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37.jpg" ContentType="image/jpeg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9" r:id="rId3"/>
    <p:sldMasterId id="2147483692" r:id="rId4"/>
  </p:sldMasterIdLst>
  <p:notesMasterIdLst>
    <p:notesMasterId r:id="rId153"/>
  </p:notesMasterIdLst>
  <p:handoutMasterIdLst>
    <p:handoutMasterId r:id="rId154"/>
  </p:handoutMasterIdLst>
  <p:sldIdLst>
    <p:sldId id="256" r:id="rId5"/>
    <p:sldId id="642" r:id="rId6"/>
    <p:sldId id="266" r:id="rId7"/>
    <p:sldId id="265" r:id="rId8"/>
    <p:sldId id="273" r:id="rId9"/>
    <p:sldId id="270" r:id="rId10"/>
    <p:sldId id="272" r:id="rId11"/>
    <p:sldId id="271" r:id="rId12"/>
    <p:sldId id="268" r:id="rId13"/>
    <p:sldId id="429" r:id="rId14"/>
    <p:sldId id="542" r:id="rId15"/>
    <p:sldId id="543" r:id="rId16"/>
    <p:sldId id="544" r:id="rId17"/>
    <p:sldId id="545" r:id="rId18"/>
    <p:sldId id="267" r:id="rId19"/>
    <p:sldId id="546" r:id="rId20"/>
    <p:sldId id="547" r:id="rId21"/>
    <p:sldId id="586" r:id="rId22"/>
    <p:sldId id="587" r:id="rId23"/>
    <p:sldId id="585" r:id="rId24"/>
    <p:sldId id="588" r:id="rId25"/>
    <p:sldId id="589" r:id="rId26"/>
    <p:sldId id="604" r:id="rId27"/>
    <p:sldId id="597" r:id="rId28"/>
    <p:sldId id="603" r:id="rId29"/>
    <p:sldId id="590" r:id="rId30"/>
    <p:sldId id="594" r:id="rId31"/>
    <p:sldId id="601" r:id="rId32"/>
    <p:sldId id="653" r:id="rId33"/>
    <p:sldId id="593" r:id="rId34"/>
    <p:sldId id="592" r:id="rId35"/>
    <p:sldId id="605" r:id="rId36"/>
    <p:sldId id="598" r:id="rId37"/>
    <p:sldId id="257" r:id="rId38"/>
    <p:sldId id="258" r:id="rId39"/>
    <p:sldId id="259" r:id="rId40"/>
    <p:sldId id="260" r:id="rId41"/>
    <p:sldId id="261" r:id="rId42"/>
    <p:sldId id="262" r:id="rId43"/>
    <p:sldId id="664" r:id="rId44"/>
    <p:sldId id="264" r:id="rId45"/>
    <p:sldId id="665" r:id="rId46"/>
    <p:sldId id="666" r:id="rId47"/>
    <p:sldId id="667" r:id="rId48"/>
    <p:sldId id="668" r:id="rId49"/>
    <p:sldId id="269" r:id="rId50"/>
    <p:sldId id="669" r:id="rId51"/>
    <p:sldId id="670" r:id="rId52"/>
    <p:sldId id="671" r:id="rId53"/>
    <p:sldId id="672" r:id="rId54"/>
    <p:sldId id="274" r:id="rId55"/>
    <p:sldId id="275" r:id="rId56"/>
    <p:sldId id="276" r:id="rId57"/>
    <p:sldId id="277" r:id="rId58"/>
    <p:sldId id="278" r:id="rId59"/>
    <p:sldId id="279" r:id="rId60"/>
    <p:sldId id="280" r:id="rId61"/>
    <p:sldId id="281" r:id="rId62"/>
    <p:sldId id="282" r:id="rId63"/>
    <p:sldId id="283" r:id="rId64"/>
    <p:sldId id="284" r:id="rId65"/>
    <p:sldId id="285" r:id="rId66"/>
    <p:sldId id="286" r:id="rId67"/>
    <p:sldId id="287" r:id="rId68"/>
    <p:sldId id="288" r:id="rId69"/>
    <p:sldId id="289" r:id="rId70"/>
    <p:sldId id="290" r:id="rId71"/>
    <p:sldId id="291" r:id="rId72"/>
    <p:sldId id="292" r:id="rId73"/>
    <p:sldId id="293" r:id="rId74"/>
    <p:sldId id="294" r:id="rId75"/>
    <p:sldId id="295" r:id="rId76"/>
    <p:sldId id="296" r:id="rId77"/>
    <p:sldId id="297" r:id="rId78"/>
    <p:sldId id="599" r:id="rId79"/>
    <p:sldId id="617" r:id="rId80"/>
    <p:sldId id="614" r:id="rId81"/>
    <p:sldId id="612" r:id="rId82"/>
    <p:sldId id="613" r:id="rId83"/>
    <p:sldId id="618" r:id="rId84"/>
    <p:sldId id="398" r:id="rId85"/>
    <p:sldId id="558" r:id="rId86"/>
    <p:sldId id="619" r:id="rId87"/>
    <p:sldId id="622" r:id="rId88"/>
    <p:sldId id="611" r:id="rId89"/>
    <p:sldId id="626" r:id="rId90"/>
    <p:sldId id="627" r:id="rId91"/>
    <p:sldId id="629" r:id="rId92"/>
    <p:sldId id="628" r:id="rId93"/>
    <p:sldId id="657" r:id="rId94"/>
    <p:sldId id="620" r:id="rId95"/>
    <p:sldId id="658" r:id="rId96"/>
    <p:sldId id="659" r:id="rId97"/>
    <p:sldId id="660" r:id="rId98"/>
    <p:sldId id="661" r:id="rId99"/>
    <p:sldId id="662" r:id="rId100"/>
    <p:sldId id="663" r:id="rId101"/>
    <p:sldId id="616" r:id="rId102"/>
    <p:sldId id="655" r:id="rId103"/>
    <p:sldId id="600" r:id="rId104"/>
    <p:sldId id="641" r:id="rId105"/>
    <p:sldId id="654" r:id="rId106"/>
    <p:sldId id="548" r:id="rId107"/>
    <p:sldId id="615" r:id="rId108"/>
    <p:sldId id="302" r:id="rId109"/>
    <p:sldId id="313" r:id="rId110"/>
    <p:sldId id="314" r:id="rId111"/>
    <p:sldId id="316" r:id="rId112"/>
    <p:sldId id="602" r:id="rId113"/>
    <p:sldId id="298" r:id="rId114"/>
    <p:sldId id="299" r:id="rId115"/>
    <p:sldId id="300" r:id="rId116"/>
    <p:sldId id="301" r:id="rId117"/>
    <p:sldId id="673" r:id="rId118"/>
    <p:sldId id="303" r:id="rId119"/>
    <p:sldId id="304" r:id="rId120"/>
    <p:sldId id="631" r:id="rId121"/>
    <p:sldId id="632" r:id="rId122"/>
    <p:sldId id="633" r:id="rId123"/>
    <p:sldId id="656" r:id="rId124"/>
    <p:sldId id="651" r:id="rId125"/>
    <p:sldId id="560" r:id="rId126"/>
    <p:sldId id="559" r:id="rId127"/>
    <p:sldId id="561" r:id="rId128"/>
    <p:sldId id="433" r:id="rId129"/>
    <p:sldId id="431" r:id="rId130"/>
    <p:sldId id="430" r:id="rId131"/>
    <p:sldId id="569" r:id="rId132"/>
    <p:sldId id="562" r:id="rId133"/>
    <p:sldId id="563" r:id="rId134"/>
    <p:sldId id="419" r:id="rId135"/>
    <p:sldId id="420" r:id="rId136"/>
    <p:sldId id="564" r:id="rId137"/>
    <p:sldId id="528" r:id="rId138"/>
    <p:sldId id="638" r:id="rId139"/>
    <p:sldId id="514" r:id="rId140"/>
    <p:sldId id="516" r:id="rId141"/>
    <p:sldId id="652" r:id="rId142"/>
    <p:sldId id="381" r:id="rId143"/>
    <p:sldId id="479" r:id="rId144"/>
    <p:sldId id="457" r:id="rId145"/>
    <p:sldId id="650" r:id="rId146"/>
    <p:sldId id="640" r:id="rId147"/>
    <p:sldId id="647" r:id="rId148"/>
    <p:sldId id="639" r:id="rId149"/>
    <p:sldId id="648" r:id="rId150"/>
    <p:sldId id="649" r:id="rId151"/>
    <p:sldId id="263" r:id="rId152"/>
  </p:sldIdLst>
  <p:sldSz cx="4610100" cy="3460750"/>
  <p:notesSz cx="4610100" cy="34607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987C"/>
    <a:srgbClr val="3291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20C5B9-96E9-4655-8A39-A0F26945D5A1}" v="2" dt="2023-10-21T19:04:25.40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3333" autoAdjust="0"/>
  </p:normalViewPr>
  <p:slideViewPr>
    <p:cSldViewPr>
      <p:cViewPr varScale="1">
        <p:scale>
          <a:sx n="142" d="100"/>
          <a:sy n="142" d="100"/>
        </p:scale>
        <p:origin x="1810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microsoft.com/office/2016/11/relationships/changesInfo" Target="changesInfos/changesInfo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microsoft.com/office/2015/10/relationships/revisionInfo" Target="revisionInfo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viewProps" Target="view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notesMaster" Target="notesMasters/notesMaster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trakos Nikolaos" userId="f9cc159f-f4a8-4da4-a0c5-1ffff3006e62" providerId="ADAL" clId="{AF4D6C61-3563-46A3-B846-5D48F348BD2D}"/>
    <pc:docChg chg="undo custSel addSld delSld modSld sldOrd">
      <pc:chgData name="Giatrakos Nikolaos" userId="f9cc159f-f4a8-4da4-a0c5-1ffff3006e62" providerId="ADAL" clId="{AF4D6C61-3563-46A3-B846-5D48F348BD2D}" dt="2023-09-04T07:44:44.028" v="3433" actId="20577"/>
      <pc:docMkLst>
        <pc:docMk/>
      </pc:docMkLst>
      <pc:sldChg chg="addSp delSp modSp mod">
        <pc:chgData name="Giatrakos Nikolaos" userId="f9cc159f-f4a8-4da4-a0c5-1ffff3006e62" providerId="ADAL" clId="{AF4D6C61-3563-46A3-B846-5D48F348BD2D}" dt="2023-09-03T20:17:40.137" v="1965" actId="478"/>
        <pc:sldMkLst>
          <pc:docMk/>
          <pc:sldMk cId="0" sldId="256"/>
        </pc:sldMkLst>
        <pc:spChg chg="mod">
          <ac:chgData name="Giatrakos Nikolaos" userId="f9cc159f-f4a8-4da4-a0c5-1ffff3006e62" providerId="ADAL" clId="{AF4D6C61-3563-46A3-B846-5D48F348BD2D}" dt="2023-08-24T18:31:07.668" v="615" actId="1036"/>
          <ac:spMkLst>
            <pc:docMk/>
            <pc:sldMk cId="0" sldId="256"/>
            <ac:spMk id="2" creationId="{00000000-0000-0000-0000-000000000000}"/>
          </ac:spMkLst>
        </pc:spChg>
        <pc:spChg chg="mod">
          <ac:chgData name="Giatrakos Nikolaos" userId="f9cc159f-f4a8-4da4-a0c5-1ffff3006e62" providerId="ADAL" clId="{AF4D6C61-3563-46A3-B846-5D48F348BD2D}" dt="2023-08-24T18:31:04.967" v="613" actId="1035"/>
          <ac:spMkLst>
            <pc:docMk/>
            <pc:sldMk cId="0" sldId="256"/>
            <ac:spMk id="3" creationId="{00000000-0000-0000-0000-000000000000}"/>
          </ac:spMkLst>
        </pc:spChg>
        <pc:spChg chg="add del">
          <ac:chgData name="Giatrakos Nikolaos" userId="f9cc159f-f4a8-4da4-a0c5-1ffff3006e62" providerId="ADAL" clId="{AF4D6C61-3563-46A3-B846-5D48F348BD2D}" dt="2023-08-24T16:33:25.207" v="216"/>
          <ac:spMkLst>
            <pc:docMk/>
            <pc:sldMk cId="0" sldId="256"/>
            <ac:spMk id="4" creationId="{9338972E-6BDD-3936-998B-F4484EDE7E29}"/>
          </ac:spMkLst>
        </pc:spChg>
        <pc:spChg chg="del">
          <ac:chgData name="Giatrakos Nikolaos" userId="f9cc159f-f4a8-4da4-a0c5-1ffff3006e62" providerId="ADAL" clId="{AF4D6C61-3563-46A3-B846-5D48F348BD2D}" dt="2023-09-03T20:17:40.137" v="1965" actId="478"/>
          <ac:spMkLst>
            <pc:docMk/>
            <pc:sldMk cId="0" sldId="256"/>
            <ac:spMk id="5" creationId="{03A3DE29-3F68-50A7-85D3-801283FF3BF6}"/>
          </ac:spMkLst>
        </pc:spChg>
        <pc:spChg chg="add del">
          <ac:chgData name="Giatrakos Nikolaos" userId="f9cc159f-f4a8-4da4-a0c5-1ffff3006e62" providerId="ADAL" clId="{AF4D6C61-3563-46A3-B846-5D48F348BD2D}" dt="2023-08-24T16:34:01.955" v="222"/>
          <ac:spMkLst>
            <pc:docMk/>
            <pc:sldMk cId="0" sldId="256"/>
            <ac:spMk id="5" creationId="{23578693-F042-A591-C19B-E8E9F6768F46}"/>
          </ac:spMkLst>
        </pc:spChg>
        <pc:spChg chg="add del">
          <ac:chgData name="Giatrakos Nikolaos" userId="f9cc159f-f4a8-4da4-a0c5-1ffff3006e62" providerId="ADAL" clId="{AF4D6C61-3563-46A3-B846-5D48F348BD2D}" dt="2023-08-24T16:37:31.319" v="224"/>
          <ac:spMkLst>
            <pc:docMk/>
            <pc:sldMk cId="0" sldId="256"/>
            <ac:spMk id="6" creationId="{D4665150-9F46-C68B-8DE7-4A09BD4503B7}"/>
          </ac:spMkLst>
        </pc:spChg>
        <pc:spChg chg="add mod">
          <ac:chgData name="Giatrakos Nikolaos" userId="f9cc159f-f4a8-4da4-a0c5-1ffff3006e62" providerId="ADAL" clId="{AF4D6C61-3563-46A3-B846-5D48F348BD2D}" dt="2023-08-24T16:38:33.889" v="257" actId="1076"/>
          <ac:spMkLst>
            <pc:docMk/>
            <pc:sldMk cId="0" sldId="256"/>
            <ac:spMk id="8" creationId="{A697E605-B2B0-305E-C059-5E7E4993F046}"/>
          </ac:spMkLst>
        </pc:spChg>
        <pc:spChg chg="add del mod">
          <ac:chgData name="Giatrakos Nikolaos" userId="f9cc159f-f4a8-4da4-a0c5-1ffff3006e62" providerId="ADAL" clId="{AF4D6C61-3563-46A3-B846-5D48F348BD2D}" dt="2023-08-24T16:42:27.488" v="312" actId="478"/>
          <ac:spMkLst>
            <pc:docMk/>
            <pc:sldMk cId="0" sldId="256"/>
            <ac:spMk id="11" creationId="{F9860B1F-CFA9-0600-DBDF-40C284380A44}"/>
          </ac:spMkLst>
        </pc:spChg>
        <pc:spChg chg="del">
          <ac:chgData name="Giatrakos Nikolaos" userId="f9cc159f-f4a8-4da4-a0c5-1ffff3006e62" providerId="ADAL" clId="{AF4D6C61-3563-46A3-B846-5D48F348BD2D}" dt="2023-08-24T16:54:19.656" v="515" actId="478"/>
          <ac:spMkLst>
            <pc:docMk/>
            <pc:sldMk cId="0" sldId="256"/>
            <ac:spMk id="13" creationId="{CB288357-4254-EE9B-7F05-3BC73471A08C}"/>
          </ac:spMkLst>
        </pc:spChg>
        <pc:graphicFrameChg chg="add mod modGraphic">
          <ac:chgData name="Giatrakos Nikolaos" userId="f9cc159f-f4a8-4da4-a0c5-1ffff3006e62" providerId="ADAL" clId="{AF4D6C61-3563-46A3-B846-5D48F348BD2D}" dt="2023-08-24T18:31:00.523" v="610" actId="1035"/>
          <ac:graphicFrameMkLst>
            <pc:docMk/>
            <pc:sldMk cId="0" sldId="256"/>
            <ac:graphicFrameMk id="9" creationId="{13CEF774-DB14-B798-9D67-1DD363C3D962}"/>
          </ac:graphicFrameMkLst>
        </pc:graphicFrameChg>
        <pc:graphicFrameChg chg="add del mod modGraphic">
          <ac:chgData name="Giatrakos Nikolaos" userId="f9cc159f-f4a8-4da4-a0c5-1ffff3006e62" providerId="ADAL" clId="{AF4D6C61-3563-46A3-B846-5D48F348BD2D}" dt="2023-08-24T16:52:45.677" v="504" actId="478"/>
          <ac:graphicFrameMkLst>
            <pc:docMk/>
            <pc:sldMk cId="0" sldId="256"/>
            <ac:graphicFrameMk id="12" creationId="{190BAAA9-1B1A-4798-5FFF-7CD27F0E446A}"/>
          </ac:graphicFrameMkLst>
        </pc:graphicFrameChg>
        <pc:picChg chg="add mod">
          <ac:chgData name="Giatrakos Nikolaos" userId="f9cc159f-f4a8-4da4-a0c5-1ffff3006e62" providerId="ADAL" clId="{AF4D6C61-3563-46A3-B846-5D48F348BD2D}" dt="2023-08-24T18:32:40.403" v="616" actId="1035"/>
          <ac:picMkLst>
            <pc:docMk/>
            <pc:sldMk cId="0" sldId="256"/>
            <ac:picMk id="7" creationId="{50033040-D051-2EA3-FD34-EFCCEDAE18EE}"/>
          </ac:picMkLst>
        </pc:picChg>
        <pc:picChg chg="add mod">
          <ac:chgData name="Giatrakos Nikolaos" userId="f9cc159f-f4a8-4da4-a0c5-1ffff3006e62" providerId="ADAL" clId="{AF4D6C61-3563-46A3-B846-5D48F348BD2D}" dt="2023-08-24T18:22:53.143" v="533" actId="1037"/>
          <ac:picMkLst>
            <pc:docMk/>
            <pc:sldMk cId="0" sldId="256"/>
            <ac:picMk id="1028" creationId="{D05649D0-E160-515F-DC66-9810A74CF373}"/>
          </ac:picMkLst>
        </pc:picChg>
        <pc:picChg chg="add mod">
          <ac:chgData name="Giatrakos Nikolaos" userId="f9cc159f-f4a8-4da4-a0c5-1ffff3006e62" providerId="ADAL" clId="{AF4D6C61-3563-46A3-B846-5D48F348BD2D}" dt="2023-08-24T16:38:09.727" v="233" actId="1076"/>
          <ac:picMkLst>
            <pc:docMk/>
            <pc:sldMk cId="0" sldId="256"/>
            <ac:picMk id="1034" creationId="{7A73F403-31FE-F1E3-2694-83D4F4C25960}"/>
          </ac:picMkLst>
        </pc:picChg>
        <pc:picChg chg="add mod">
          <ac:chgData name="Giatrakos Nikolaos" userId="f9cc159f-f4a8-4da4-a0c5-1ffff3006e62" providerId="ADAL" clId="{AF4D6C61-3563-46A3-B846-5D48F348BD2D}" dt="2023-08-24T16:53:45.627" v="512" actId="1076"/>
          <ac:picMkLst>
            <pc:docMk/>
            <pc:sldMk cId="0" sldId="256"/>
            <ac:picMk id="1036" creationId="{2B0C5D69-5751-FCE7-D979-7FC3F3BC379D}"/>
          </ac:picMkLst>
        </pc:picChg>
      </pc:sldChg>
      <pc:sldChg chg="addSp delSp modSp mod ord">
        <pc:chgData name="Giatrakos Nikolaos" userId="f9cc159f-f4a8-4da4-a0c5-1ffff3006e62" providerId="ADAL" clId="{AF4D6C61-3563-46A3-B846-5D48F348BD2D}" dt="2023-09-04T07:36:50.842" v="3323" actId="478"/>
        <pc:sldMkLst>
          <pc:docMk/>
          <pc:sldMk cId="0" sldId="257"/>
        </pc:sldMkLst>
        <pc:spChg chg="del">
          <ac:chgData name="Giatrakos Nikolaos" userId="f9cc159f-f4a8-4da4-a0c5-1ffff3006e62" providerId="ADAL" clId="{AF4D6C61-3563-46A3-B846-5D48F348BD2D}" dt="2023-09-04T07:36:50.842" v="3323" actId="478"/>
          <ac:spMkLst>
            <pc:docMk/>
            <pc:sldMk cId="0" sldId="257"/>
            <ac:spMk id="2" creationId="{00000000-0000-0000-0000-000000000000}"/>
          </ac:spMkLst>
        </pc:spChg>
        <pc:spChg chg="add mod">
          <ac:chgData name="Giatrakos Nikolaos" userId="f9cc159f-f4a8-4da4-a0c5-1ffff3006e62" providerId="ADAL" clId="{AF4D6C61-3563-46A3-B846-5D48F348BD2D}" dt="2023-09-03T11:41:38.068" v="1874" actId="20577"/>
          <ac:spMkLst>
            <pc:docMk/>
            <pc:sldMk cId="0" sldId="257"/>
            <ac:spMk id="5" creationId="{55FC2842-8458-DB8A-391A-AF9B5142A6D0}"/>
          </ac:spMkLst>
        </pc:spChg>
      </pc:sldChg>
      <pc:sldChg chg="modSp del mod">
        <pc:chgData name="Giatrakos Nikolaos" userId="f9cc159f-f4a8-4da4-a0c5-1ffff3006e62" providerId="ADAL" clId="{AF4D6C61-3563-46A3-B846-5D48F348BD2D}" dt="2023-09-03T20:53:01.080" v="2101" actId="47"/>
        <pc:sldMkLst>
          <pc:docMk/>
          <pc:sldMk cId="0" sldId="258"/>
        </pc:sldMkLst>
        <pc:spChg chg="mod">
          <ac:chgData name="Giatrakos Nikolaos" userId="f9cc159f-f4a8-4da4-a0c5-1ffff3006e62" providerId="ADAL" clId="{AF4D6C61-3563-46A3-B846-5D48F348BD2D}" dt="2023-09-03T11:05:19.548" v="1754" actId="14100"/>
          <ac:spMkLst>
            <pc:docMk/>
            <pc:sldMk cId="0" sldId="258"/>
            <ac:spMk id="2" creationId="{00000000-0000-0000-0000-000000000000}"/>
          </ac:spMkLst>
        </pc:spChg>
      </pc:sldChg>
      <pc:sldChg chg="del">
        <pc:chgData name="Giatrakos Nikolaos" userId="f9cc159f-f4a8-4da4-a0c5-1ffff3006e62" providerId="ADAL" clId="{AF4D6C61-3563-46A3-B846-5D48F348BD2D}" dt="2023-09-04T07:35:14.024" v="3312" actId="47"/>
        <pc:sldMkLst>
          <pc:docMk/>
          <pc:sldMk cId="0" sldId="259"/>
        </pc:sldMkLst>
      </pc:sldChg>
      <pc:sldChg chg="del">
        <pc:chgData name="Giatrakos Nikolaos" userId="f9cc159f-f4a8-4da4-a0c5-1ffff3006e62" providerId="ADAL" clId="{AF4D6C61-3563-46A3-B846-5D48F348BD2D}" dt="2023-09-04T07:35:09.685" v="3311" actId="47"/>
        <pc:sldMkLst>
          <pc:docMk/>
          <pc:sldMk cId="0" sldId="261"/>
        </pc:sldMkLst>
      </pc:sldChg>
      <pc:sldChg chg="modSp new del mod">
        <pc:chgData name="Giatrakos Nikolaos" userId="f9cc159f-f4a8-4da4-a0c5-1ffff3006e62" providerId="ADAL" clId="{AF4D6C61-3563-46A3-B846-5D48F348BD2D}" dt="2023-08-24T15:45:48.704" v="3" actId="680"/>
        <pc:sldMkLst>
          <pc:docMk/>
          <pc:sldMk cId="640305940" sldId="263"/>
        </pc:sldMkLst>
        <pc:spChg chg="mod">
          <ac:chgData name="Giatrakos Nikolaos" userId="f9cc159f-f4a8-4da4-a0c5-1ffff3006e62" providerId="ADAL" clId="{AF4D6C61-3563-46A3-B846-5D48F348BD2D}" dt="2023-08-24T15:45:48.410" v="2" actId="12"/>
          <ac:spMkLst>
            <pc:docMk/>
            <pc:sldMk cId="640305940" sldId="263"/>
            <ac:spMk id="3" creationId="{C48881E6-BB06-85E8-03F1-2B2C27E6CE1C}"/>
          </ac:spMkLst>
        </pc:spChg>
      </pc:sldChg>
      <pc:sldChg chg="addSp modSp new mod">
        <pc:chgData name="Giatrakos Nikolaos" userId="f9cc159f-f4a8-4da4-a0c5-1ffff3006e62" providerId="ADAL" clId="{AF4D6C61-3563-46A3-B846-5D48F348BD2D}" dt="2023-08-24T20:33:35.553" v="780" actId="1076"/>
        <pc:sldMkLst>
          <pc:docMk/>
          <pc:sldMk cId="2647977676" sldId="263"/>
        </pc:sldMkLst>
        <pc:spChg chg="mod">
          <ac:chgData name="Giatrakos Nikolaos" userId="f9cc159f-f4a8-4da4-a0c5-1ffff3006e62" providerId="ADAL" clId="{AF4D6C61-3563-46A3-B846-5D48F348BD2D}" dt="2023-08-24T20:32:41.046" v="775" actId="404"/>
          <ac:spMkLst>
            <pc:docMk/>
            <pc:sldMk cId="2647977676" sldId="263"/>
            <ac:spMk id="2" creationId="{F02C63F5-E0D2-0842-A4CC-3F2A74F5C746}"/>
          </ac:spMkLst>
        </pc:spChg>
        <pc:spChg chg="mod">
          <ac:chgData name="Giatrakos Nikolaos" userId="f9cc159f-f4a8-4da4-a0c5-1ffff3006e62" providerId="ADAL" clId="{AF4D6C61-3563-46A3-B846-5D48F348BD2D}" dt="2023-08-24T19:04:20.964" v="771" actId="20577"/>
          <ac:spMkLst>
            <pc:docMk/>
            <pc:sldMk cId="2647977676" sldId="263"/>
            <ac:spMk id="3" creationId="{C897DC57-4CDB-34DD-929A-1437A9672461}"/>
          </ac:spMkLst>
        </pc:spChg>
        <pc:spChg chg="add mod">
          <ac:chgData name="Giatrakos Nikolaos" userId="f9cc159f-f4a8-4da4-a0c5-1ffff3006e62" providerId="ADAL" clId="{AF4D6C61-3563-46A3-B846-5D48F348BD2D}" dt="2023-08-24T18:33:27.650" v="618"/>
          <ac:spMkLst>
            <pc:docMk/>
            <pc:sldMk cId="2647977676" sldId="263"/>
            <ac:spMk id="8" creationId="{CEA062FF-818D-23C4-A374-B2ABFA8F95DC}"/>
          </ac:spMkLst>
        </pc:spChg>
        <pc:picChg chg="add mod">
          <ac:chgData name="Giatrakos Nikolaos" userId="f9cc159f-f4a8-4da4-a0c5-1ffff3006e62" providerId="ADAL" clId="{AF4D6C61-3563-46A3-B846-5D48F348BD2D}" dt="2023-08-24T18:33:27.650" v="618"/>
          <ac:picMkLst>
            <pc:docMk/>
            <pc:sldMk cId="2647977676" sldId="263"/>
            <ac:picMk id="5" creationId="{BDC7F1E8-97DE-DADE-7F03-615EAA129184}"/>
          </ac:picMkLst>
        </pc:picChg>
        <pc:picChg chg="add mod">
          <ac:chgData name="Giatrakos Nikolaos" userId="f9cc159f-f4a8-4da4-a0c5-1ffff3006e62" providerId="ADAL" clId="{AF4D6C61-3563-46A3-B846-5D48F348BD2D}" dt="2023-08-24T18:33:27.650" v="618"/>
          <ac:picMkLst>
            <pc:docMk/>
            <pc:sldMk cId="2647977676" sldId="263"/>
            <ac:picMk id="6" creationId="{AD4B0653-674F-2688-DCC7-4AC3FA930E13}"/>
          </ac:picMkLst>
        </pc:picChg>
        <pc:picChg chg="add mod">
          <ac:chgData name="Giatrakos Nikolaos" userId="f9cc159f-f4a8-4da4-a0c5-1ffff3006e62" providerId="ADAL" clId="{AF4D6C61-3563-46A3-B846-5D48F348BD2D}" dt="2023-08-24T18:33:27.650" v="618"/>
          <ac:picMkLst>
            <pc:docMk/>
            <pc:sldMk cId="2647977676" sldId="263"/>
            <ac:picMk id="7" creationId="{362469F3-2417-2B1B-9DDA-7E81CE6DD43F}"/>
          </ac:picMkLst>
        </pc:picChg>
        <pc:picChg chg="add mod">
          <ac:chgData name="Giatrakos Nikolaos" userId="f9cc159f-f4a8-4da4-a0c5-1ffff3006e62" providerId="ADAL" clId="{AF4D6C61-3563-46A3-B846-5D48F348BD2D}" dt="2023-08-24T20:33:17.893" v="777" actId="1076"/>
          <ac:picMkLst>
            <pc:docMk/>
            <pc:sldMk cId="2647977676" sldId="263"/>
            <ac:picMk id="10" creationId="{E2D8D8C3-4850-0237-111F-21B4A0D625B2}"/>
          </ac:picMkLst>
        </pc:picChg>
        <pc:picChg chg="add mod">
          <ac:chgData name="Giatrakos Nikolaos" userId="f9cc159f-f4a8-4da4-a0c5-1ffff3006e62" providerId="ADAL" clId="{AF4D6C61-3563-46A3-B846-5D48F348BD2D}" dt="2023-08-24T20:33:17.893" v="777" actId="1076"/>
          <ac:picMkLst>
            <pc:docMk/>
            <pc:sldMk cId="2647977676" sldId="263"/>
            <ac:picMk id="11" creationId="{548A9BA3-19AC-12B7-D80C-A19A7D0FB592}"/>
          </ac:picMkLst>
        </pc:picChg>
        <pc:picChg chg="add mod">
          <ac:chgData name="Giatrakos Nikolaos" userId="f9cc159f-f4a8-4da4-a0c5-1ffff3006e62" providerId="ADAL" clId="{AF4D6C61-3563-46A3-B846-5D48F348BD2D}" dt="2023-08-24T20:33:29.110" v="779" actId="1076"/>
          <ac:picMkLst>
            <pc:docMk/>
            <pc:sldMk cId="2647977676" sldId="263"/>
            <ac:picMk id="12" creationId="{1D018B11-940D-893F-16A3-68AC8BDA5BD2}"/>
          </ac:picMkLst>
        </pc:picChg>
        <pc:picChg chg="add mod">
          <ac:chgData name="Giatrakos Nikolaos" userId="f9cc159f-f4a8-4da4-a0c5-1ffff3006e62" providerId="ADAL" clId="{AF4D6C61-3563-46A3-B846-5D48F348BD2D}" dt="2023-08-24T20:33:21.736" v="778" actId="1076"/>
          <ac:picMkLst>
            <pc:docMk/>
            <pc:sldMk cId="2647977676" sldId="263"/>
            <ac:picMk id="13" creationId="{E1DEFBC2-4C7D-CB36-1301-DFFC097DB3E9}"/>
          </ac:picMkLst>
        </pc:picChg>
        <pc:picChg chg="add mod">
          <ac:chgData name="Giatrakos Nikolaos" userId="f9cc159f-f4a8-4da4-a0c5-1ffff3006e62" providerId="ADAL" clId="{AF4D6C61-3563-46A3-B846-5D48F348BD2D}" dt="2023-08-24T20:33:35.553" v="780" actId="1076"/>
          <ac:picMkLst>
            <pc:docMk/>
            <pc:sldMk cId="2647977676" sldId="263"/>
            <ac:picMk id="14" creationId="{CB19B86D-F868-02E0-908C-606D79C622CB}"/>
          </ac:picMkLst>
        </pc:picChg>
        <pc:picChg chg="add mod">
          <ac:chgData name="Giatrakos Nikolaos" userId="f9cc159f-f4a8-4da4-a0c5-1ffff3006e62" providerId="ADAL" clId="{AF4D6C61-3563-46A3-B846-5D48F348BD2D}" dt="2023-08-24T19:04:25.010" v="772" actId="1076"/>
          <ac:picMkLst>
            <pc:docMk/>
            <pc:sldMk cId="2647977676" sldId="263"/>
            <ac:picMk id="16" creationId="{1D7711CB-1CF2-C689-4C3A-BCE1F7A31D31}"/>
          </ac:picMkLst>
        </pc:picChg>
      </pc:sldChg>
      <pc:sldChg chg="addSp delSp modSp add del mod">
        <pc:chgData name="Giatrakos Nikolaos" userId="f9cc159f-f4a8-4da4-a0c5-1ffff3006e62" providerId="ADAL" clId="{AF4D6C61-3563-46A3-B846-5D48F348BD2D}" dt="2023-09-03T11:04:56.063" v="1727" actId="47"/>
        <pc:sldMkLst>
          <pc:docMk/>
          <pc:sldMk cId="693023362" sldId="264"/>
        </pc:sldMkLst>
        <pc:spChg chg="mod">
          <ac:chgData name="Giatrakos Nikolaos" userId="f9cc159f-f4a8-4da4-a0c5-1ffff3006e62" providerId="ADAL" clId="{AF4D6C61-3563-46A3-B846-5D48F348BD2D}" dt="2023-09-03T10:49:15.142" v="800" actId="20577"/>
          <ac:spMkLst>
            <pc:docMk/>
            <pc:sldMk cId="693023362" sldId="264"/>
            <ac:spMk id="2" creationId="{00000000-0000-0000-0000-000000000000}"/>
          </ac:spMkLst>
        </pc:spChg>
        <pc:spChg chg="mod">
          <ac:chgData name="Giatrakos Nikolaos" userId="f9cc159f-f4a8-4da4-a0c5-1ffff3006e62" providerId="ADAL" clId="{AF4D6C61-3563-46A3-B846-5D48F348BD2D}" dt="2023-09-03T11:00:56.338" v="1428" actId="20577"/>
          <ac:spMkLst>
            <pc:docMk/>
            <pc:sldMk cId="693023362" sldId="264"/>
            <ac:spMk id="3" creationId="{00000000-0000-0000-0000-000000000000}"/>
          </ac:spMkLst>
        </pc:spChg>
        <pc:spChg chg="add del">
          <ac:chgData name="Giatrakos Nikolaos" userId="f9cc159f-f4a8-4da4-a0c5-1ffff3006e62" providerId="ADAL" clId="{AF4D6C61-3563-46A3-B846-5D48F348BD2D}" dt="2023-09-03T11:01:17.889" v="1430" actId="22"/>
          <ac:spMkLst>
            <pc:docMk/>
            <pc:sldMk cId="693023362" sldId="264"/>
            <ac:spMk id="6" creationId="{8A24100E-E184-0AB7-5DF9-44AEE998FB3D}"/>
          </ac:spMkLst>
        </pc:spChg>
      </pc:sldChg>
      <pc:sldChg chg="addSp delSp modSp add mod">
        <pc:chgData name="Giatrakos Nikolaos" userId="f9cc159f-f4a8-4da4-a0c5-1ffff3006e62" providerId="ADAL" clId="{AF4D6C61-3563-46A3-B846-5D48F348BD2D}" dt="2023-09-04T07:36:31.773" v="3320" actId="20577"/>
        <pc:sldMkLst>
          <pc:docMk/>
          <pc:sldMk cId="3165161249" sldId="265"/>
        </pc:sldMkLst>
        <pc:spChg chg="mod">
          <ac:chgData name="Giatrakos Nikolaos" userId="f9cc159f-f4a8-4da4-a0c5-1ffff3006e62" providerId="ADAL" clId="{AF4D6C61-3563-46A3-B846-5D48F348BD2D}" dt="2023-09-03T11:04:49.707" v="1725" actId="1036"/>
          <ac:spMkLst>
            <pc:docMk/>
            <pc:sldMk cId="3165161249" sldId="265"/>
            <ac:spMk id="2" creationId="{00000000-0000-0000-0000-000000000000}"/>
          </ac:spMkLst>
        </pc:spChg>
        <pc:spChg chg="mod">
          <ac:chgData name="Giatrakos Nikolaos" userId="f9cc159f-f4a8-4da4-a0c5-1ffff3006e62" providerId="ADAL" clId="{AF4D6C61-3563-46A3-B846-5D48F348BD2D}" dt="2023-09-04T07:36:31.773" v="3320" actId="20577"/>
          <ac:spMkLst>
            <pc:docMk/>
            <pc:sldMk cId="3165161249" sldId="265"/>
            <ac:spMk id="3" creationId="{00000000-0000-0000-0000-000000000000}"/>
          </ac:spMkLst>
        </pc:spChg>
        <pc:spChg chg="add del mod">
          <ac:chgData name="Giatrakos Nikolaos" userId="f9cc159f-f4a8-4da4-a0c5-1ffff3006e62" providerId="ADAL" clId="{AF4D6C61-3563-46A3-B846-5D48F348BD2D}" dt="2023-09-03T11:02:09.039" v="1669" actId="478"/>
          <ac:spMkLst>
            <pc:docMk/>
            <pc:sldMk cId="3165161249" sldId="265"/>
            <ac:spMk id="5" creationId="{FC55B018-186A-1FF0-3960-C78F0A04F773}"/>
          </ac:spMkLst>
        </pc:spChg>
        <pc:spChg chg="add mod ord">
          <ac:chgData name="Giatrakos Nikolaos" userId="f9cc159f-f4a8-4da4-a0c5-1ffff3006e62" providerId="ADAL" clId="{AF4D6C61-3563-46A3-B846-5D48F348BD2D}" dt="2023-09-04T07:36:26.738" v="3318" actId="167"/>
          <ac:spMkLst>
            <pc:docMk/>
            <pc:sldMk cId="3165161249" sldId="265"/>
            <ac:spMk id="6" creationId="{79214DB6-F7A7-D0AD-18E5-64A65C08B669}"/>
          </ac:spMkLst>
        </pc:spChg>
      </pc:sldChg>
      <pc:sldChg chg="delSp modSp add mod">
        <pc:chgData name="Giatrakos Nikolaos" userId="f9cc159f-f4a8-4da4-a0c5-1ffff3006e62" providerId="ADAL" clId="{AF4D6C61-3563-46A3-B846-5D48F348BD2D}" dt="2023-09-04T07:36:36.159" v="3322" actId="20577"/>
        <pc:sldMkLst>
          <pc:docMk/>
          <pc:sldMk cId="3466220889" sldId="266"/>
        </pc:sldMkLst>
        <pc:spChg chg="mod">
          <ac:chgData name="Giatrakos Nikolaos" userId="f9cc159f-f4a8-4da4-a0c5-1ffff3006e62" providerId="ADAL" clId="{AF4D6C61-3563-46A3-B846-5D48F348BD2D}" dt="2023-09-04T07:36:36.159" v="3322" actId="20577"/>
          <ac:spMkLst>
            <pc:docMk/>
            <pc:sldMk cId="3466220889" sldId="266"/>
            <ac:spMk id="3" creationId="{00000000-0000-0000-0000-000000000000}"/>
          </ac:spMkLst>
        </pc:spChg>
        <pc:spChg chg="del">
          <ac:chgData name="Giatrakos Nikolaos" userId="f9cc159f-f4a8-4da4-a0c5-1ffff3006e62" providerId="ADAL" clId="{AF4D6C61-3563-46A3-B846-5D48F348BD2D}" dt="2023-09-03T11:04:59.596" v="1728" actId="478"/>
          <ac:spMkLst>
            <pc:docMk/>
            <pc:sldMk cId="3466220889" sldId="266"/>
            <ac:spMk id="6" creationId="{79214DB6-F7A7-D0AD-18E5-64A65C08B669}"/>
          </ac:spMkLst>
        </pc:spChg>
      </pc:sldChg>
      <pc:sldChg chg="addSp delSp modSp add mod ord modAnim">
        <pc:chgData name="Giatrakos Nikolaos" userId="f9cc159f-f4a8-4da4-a0c5-1ffff3006e62" providerId="ADAL" clId="{AF4D6C61-3563-46A3-B846-5D48F348BD2D}" dt="2023-09-04T07:34:37.281" v="3307" actId="20577"/>
        <pc:sldMkLst>
          <pc:docMk/>
          <pc:sldMk cId="2280507173" sldId="267"/>
        </pc:sldMkLst>
        <pc:spChg chg="mod">
          <ac:chgData name="Giatrakos Nikolaos" userId="f9cc159f-f4a8-4da4-a0c5-1ffff3006e62" providerId="ADAL" clId="{AF4D6C61-3563-46A3-B846-5D48F348BD2D}" dt="2023-09-04T07:33:57.022" v="3295" actId="14100"/>
          <ac:spMkLst>
            <pc:docMk/>
            <pc:sldMk cId="2280507173" sldId="267"/>
            <ac:spMk id="2" creationId="{00000000-0000-0000-0000-000000000000}"/>
          </ac:spMkLst>
        </pc:spChg>
        <pc:spChg chg="del mod">
          <ac:chgData name="Giatrakos Nikolaos" userId="f9cc159f-f4a8-4da4-a0c5-1ffff3006e62" providerId="ADAL" clId="{AF4D6C61-3563-46A3-B846-5D48F348BD2D}" dt="2023-09-04T07:04:03.629" v="3228" actId="478"/>
          <ac:spMkLst>
            <pc:docMk/>
            <pc:sldMk cId="2280507173" sldId="267"/>
            <ac:spMk id="3" creationId="{00000000-0000-0000-0000-000000000000}"/>
          </ac:spMkLst>
        </pc:spChg>
        <pc:spChg chg="add mod">
          <ac:chgData name="Giatrakos Nikolaos" userId="f9cc159f-f4a8-4da4-a0c5-1ffff3006e62" providerId="ADAL" clId="{AF4D6C61-3563-46A3-B846-5D48F348BD2D}" dt="2023-09-04T06:54:14.860" v="3056" actId="1076"/>
          <ac:spMkLst>
            <pc:docMk/>
            <pc:sldMk cId="2280507173" sldId="267"/>
            <ac:spMk id="6" creationId="{2543F2FE-9E39-45C5-16EF-D706E4B5A4E8}"/>
          </ac:spMkLst>
        </pc:spChg>
        <pc:spChg chg="add mod">
          <ac:chgData name="Giatrakos Nikolaos" userId="f9cc159f-f4a8-4da4-a0c5-1ffff3006e62" providerId="ADAL" clId="{AF4D6C61-3563-46A3-B846-5D48F348BD2D}" dt="2023-09-04T06:54:48.499" v="3064" actId="1076"/>
          <ac:spMkLst>
            <pc:docMk/>
            <pc:sldMk cId="2280507173" sldId="267"/>
            <ac:spMk id="8" creationId="{208DDCE2-33FD-9064-3707-964F47EBADF9}"/>
          </ac:spMkLst>
        </pc:spChg>
        <pc:spChg chg="add mod">
          <ac:chgData name="Giatrakos Nikolaos" userId="f9cc159f-f4a8-4da4-a0c5-1ffff3006e62" providerId="ADAL" clId="{AF4D6C61-3563-46A3-B846-5D48F348BD2D}" dt="2023-09-04T07:34:37.281" v="3307" actId="20577"/>
          <ac:spMkLst>
            <pc:docMk/>
            <pc:sldMk cId="2280507173" sldId="267"/>
            <ac:spMk id="9" creationId="{83E259DF-1CF7-FA21-E2E1-507AE267D809}"/>
          </ac:spMkLst>
        </pc:spChg>
        <pc:spChg chg="add mod">
          <ac:chgData name="Giatrakos Nikolaos" userId="f9cc159f-f4a8-4da4-a0c5-1ffff3006e62" providerId="ADAL" clId="{AF4D6C61-3563-46A3-B846-5D48F348BD2D}" dt="2023-09-04T06:59:11.129" v="3122" actId="20577"/>
          <ac:spMkLst>
            <pc:docMk/>
            <pc:sldMk cId="2280507173" sldId="267"/>
            <ac:spMk id="11" creationId="{D3F691EF-E9A6-73C6-7855-E2A1C630AD63}"/>
          </ac:spMkLst>
        </pc:spChg>
        <pc:spChg chg="add mod">
          <ac:chgData name="Giatrakos Nikolaos" userId="f9cc159f-f4a8-4da4-a0c5-1ffff3006e62" providerId="ADAL" clId="{AF4D6C61-3563-46A3-B846-5D48F348BD2D}" dt="2023-09-04T07:03:08.261" v="3173" actId="1076"/>
          <ac:spMkLst>
            <pc:docMk/>
            <pc:sldMk cId="2280507173" sldId="267"/>
            <ac:spMk id="12" creationId="{99DC0053-1256-1A66-5139-CBD458C31C33}"/>
          </ac:spMkLst>
        </pc:spChg>
        <pc:picChg chg="add mod">
          <ac:chgData name="Giatrakos Nikolaos" userId="f9cc159f-f4a8-4da4-a0c5-1ffff3006e62" providerId="ADAL" clId="{AF4D6C61-3563-46A3-B846-5D48F348BD2D}" dt="2023-09-04T06:53:21.977" v="3047"/>
          <ac:picMkLst>
            <pc:docMk/>
            <pc:sldMk cId="2280507173" sldId="267"/>
            <ac:picMk id="4" creationId="{44CFDC0C-668E-20D4-C2B9-AAE220DCE735}"/>
          </ac:picMkLst>
        </pc:picChg>
        <pc:picChg chg="add mod">
          <ac:chgData name="Giatrakos Nikolaos" userId="f9cc159f-f4a8-4da4-a0c5-1ffff3006e62" providerId="ADAL" clId="{AF4D6C61-3563-46A3-B846-5D48F348BD2D}" dt="2023-09-04T06:54:46.818" v="3063" actId="1076"/>
          <ac:picMkLst>
            <pc:docMk/>
            <pc:sldMk cId="2280507173" sldId="267"/>
            <ac:picMk id="5" creationId="{305322BE-DDD7-5C26-D54B-7903BC5AEA79}"/>
          </ac:picMkLst>
        </pc:picChg>
        <pc:picChg chg="add mod">
          <ac:chgData name="Giatrakos Nikolaos" userId="f9cc159f-f4a8-4da4-a0c5-1ffff3006e62" providerId="ADAL" clId="{AF4D6C61-3563-46A3-B846-5D48F348BD2D}" dt="2023-09-04T06:58:48.818" v="3104" actId="1076"/>
          <ac:picMkLst>
            <pc:docMk/>
            <pc:sldMk cId="2280507173" sldId="267"/>
            <ac:picMk id="7" creationId="{EA82E46B-8A2D-216A-4A72-1437224CDE02}"/>
          </ac:picMkLst>
        </pc:picChg>
        <pc:picChg chg="add mod">
          <ac:chgData name="Giatrakos Nikolaos" userId="f9cc159f-f4a8-4da4-a0c5-1ffff3006e62" providerId="ADAL" clId="{AF4D6C61-3563-46A3-B846-5D48F348BD2D}" dt="2023-09-04T06:58:53.229" v="3105" actId="1076"/>
          <ac:picMkLst>
            <pc:docMk/>
            <pc:sldMk cId="2280507173" sldId="267"/>
            <ac:picMk id="10" creationId="{2B5C6A0E-8503-685E-D6CD-837550FA1EF6}"/>
          </ac:picMkLst>
        </pc:picChg>
        <pc:picChg chg="add del mod">
          <ac:chgData name="Giatrakos Nikolaos" userId="f9cc159f-f4a8-4da4-a0c5-1ffff3006e62" providerId="ADAL" clId="{AF4D6C61-3563-46A3-B846-5D48F348BD2D}" dt="2023-09-04T07:31:43.948" v="3232" actId="478"/>
          <ac:picMkLst>
            <pc:docMk/>
            <pc:sldMk cId="2280507173" sldId="267"/>
            <ac:picMk id="14" creationId="{FC400545-B737-DABD-A47D-91EBDC3DD42D}"/>
          </ac:picMkLst>
        </pc:picChg>
      </pc:sldChg>
      <pc:sldChg chg="addSp delSp modSp add mod ord delAnim modAnim">
        <pc:chgData name="Giatrakos Nikolaos" userId="f9cc159f-f4a8-4da4-a0c5-1ffff3006e62" providerId="ADAL" clId="{AF4D6C61-3563-46A3-B846-5D48F348BD2D}" dt="2023-09-04T07:44:44.028" v="3433" actId="20577"/>
        <pc:sldMkLst>
          <pc:docMk/>
          <pc:sldMk cId="2373379087" sldId="268"/>
        </pc:sldMkLst>
        <pc:spChg chg="mod">
          <ac:chgData name="Giatrakos Nikolaos" userId="f9cc159f-f4a8-4da4-a0c5-1ffff3006e62" providerId="ADAL" clId="{AF4D6C61-3563-46A3-B846-5D48F348BD2D}" dt="2023-09-04T07:38:22.570" v="3326" actId="20577"/>
          <ac:spMkLst>
            <pc:docMk/>
            <pc:sldMk cId="2373379087" sldId="268"/>
            <ac:spMk id="2" creationId="{00000000-0000-0000-0000-000000000000}"/>
          </ac:spMkLst>
        </pc:spChg>
        <pc:spChg chg="del">
          <ac:chgData name="Giatrakos Nikolaos" userId="f9cc159f-f4a8-4da4-a0c5-1ffff3006e62" providerId="ADAL" clId="{AF4D6C61-3563-46A3-B846-5D48F348BD2D}" dt="2023-09-03T21:15:34.155" v="2127" actId="478"/>
          <ac:spMkLst>
            <pc:docMk/>
            <pc:sldMk cId="2373379087" sldId="268"/>
            <ac:spMk id="3" creationId="{00000000-0000-0000-0000-000000000000}"/>
          </ac:spMkLst>
        </pc:spChg>
        <pc:spChg chg="add del mod">
          <ac:chgData name="Giatrakos Nikolaos" userId="f9cc159f-f4a8-4da4-a0c5-1ffff3006e62" providerId="ADAL" clId="{AF4D6C61-3563-46A3-B846-5D48F348BD2D}" dt="2023-09-03T21:34:41.830" v="2198"/>
          <ac:spMkLst>
            <pc:docMk/>
            <pc:sldMk cId="2373379087" sldId="268"/>
            <ac:spMk id="6" creationId="{E39B652A-6669-7428-C0BE-E06B0946DD2A}"/>
          </ac:spMkLst>
        </pc:spChg>
        <pc:spChg chg="add mod">
          <ac:chgData name="Giatrakos Nikolaos" userId="f9cc159f-f4a8-4da4-a0c5-1ffff3006e62" providerId="ADAL" clId="{AF4D6C61-3563-46A3-B846-5D48F348BD2D}" dt="2023-09-04T07:44:44.028" v="3433" actId="20577"/>
          <ac:spMkLst>
            <pc:docMk/>
            <pc:sldMk cId="2373379087" sldId="268"/>
            <ac:spMk id="7" creationId="{EB60D5B0-8D41-7973-577C-E165C5550C09}"/>
          </ac:spMkLst>
        </pc:spChg>
        <pc:spChg chg="del mod">
          <ac:chgData name="Giatrakos Nikolaos" userId="f9cc159f-f4a8-4da4-a0c5-1ffff3006e62" providerId="ADAL" clId="{AF4D6C61-3563-46A3-B846-5D48F348BD2D}" dt="2023-09-03T21:39:08.755" v="2380" actId="478"/>
          <ac:spMkLst>
            <pc:docMk/>
            <pc:sldMk cId="2373379087" sldId="268"/>
            <ac:spMk id="26" creationId="{6B0D793D-2E98-A9E7-470A-0A95E33F51EB}"/>
          </ac:spMkLst>
        </pc:spChg>
        <pc:spChg chg="del mod">
          <ac:chgData name="Giatrakos Nikolaos" userId="f9cc159f-f4a8-4da4-a0c5-1ffff3006e62" providerId="ADAL" clId="{AF4D6C61-3563-46A3-B846-5D48F348BD2D}" dt="2023-09-03T21:39:11.651" v="2381" actId="478"/>
          <ac:spMkLst>
            <pc:docMk/>
            <pc:sldMk cId="2373379087" sldId="268"/>
            <ac:spMk id="30" creationId="{68CA13DE-7A44-5F20-A07E-E0783CFEB283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32" creationId="{30268237-4660-074D-94AA-7E6B89F946AD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33" creationId="{C8005919-5DC0-0959-7DFA-DF102C3BC18B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34" creationId="{A25BAF28-832A-7A8A-0F9B-7B30F54156EB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35" creationId="{A2E42536-9DDE-0EE8-BA84-6F7CEA28F882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36" creationId="{7723F85F-002D-AD6A-ACE5-15273B2F9E0A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37" creationId="{BBDA4450-8992-1A22-112E-FA28B724EE39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38" creationId="{71123576-35D9-E2A6-449A-FA9C8CCE85FA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39" creationId="{15B7EACF-1649-78E2-BBB9-7A9799956B63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40" creationId="{108A5775-5635-F0A1-D116-1D47A57B0038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41" creationId="{8FAD6342-D311-DAED-985C-53E730A0C129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42" creationId="{4161E006-F841-696E-4888-93A30E7300AE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43" creationId="{9A169A07-05FF-62A1-461C-CDF20DFC4A41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44" creationId="{D7DF5C89-C308-805D-14B7-61FD74720DD2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45" creationId="{6F5A06BF-4782-3462-F13E-E5E8B8F938C3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46" creationId="{582B7F82-D4AD-0F9A-4AB3-DC32DA654B8C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47" creationId="{DA3A60E9-FAA4-C1DD-9834-570136F456DC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48" creationId="{1EE5C565-DAFD-127C-CAAB-9F8A3F5A66A1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49" creationId="{61D099E4-BD92-C973-135F-EDB1FDEDC011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50" creationId="{176DAAEC-9D4D-5C43-84AF-F330DE24716C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51" creationId="{13DB1A15-AEB7-0B1A-5572-1593CEA9429F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52" creationId="{E0111661-DAEE-4A4D-DE12-EAA5C51D8336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53" creationId="{10A6EE59-86D6-60E8-BB02-7A6182A0990F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54" creationId="{65F0E4BC-6FDB-A5FD-BD07-A8B6FAB29BEC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55" creationId="{29F387B3-315C-CC10-8BCF-CC1B38D1E4AE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56" creationId="{9E5C672F-756C-5A9E-A302-A7574D54D85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57" creationId="{F2D6F993-BEB4-1688-14A2-9F264722EBEA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58" creationId="{3BAF3082-5466-DD95-501E-17E7FB322806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59" creationId="{32EE5400-E8F9-6BC7-C12D-F7A815566A7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60" creationId="{FCD52CA0-8233-CF4D-3DC3-6BEC07B633A9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61" creationId="{FE573AF8-B2EC-C984-096A-B902E5C953E6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62" creationId="{7B4A0E59-2041-D2AE-A7F5-BC5324252FD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63" creationId="{5FE9187E-8663-9EA4-E5B6-374A4D46E9F6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64" creationId="{8C3D3EC3-1180-5CD3-3B73-F331D04E2439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65" creationId="{BF63D8DE-B347-F3E1-C7B7-E6B07346C2DA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66" creationId="{7A13452B-2F4A-DE0E-8182-FC4716DB304E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67" creationId="{9A0D71ED-D39F-0374-1095-1A3E9C951AED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68" creationId="{4E42DE2E-2212-197F-5D56-C219F79BE0C5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69" creationId="{3303CC38-60CC-A611-F0A5-829FF1AC44B9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70" creationId="{5BB43333-3C47-DB11-D955-2012277D5EAF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71" creationId="{C5A81BC9-4546-4B48-F4B7-905C80B0378D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72" creationId="{D572966B-0967-2DAD-C485-2C0F066CFFB1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73" creationId="{E29C0FF8-72C8-5D86-F6A0-982B1C2A2B7D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74" creationId="{7FFA20CB-3779-01B7-E532-3A402C60D815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75" creationId="{E3C15D76-5887-7F07-5E0C-8CB246A8378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76" creationId="{9FF94A61-B5D4-48C0-F98C-95B36FF85A46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77" creationId="{ACDBF75E-62FA-BFCF-18D4-7367104F834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78" creationId="{5699FDC9-21B2-C2A1-AAA0-036D627851C8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79" creationId="{883DE04C-9A02-6D3B-ACC7-9C15A4C825E6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80" creationId="{0737918F-BFED-F9F5-A40F-D986B36C2803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81" creationId="{1EEFC28D-C38E-6517-BBD6-A8270D81762F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82" creationId="{0AC0F88C-A633-09C9-92CF-F114BB9E1061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83" creationId="{9D3E39D7-5FCD-B828-F914-1E0EC08DF64B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84" creationId="{5AD09403-E256-4787-C5BD-D70CB67D31D1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85" creationId="{A251783F-9FA9-109D-F907-DDD9F2CFAACE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86" creationId="{2090C63F-0345-7108-1B84-97F0EA54DBEB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87" creationId="{746F4AAB-72DF-2F68-5713-3B08D867FC5C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88" creationId="{694CC82D-474A-EF6C-893F-7641601B9502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89" creationId="{66C5AB40-299C-682D-7C7B-6BD70E8E1B0B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90" creationId="{972DBD35-20B2-BCB3-CD3B-BC1DDB12C060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91" creationId="{51877BC4-451B-13EB-02C3-5DBA503456A5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92" creationId="{B7FE207D-822D-0024-4167-91CBBA350254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93" creationId="{6B0A7DC4-95CC-B570-4553-C0018297E8F0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94" creationId="{234FC043-219D-B08E-3BDC-13E8A219256B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95" creationId="{92C2B08A-516B-DA90-0CAA-4D70B2AF6746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96" creationId="{4A4E095E-1B74-9C3E-062F-D4AEE5D7A189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97" creationId="{BD02094B-E308-C74A-A875-56612D4C70B8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98" creationId="{7548BB2E-EA1F-6FB1-5406-25B912FEFE7E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99" creationId="{C6A0801D-B84F-82F6-96EE-C1F03D879658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00" creationId="{35FD6931-0340-2044-A4DA-233C960E603E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01" creationId="{A1F0A926-5A0E-218A-F87F-934F668CFC3B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02" creationId="{76C83993-29DF-8A51-646F-270FD4256F16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03" creationId="{8BD01423-C552-A9D0-DFD4-E636CF7A65DA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04" creationId="{CE513F78-3EC4-E607-E41E-18F40BF1B5E4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05" creationId="{8472A61F-834C-820B-9F57-684B04BCD644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06" creationId="{44E057D9-72A8-D6C5-1F41-394986D35D71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07" creationId="{D0EB39E9-32E3-1D1B-A636-5BBB6376B16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08" creationId="{FC451E50-E103-0629-740B-2D3429359AC4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09" creationId="{69E9BDE6-2748-15F8-B80F-84992D9BD75A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10" creationId="{75FAA52A-B9A0-3D61-573C-9F12F077AF35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11" creationId="{40827160-C552-38FB-72BA-B2BF6C54181F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12" creationId="{CE33CFE1-BD39-E255-29CE-0CA63D7A08D2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13" creationId="{CBF82635-7F95-D8EC-DB4F-6BD5D50417A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14" creationId="{C2F7CACA-AA9C-A264-B6F1-555749DE6149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15" creationId="{CE332779-D35B-B8D5-5811-F7F242FBA5AE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16" creationId="{B1DCC9DA-AFE8-25B4-0BF2-520AE77C528A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17" creationId="{192D0704-7977-E0DC-9458-F7C41FEE8F93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18" creationId="{60A445C5-3A8B-67A4-1225-EA5F28B5B1C3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19" creationId="{BD6D91FF-948C-4470-7CE2-3338A96126C2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21" creationId="{DB07CFF3-E6B1-42AD-FBCD-A0B46ECA458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22" creationId="{94BCA016-3483-C3E8-D2B8-3328D9607C5D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25" creationId="{AA3563E8-3E26-CB81-9A55-0D69953E7A1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26" creationId="{3FB54154-35F1-038E-AE3F-EC6901E15DF6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27" creationId="{BEA3231F-D076-3DAB-E5A9-CFE21CEF001A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28" creationId="{9A2A2A35-6431-7B08-C1C2-0AAD16964A36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29" creationId="{DC2E3834-400A-B365-4ABF-513C6F08FA3F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30" creationId="{3C497502-6FDE-81BB-A035-628D9755F790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31" creationId="{4D8794E1-10D9-CB7D-AF75-E93706930C3B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32" creationId="{8BDB5B06-9527-9A2A-241C-DF0C2AEECD5C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33" creationId="{BAA9721D-3014-66BC-B508-910F57412CC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34" creationId="{AF3187B6-9D6E-F1AC-170D-C44F26D430CE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35" creationId="{1277D57B-F846-DA57-2157-7DD8CE197996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36" creationId="{03E450A3-C7C1-F074-E3AA-54288CB5E1BD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37" creationId="{46448070-F741-DF4C-A829-9F1D6043FD54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38" creationId="{A78D9893-5B3D-99C6-4073-0C068ECD43C1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39" creationId="{3F491028-D4DC-2E6F-7D38-9B483937F48E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40" creationId="{9CBBB045-F22D-6E8E-7692-B3F8892C150A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41" creationId="{859D0EF5-A95E-9684-6755-36E491889785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42" creationId="{9714A07E-1403-FE8F-E044-740A08F6BBBE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43" creationId="{7FE30DF1-D77D-DC67-48C5-E555DCEAA50A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44" creationId="{BD55D006-FC2F-6E96-E5F7-FF8BFE8342A3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46" creationId="{09835B61-DDE4-0646-FF8D-4288DB6A54FE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47" creationId="{1F87521F-10F7-D1B8-0C06-29E5FF9FEBCC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50" creationId="{CB186535-528D-8876-46C2-CCCC8C3EBA11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51" creationId="{CD90DB24-357F-6F48-1928-E9A8365EDB5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52" creationId="{9546233C-9DCB-A846-DF10-F0E008CD53E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53" creationId="{9EFBF072-320F-5154-A998-10929202FAAD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54" creationId="{B9C4A837-F907-6F04-1F53-29590B802F6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55" creationId="{F75B3493-1BE1-8C41-0D38-CBB03E5D4B15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56" creationId="{A54F5291-297E-2BFB-05AE-FBC88F390331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57" creationId="{49362414-559C-C530-E2FE-6212A32A7B76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58" creationId="{F4A0495B-9153-465E-9C09-FFDF20B31821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59" creationId="{C4AC5051-71D2-5946-E08D-7F6B0D7D81C6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60" creationId="{A9B2ADB0-FE1F-3728-F627-17F7BF16B590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61" creationId="{FD5D6C44-DF34-9629-C6DF-48E6B2632EEA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62" creationId="{1746C644-C68B-5668-CD16-A229ED0070E4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63" creationId="{352B120F-5E25-E3E9-F1D6-BF9D1BCE56E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64" creationId="{924987F0-42CE-EC70-C506-88184A6BC4D8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65" creationId="{FA843FD0-808E-A3E0-4698-022B8BB57AE8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66" creationId="{02FFF78C-C0B5-BF1A-CEF0-12314CF64FB0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67" creationId="{80FB42C8-20E6-931C-DD50-46E33994C735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68" creationId="{A533D280-9836-E020-ED64-3860B8681427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69" creationId="{63C91ED3-181A-5C7C-3869-60A0485A7C95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71" creationId="{B7ACE059-C435-6063-0C9B-9B7FC1D2728B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72" creationId="{E5A85DC3-D28C-43B0-BA6B-C6D863364EDD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75" creationId="{63B4FE8D-53C4-EBCA-9E4E-99F5F93DA4CB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76" creationId="{C589FD23-18B6-4B70-C9EE-F5D8D9AC48E8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77" creationId="{2970151C-874F-5352-6090-C7FCA60EB2DF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78" creationId="{E2ABD24E-2D92-E72C-8DF0-970B6F93B59B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79" creationId="{349B8960-3DB8-6911-A799-0A54F7409445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80" creationId="{EF42F1BD-20CF-A6CA-F52A-C1B5A2BBA4E4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81" creationId="{5FCB4E51-B85D-6096-2518-AAF5BF655613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82" creationId="{B8C74AF0-D297-4E7A-0699-4F004A88800E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83" creationId="{2AEB53FD-5E6F-CF33-E4BD-CF590F472564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84" creationId="{B5CE7F5E-BB1D-3BD4-2A9A-B8A77E4307EA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85" creationId="{D0B86F80-82CB-219E-FFFC-EC4E6BEEEFAB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86" creationId="{FA650FC4-FB81-A425-E488-C6BF7F39D6AA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87" creationId="{8B913831-99E1-BC6A-4C43-64DA4653F300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88" creationId="{4741BDCD-DFE3-C60C-061C-C0B26872A580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89" creationId="{E3A31F6C-E96B-76D6-9CF7-A7AA5066761C}"/>
          </ac:spMkLst>
        </pc:spChg>
        <pc:spChg chg="mod">
          <ac:chgData name="Giatrakos Nikolaos" userId="f9cc159f-f4a8-4da4-a0c5-1ffff3006e62" providerId="ADAL" clId="{AF4D6C61-3563-46A3-B846-5D48F348BD2D}" dt="2023-09-03T21:38:48.602" v="2364"/>
          <ac:spMkLst>
            <pc:docMk/>
            <pc:sldMk cId="2373379087" sldId="268"/>
            <ac:spMk id="190" creationId="{7AA1A5BB-9973-2127-664D-8F66F388550B}"/>
          </ac:spMkLst>
        </pc:spChg>
        <pc:grpChg chg="add del mod">
          <ac:chgData name="Giatrakos Nikolaos" userId="f9cc159f-f4a8-4da4-a0c5-1ffff3006e62" providerId="ADAL" clId="{AF4D6C61-3563-46A3-B846-5D48F348BD2D}" dt="2023-09-04T06:51:42.634" v="3029" actId="21"/>
          <ac:grpSpMkLst>
            <pc:docMk/>
            <pc:sldMk cId="2373379087" sldId="268"/>
            <ac:grpSpMk id="8" creationId="{6D6C79D8-31A3-C636-CF36-3081DF51BFC8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23" creationId="{3DF75BA0-A473-7784-4AB4-BA22317687E5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24" creationId="{5C8ED855-B152-E74A-22BC-A2A9C5105794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25" creationId="{4E25DBAB-9F1E-3F8C-A91E-252C8AF66AF1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27" creationId="{935E8015-B3F4-1558-E954-051461B55F0F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28" creationId="{1973A682-2B93-6BE5-B55C-E89EF98D435C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29" creationId="{1A822A40-BA61-CDD6-D4DF-A63CC1714854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31" creationId="{5E8891AD-D698-D343-B641-AE3D8719D66C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120" creationId="{4470AE7D-CF7E-FEAD-160F-5BC76EEDBA38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123" creationId="{B9176B16-184F-629C-B645-A79D95A94AB1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124" creationId="{914B53E7-B402-1833-5FA6-DBEA6090644B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145" creationId="{F90008E6-0A2D-6DE9-7471-3D3D5B61B2C1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148" creationId="{44262E0E-72B1-96B3-3AAC-661E714015F2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149" creationId="{BF8B570F-990B-C0FA-09F9-C470A4D877E3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170" creationId="{E25FFDF8-03E0-B7BC-88B5-3449E43C61D3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173" creationId="{9FF4EC0E-04C2-EEBC-DC23-5C208AAAEFF3}"/>
          </ac:grpSpMkLst>
        </pc:grpChg>
        <pc:grpChg chg="mod">
          <ac:chgData name="Giatrakos Nikolaos" userId="f9cc159f-f4a8-4da4-a0c5-1ffff3006e62" providerId="ADAL" clId="{AF4D6C61-3563-46A3-B846-5D48F348BD2D}" dt="2023-09-03T21:38:48.602" v="2364"/>
          <ac:grpSpMkLst>
            <pc:docMk/>
            <pc:sldMk cId="2373379087" sldId="268"/>
            <ac:grpSpMk id="174" creationId="{2E881A21-E7F1-C80D-862D-8B5C6ECF0757}"/>
          </ac:grpSpMkLst>
        </pc:grpChg>
        <pc:picChg chg="mod">
          <ac:chgData name="Giatrakos Nikolaos" userId="f9cc159f-f4a8-4da4-a0c5-1ffff3006e62" providerId="ADAL" clId="{AF4D6C61-3563-46A3-B846-5D48F348BD2D}" dt="2023-09-03T21:38:48.602" v="2364"/>
          <ac:picMkLst>
            <pc:docMk/>
            <pc:sldMk cId="2373379087" sldId="268"/>
            <ac:picMk id="17" creationId="{281F2B00-07C1-9027-CDE2-F283672EC2B6}"/>
          </ac:picMkLst>
        </pc:picChg>
        <pc:picChg chg="mod">
          <ac:chgData name="Giatrakos Nikolaos" userId="f9cc159f-f4a8-4da4-a0c5-1ffff3006e62" providerId="ADAL" clId="{AF4D6C61-3563-46A3-B846-5D48F348BD2D}" dt="2023-09-03T21:38:48.602" v="2364"/>
          <ac:picMkLst>
            <pc:docMk/>
            <pc:sldMk cId="2373379087" sldId="268"/>
            <ac:picMk id="18" creationId="{57441DE4-4FF6-43C9-0F7A-5224A17687AF}"/>
          </ac:picMkLst>
        </pc:picChg>
        <pc:picChg chg="mod">
          <ac:chgData name="Giatrakos Nikolaos" userId="f9cc159f-f4a8-4da4-a0c5-1ffff3006e62" providerId="ADAL" clId="{AF4D6C61-3563-46A3-B846-5D48F348BD2D}" dt="2023-09-03T21:38:48.602" v="2364"/>
          <ac:picMkLst>
            <pc:docMk/>
            <pc:sldMk cId="2373379087" sldId="268"/>
            <ac:picMk id="19" creationId="{ACE01BAB-972E-C4ED-A941-B7A9ABD6B4E9}"/>
          </ac:picMkLst>
        </pc:picChg>
        <pc:picChg chg="mod">
          <ac:chgData name="Giatrakos Nikolaos" userId="f9cc159f-f4a8-4da4-a0c5-1ffff3006e62" providerId="ADAL" clId="{AF4D6C61-3563-46A3-B846-5D48F348BD2D}" dt="2023-09-03T21:38:48.602" v="2364"/>
          <ac:picMkLst>
            <pc:docMk/>
            <pc:sldMk cId="2373379087" sldId="268"/>
            <ac:picMk id="20" creationId="{4923E8AF-7646-5665-F6B0-628281972C18}"/>
          </ac:picMkLst>
        </pc:picChg>
        <pc:picChg chg="mod">
          <ac:chgData name="Giatrakos Nikolaos" userId="f9cc159f-f4a8-4da4-a0c5-1ffff3006e62" providerId="ADAL" clId="{AF4D6C61-3563-46A3-B846-5D48F348BD2D}" dt="2023-09-03T21:38:48.602" v="2364"/>
          <ac:picMkLst>
            <pc:docMk/>
            <pc:sldMk cId="2373379087" sldId="268"/>
            <ac:picMk id="21" creationId="{F24BD20C-5215-8BCF-BF72-AFFF2515684A}"/>
          </ac:picMkLst>
        </pc:picChg>
        <pc:picChg chg="mod">
          <ac:chgData name="Giatrakos Nikolaos" userId="f9cc159f-f4a8-4da4-a0c5-1ffff3006e62" providerId="ADAL" clId="{AF4D6C61-3563-46A3-B846-5D48F348BD2D}" dt="2023-09-03T21:38:48.602" v="2364"/>
          <ac:picMkLst>
            <pc:docMk/>
            <pc:sldMk cId="2373379087" sldId="268"/>
            <ac:picMk id="22" creationId="{621541BD-811D-9F49-6726-89798DF29FCB}"/>
          </ac:picMkLst>
        </pc:picChg>
        <pc:picChg chg="add del mod">
          <ac:chgData name="Giatrakos Nikolaos" userId="f9cc159f-f4a8-4da4-a0c5-1ffff3006e62" providerId="ADAL" clId="{AF4D6C61-3563-46A3-B846-5D48F348BD2D}" dt="2023-09-03T21:47:02.205" v="2461" actId="478"/>
          <ac:picMkLst>
            <pc:docMk/>
            <pc:sldMk cId="2373379087" sldId="268"/>
            <ac:picMk id="192" creationId="{35F37687-8F9D-E812-3E90-D11C165E4642}"/>
          </ac:picMkLst>
        </pc:picChg>
        <pc:picChg chg="add mod">
          <ac:chgData name="Giatrakos Nikolaos" userId="f9cc159f-f4a8-4da4-a0c5-1ffff3006e62" providerId="ADAL" clId="{AF4D6C61-3563-46A3-B846-5D48F348BD2D}" dt="2023-09-03T21:42:14.565" v="2396" actId="14100"/>
          <ac:picMkLst>
            <pc:docMk/>
            <pc:sldMk cId="2373379087" sldId="268"/>
            <ac:picMk id="194" creationId="{591E77CD-BF27-CB42-4D53-07E8A00CBE97}"/>
          </ac:picMkLst>
        </pc:picChg>
        <pc:picChg chg="add mod">
          <ac:chgData name="Giatrakos Nikolaos" userId="f9cc159f-f4a8-4da4-a0c5-1ffff3006e62" providerId="ADAL" clId="{AF4D6C61-3563-46A3-B846-5D48F348BD2D}" dt="2023-09-04T07:44:30.466" v="3432" actId="1076"/>
          <ac:picMkLst>
            <pc:docMk/>
            <pc:sldMk cId="2373379087" sldId="268"/>
            <ac:picMk id="196" creationId="{EAB798B9-E718-5354-1457-2C97702E3546}"/>
          </ac:picMkLst>
        </pc:picChg>
        <pc:picChg chg="add mod">
          <ac:chgData name="Giatrakos Nikolaos" userId="f9cc159f-f4a8-4da4-a0c5-1ffff3006e62" providerId="ADAL" clId="{AF4D6C61-3563-46A3-B846-5D48F348BD2D}" dt="2023-09-03T21:47:10.744" v="2465" actId="1076"/>
          <ac:picMkLst>
            <pc:docMk/>
            <pc:sldMk cId="2373379087" sldId="268"/>
            <ac:picMk id="198" creationId="{10718074-D1E0-DD23-A0B3-E0EF040B52AC}"/>
          </ac:picMkLst>
        </pc:picChg>
        <pc:picChg chg="add mod">
          <ac:chgData name="Giatrakos Nikolaos" userId="f9cc159f-f4a8-4da4-a0c5-1ffff3006e62" providerId="ADAL" clId="{AF4D6C61-3563-46A3-B846-5D48F348BD2D}" dt="2023-09-03T21:50:26.092" v="2468" actId="1076"/>
          <ac:picMkLst>
            <pc:docMk/>
            <pc:sldMk cId="2373379087" sldId="268"/>
            <ac:picMk id="200" creationId="{0D77CFCA-E80D-0280-7D05-2B9CBFBD9148}"/>
          </ac:picMkLst>
        </pc:picChg>
        <pc:cxnChg chg="mod">
          <ac:chgData name="Giatrakos Nikolaos" userId="f9cc159f-f4a8-4da4-a0c5-1ffff3006e62" providerId="ADAL" clId="{AF4D6C61-3563-46A3-B846-5D48F348BD2D}" dt="2023-09-03T21:38:48.602" v="2364"/>
          <ac:cxnSpMkLst>
            <pc:docMk/>
            <pc:sldMk cId="2373379087" sldId="268"/>
            <ac:cxnSpMk id="9" creationId="{BAB0037A-9630-C2F3-78FB-C10E53EA9929}"/>
          </ac:cxnSpMkLst>
        </pc:cxnChg>
        <pc:cxnChg chg="mod">
          <ac:chgData name="Giatrakos Nikolaos" userId="f9cc159f-f4a8-4da4-a0c5-1ffff3006e62" providerId="ADAL" clId="{AF4D6C61-3563-46A3-B846-5D48F348BD2D}" dt="2023-09-03T21:38:48.602" v="2364"/>
          <ac:cxnSpMkLst>
            <pc:docMk/>
            <pc:sldMk cId="2373379087" sldId="268"/>
            <ac:cxnSpMk id="10" creationId="{A665899C-D0AD-E6C8-CF20-F9D46F2E6C01}"/>
          </ac:cxnSpMkLst>
        </pc:cxnChg>
        <pc:cxnChg chg="mod">
          <ac:chgData name="Giatrakos Nikolaos" userId="f9cc159f-f4a8-4da4-a0c5-1ffff3006e62" providerId="ADAL" clId="{AF4D6C61-3563-46A3-B846-5D48F348BD2D}" dt="2023-09-03T21:38:48.602" v="2364"/>
          <ac:cxnSpMkLst>
            <pc:docMk/>
            <pc:sldMk cId="2373379087" sldId="268"/>
            <ac:cxnSpMk id="11" creationId="{855BB504-0CD5-C844-CA10-5480FE4C2E31}"/>
          </ac:cxnSpMkLst>
        </pc:cxnChg>
        <pc:cxnChg chg="mod">
          <ac:chgData name="Giatrakos Nikolaos" userId="f9cc159f-f4a8-4da4-a0c5-1ffff3006e62" providerId="ADAL" clId="{AF4D6C61-3563-46A3-B846-5D48F348BD2D}" dt="2023-09-03T21:38:48.602" v="2364"/>
          <ac:cxnSpMkLst>
            <pc:docMk/>
            <pc:sldMk cId="2373379087" sldId="268"/>
            <ac:cxnSpMk id="12" creationId="{F7658FD6-56AB-3F31-958F-BFDB6E3EF167}"/>
          </ac:cxnSpMkLst>
        </pc:cxnChg>
        <pc:cxnChg chg="mod">
          <ac:chgData name="Giatrakos Nikolaos" userId="f9cc159f-f4a8-4da4-a0c5-1ffff3006e62" providerId="ADAL" clId="{AF4D6C61-3563-46A3-B846-5D48F348BD2D}" dt="2023-09-03T21:38:48.602" v="2364"/>
          <ac:cxnSpMkLst>
            <pc:docMk/>
            <pc:sldMk cId="2373379087" sldId="268"/>
            <ac:cxnSpMk id="13" creationId="{B7A548FD-C74B-BBBC-0295-7E225CBDEC8F}"/>
          </ac:cxnSpMkLst>
        </pc:cxnChg>
        <pc:cxnChg chg="mod">
          <ac:chgData name="Giatrakos Nikolaos" userId="f9cc159f-f4a8-4da4-a0c5-1ffff3006e62" providerId="ADAL" clId="{AF4D6C61-3563-46A3-B846-5D48F348BD2D}" dt="2023-09-03T21:38:48.602" v="2364"/>
          <ac:cxnSpMkLst>
            <pc:docMk/>
            <pc:sldMk cId="2373379087" sldId="268"/>
            <ac:cxnSpMk id="14" creationId="{0319792A-B94C-5B07-C8CD-06E8931A8CC2}"/>
          </ac:cxnSpMkLst>
        </pc:cxnChg>
        <pc:cxnChg chg="mod">
          <ac:chgData name="Giatrakos Nikolaos" userId="f9cc159f-f4a8-4da4-a0c5-1ffff3006e62" providerId="ADAL" clId="{AF4D6C61-3563-46A3-B846-5D48F348BD2D}" dt="2023-09-03T21:38:48.602" v="2364"/>
          <ac:cxnSpMkLst>
            <pc:docMk/>
            <pc:sldMk cId="2373379087" sldId="268"/>
            <ac:cxnSpMk id="15" creationId="{4719CA69-9131-CD99-E59D-BA07C5F2BD0F}"/>
          </ac:cxnSpMkLst>
        </pc:cxnChg>
        <pc:cxnChg chg="mod">
          <ac:chgData name="Giatrakos Nikolaos" userId="f9cc159f-f4a8-4da4-a0c5-1ffff3006e62" providerId="ADAL" clId="{AF4D6C61-3563-46A3-B846-5D48F348BD2D}" dt="2023-09-03T21:38:48.602" v="2364"/>
          <ac:cxnSpMkLst>
            <pc:docMk/>
            <pc:sldMk cId="2373379087" sldId="268"/>
            <ac:cxnSpMk id="16" creationId="{FE70D426-9CF9-8686-CE00-7EAC25BF9E90}"/>
          </ac:cxnSpMkLst>
        </pc:cxnChg>
      </pc:sldChg>
      <pc:sldChg chg="addSp delSp modSp add del mod">
        <pc:chgData name="Giatrakos Nikolaos" userId="f9cc159f-f4a8-4da4-a0c5-1ffff3006e62" providerId="ADAL" clId="{AF4D6C61-3563-46A3-B846-5D48F348BD2D}" dt="2023-09-03T22:58:10.588" v="2887" actId="47"/>
        <pc:sldMkLst>
          <pc:docMk/>
          <pc:sldMk cId="2284641804" sldId="269"/>
        </pc:sldMkLst>
        <pc:spChg chg="mod">
          <ac:chgData name="Giatrakos Nikolaos" userId="f9cc159f-f4a8-4da4-a0c5-1ffff3006e62" providerId="ADAL" clId="{AF4D6C61-3563-46A3-B846-5D48F348BD2D}" dt="2023-09-03T21:17:29.244" v="2143" actId="207"/>
          <ac:spMkLst>
            <pc:docMk/>
            <pc:sldMk cId="2284641804" sldId="269"/>
            <ac:spMk id="2" creationId="{00000000-0000-0000-0000-000000000000}"/>
          </ac:spMkLst>
        </pc:spChg>
        <pc:spChg chg="del">
          <ac:chgData name="Giatrakos Nikolaos" userId="f9cc159f-f4a8-4da4-a0c5-1ffff3006e62" providerId="ADAL" clId="{AF4D6C61-3563-46A3-B846-5D48F348BD2D}" dt="2023-09-03T21:18:08.574" v="2144" actId="478"/>
          <ac:spMkLst>
            <pc:docMk/>
            <pc:sldMk cId="2284641804" sldId="269"/>
            <ac:spMk id="3" creationId="{00000000-0000-0000-0000-000000000000}"/>
          </ac:spMkLst>
        </pc:spChg>
        <pc:spChg chg="mod">
          <ac:chgData name="Giatrakos Nikolaos" userId="f9cc159f-f4a8-4da4-a0c5-1ffff3006e62" providerId="ADAL" clId="{AF4D6C61-3563-46A3-B846-5D48F348BD2D}" dt="2023-09-03T21:18:35.416" v="2156" actId="14100"/>
          <ac:spMkLst>
            <pc:docMk/>
            <pc:sldMk cId="2284641804" sldId="269"/>
            <ac:spMk id="5" creationId="{D19C13E4-718D-FF74-7D3E-4181EE7C5F5A}"/>
          </ac:spMkLst>
        </pc:spChg>
        <pc:spChg chg="add del mod">
          <ac:chgData name="Giatrakos Nikolaos" userId="f9cc159f-f4a8-4da4-a0c5-1ffff3006e62" providerId="ADAL" clId="{AF4D6C61-3563-46A3-B846-5D48F348BD2D}" dt="2023-09-03T21:18:09.801" v="2146"/>
          <ac:spMkLst>
            <pc:docMk/>
            <pc:sldMk cId="2284641804" sldId="269"/>
            <ac:spMk id="7" creationId="{D7593FA2-B892-1494-DA53-EEF929016C6A}"/>
          </ac:spMkLst>
        </pc:spChg>
        <pc:spChg chg="add mod">
          <ac:chgData name="Giatrakos Nikolaos" userId="f9cc159f-f4a8-4da4-a0c5-1ffff3006e62" providerId="ADAL" clId="{AF4D6C61-3563-46A3-B846-5D48F348BD2D}" dt="2023-09-03T21:53:57.783" v="2564" actId="20577"/>
          <ac:spMkLst>
            <pc:docMk/>
            <pc:sldMk cId="2284641804" sldId="269"/>
            <ac:spMk id="9" creationId="{3E9E3B9A-37B5-7BE7-8EC7-F795F80B4126}"/>
          </ac:spMkLst>
        </pc:spChg>
        <pc:picChg chg="add del mod">
          <ac:chgData name="Giatrakos Nikolaos" userId="f9cc159f-f4a8-4da4-a0c5-1ffff3006e62" providerId="ADAL" clId="{AF4D6C61-3563-46A3-B846-5D48F348BD2D}" dt="2023-09-03T21:18:09.801" v="2146"/>
          <ac:picMkLst>
            <pc:docMk/>
            <pc:sldMk cId="2284641804" sldId="269"/>
            <ac:picMk id="6" creationId="{26DA43A6-2320-F682-937C-85E696F91463}"/>
          </ac:picMkLst>
        </pc:picChg>
        <pc:picChg chg="add mod">
          <ac:chgData name="Giatrakos Nikolaos" userId="f9cc159f-f4a8-4da4-a0c5-1ffff3006e62" providerId="ADAL" clId="{AF4D6C61-3563-46A3-B846-5D48F348BD2D}" dt="2023-09-03T22:13:46.279" v="2567" actId="1076"/>
          <ac:picMkLst>
            <pc:docMk/>
            <pc:sldMk cId="2284641804" sldId="269"/>
            <ac:picMk id="8" creationId="{1D9CC459-D4EF-506A-43B2-EEB200F576D0}"/>
          </ac:picMkLst>
        </pc:picChg>
      </pc:sldChg>
      <pc:sldChg chg="addSp delSp modSp add mod ord modNotes">
        <pc:chgData name="Giatrakos Nikolaos" userId="f9cc159f-f4a8-4da4-a0c5-1ffff3006e62" providerId="ADAL" clId="{AF4D6C61-3563-46A3-B846-5D48F348BD2D}" dt="2023-09-03T21:14:26.470" v="2123"/>
        <pc:sldMkLst>
          <pc:docMk/>
          <pc:sldMk cId="0" sldId="270"/>
        </pc:sldMkLst>
        <pc:spChg chg="add mod">
          <ac:chgData name="Giatrakos Nikolaos" userId="f9cc159f-f4a8-4da4-a0c5-1ffff3006e62" providerId="ADAL" clId="{AF4D6C61-3563-46A3-B846-5D48F348BD2D}" dt="2023-09-03T20:16:23.597" v="1963" actId="207"/>
          <ac:spMkLst>
            <pc:docMk/>
            <pc:sldMk cId="0" sldId="270"/>
            <ac:spMk id="3" creationId="{521F5A1E-2289-8CAF-D74B-6B7B833A0046}"/>
          </ac:spMkLst>
        </pc:spChg>
        <pc:spChg chg="add mod">
          <ac:chgData name="Giatrakos Nikolaos" userId="f9cc159f-f4a8-4da4-a0c5-1ffff3006e62" providerId="ADAL" clId="{AF4D6C61-3563-46A3-B846-5D48F348BD2D}" dt="2023-09-03T20:16:34.603" v="1964"/>
          <ac:spMkLst>
            <pc:docMk/>
            <pc:sldMk cId="0" sldId="270"/>
            <ac:spMk id="4" creationId="{B0C626E7-E61D-93E0-86A6-9E844E4AF9A5}"/>
          </ac:spMkLst>
        </pc:spChg>
        <pc:spChg chg="add del mod">
          <ac:chgData name="Giatrakos Nikolaos" userId="f9cc159f-f4a8-4da4-a0c5-1ffff3006e62" providerId="ADAL" clId="{AF4D6C61-3563-46A3-B846-5D48F348BD2D}" dt="2023-09-03T20:28:38.978" v="1969"/>
          <ac:spMkLst>
            <pc:docMk/>
            <pc:sldMk cId="0" sldId="270"/>
            <ac:spMk id="6" creationId="{DC56D83D-1E7B-6BED-6138-822DFB700E9B}"/>
          </ac:spMkLst>
        </pc:spChg>
        <pc:spChg chg="add mod">
          <ac:chgData name="Giatrakos Nikolaos" userId="f9cc159f-f4a8-4da4-a0c5-1ffff3006e62" providerId="ADAL" clId="{AF4D6C61-3563-46A3-B846-5D48F348BD2D}" dt="2023-09-03T20:29:14.348" v="2008" actId="14100"/>
          <ac:spMkLst>
            <pc:docMk/>
            <pc:sldMk cId="0" sldId="270"/>
            <ac:spMk id="7" creationId="{F044F968-1D15-1386-9616-9B21EC6211AE}"/>
          </ac:spMkLst>
        </pc:spChg>
        <pc:picChg chg="mod">
          <ac:chgData name="Giatrakos Nikolaos" userId="f9cc159f-f4a8-4da4-a0c5-1ffff3006e62" providerId="ADAL" clId="{AF4D6C61-3563-46A3-B846-5D48F348BD2D}" dt="2023-09-03T20:16:14.629" v="1960" actId="1076"/>
          <ac:picMkLst>
            <pc:docMk/>
            <pc:sldMk cId="0" sldId="270"/>
            <ac:picMk id="12" creationId="{B03C15A0-2C11-48C8-A236-30749337A4C5}"/>
          </ac:picMkLst>
        </pc:picChg>
      </pc:sldChg>
      <pc:sldChg chg="addSp delSp modSp new mod ord">
        <pc:chgData name="Giatrakos Nikolaos" userId="f9cc159f-f4a8-4da4-a0c5-1ffff3006e62" providerId="ADAL" clId="{AF4D6C61-3563-46A3-B846-5D48F348BD2D}" dt="2023-09-03T21:04:57.403" v="2112"/>
        <pc:sldMkLst>
          <pc:docMk/>
          <pc:sldMk cId="3323731724" sldId="271"/>
        </pc:sldMkLst>
        <pc:spChg chg="add mod">
          <ac:chgData name="Giatrakos Nikolaos" userId="f9cc159f-f4a8-4da4-a0c5-1ffff3006e62" providerId="ADAL" clId="{AF4D6C61-3563-46A3-B846-5D48F348BD2D}" dt="2023-09-03T20:14:45.077" v="1914" actId="1076"/>
          <ac:spMkLst>
            <pc:docMk/>
            <pc:sldMk cId="3323731724" sldId="271"/>
            <ac:spMk id="6" creationId="{2EFCE693-B629-89EF-3572-0B24747F73B1}"/>
          </ac:spMkLst>
        </pc:spChg>
        <pc:spChg chg="add mod">
          <ac:chgData name="Giatrakos Nikolaos" userId="f9cc159f-f4a8-4da4-a0c5-1ffff3006e62" providerId="ADAL" clId="{AF4D6C61-3563-46A3-B846-5D48F348BD2D}" dt="2023-09-03T20:29:34.068" v="2032" actId="14100"/>
          <ac:spMkLst>
            <pc:docMk/>
            <pc:sldMk cId="3323731724" sldId="271"/>
            <ac:spMk id="8" creationId="{41FB9E18-314B-A1FB-737A-8F55AB874DDC}"/>
          </ac:spMkLst>
        </pc:spChg>
        <pc:picChg chg="add mod">
          <ac:chgData name="Giatrakos Nikolaos" userId="f9cc159f-f4a8-4da4-a0c5-1ffff3006e62" providerId="ADAL" clId="{AF4D6C61-3563-46A3-B846-5D48F348BD2D}" dt="2023-09-03T20:13:38.800" v="1884"/>
          <ac:picMkLst>
            <pc:docMk/>
            <pc:sldMk cId="3323731724" sldId="271"/>
            <ac:picMk id="4" creationId="{0FF0B88B-F8E7-34A5-AF3F-09A5C37FB2B1}"/>
          </ac:picMkLst>
        </pc:picChg>
        <pc:picChg chg="add del mod">
          <ac:chgData name="Giatrakos Nikolaos" userId="f9cc159f-f4a8-4da4-a0c5-1ffff3006e62" providerId="ADAL" clId="{AF4D6C61-3563-46A3-B846-5D48F348BD2D}" dt="2023-09-03T21:04:57.403" v="2112"/>
          <ac:picMkLst>
            <pc:docMk/>
            <pc:sldMk cId="3323731724" sldId="271"/>
            <ac:picMk id="9" creationId="{9ED87D47-D824-5D71-36D2-2542F2F39377}"/>
          </ac:picMkLst>
        </pc:picChg>
      </pc:sldChg>
      <pc:sldChg chg="addSp delSp modSp new mod">
        <pc:chgData name="Giatrakos Nikolaos" userId="f9cc159f-f4a8-4da4-a0c5-1ffff3006e62" providerId="ADAL" clId="{AF4D6C61-3563-46A3-B846-5D48F348BD2D}" dt="2023-09-04T07:38:03.400" v="3325"/>
        <pc:sldMkLst>
          <pc:docMk/>
          <pc:sldMk cId="3867667745" sldId="272"/>
        </pc:sldMkLst>
        <pc:spChg chg="mod">
          <ac:chgData name="Giatrakos Nikolaos" userId="f9cc159f-f4a8-4da4-a0c5-1ffff3006e62" providerId="ADAL" clId="{AF4D6C61-3563-46A3-B846-5D48F348BD2D}" dt="2023-09-03T20:52:37.442" v="2075" actId="20577"/>
          <ac:spMkLst>
            <pc:docMk/>
            <pc:sldMk cId="3867667745" sldId="272"/>
            <ac:spMk id="2" creationId="{7560E332-F8FF-32C9-775A-6EC87E686670}"/>
          </ac:spMkLst>
        </pc:spChg>
        <pc:spChg chg="mod">
          <ac:chgData name="Giatrakos Nikolaos" userId="f9cc159f-f4a8-4da4-a0c5-1ffff3006e62" providerId="ADAL" clId="{AF4D6C61-3563-46A3-B846-5D48F348BD2D}" dt="2023-09-04T07:38:03.400" v="3325"/>
          <ac:spMkLst>
            <pc:docMk/>
            <pc:sldMk cId="3867667745" sldId="272"/>
            <ac:spMk id="3" creationId="{94E80CFD-D721-9D6A-3341-8E1F3797047D}"/>
          </ac:spMkLst>
        </pc:spChg>
        <pc:spChg chg="add del mod">
          <ac:chgData name="Giatrakos Nikolaos" userId="f9cc159f-f4a8-4da4-a0c5-1ffff3006e62" providerId="ADAL" clId="{AF4D6C61-3563-46A3-B846-5D48F348BD2D}" dt="2023-09-03T20:50:21.199" v="2044"/>
          <ac:spMkLst>
            <pc:docMk/>
            <pc:sldMk cId="3867667745" sldId="272"/>
            <ac:spMk id="5" creationId="{392BEE9C-1019-6E8E-4947-54DCEF68E2D5}"/>
          </ac:spMkLst>
        </pc:spChg>
        <pc:spChg chg="add del mod">
          <ac:chgData name="Giatrakos Nikolaos" userId="f9cc159f-f4a8-4da4-a0c5-1ffff3006e62" providerId="ADAL" clId="{AF4D6C61-3563-46A3-B846-5D48F348BD2D}" dt="2023-09-03T20:50:21.199" v="2044"/>
          <ac:spMkLst>
            <pc:docMk/>
            <pc:sldMk cId="3867667745" sldId="272"/>
            <ac:spMk id="6" creationId="{16DE6409-74A5-2274-C5FE-DBE01325481B}"/>
          </ac:spMkLst>
        </pc:spChg>
        <pc:spChg chg="add del mod">
          <ac:chgData name="Giatrakos Nikolaos" userId="f9cc159f-f4a8-4da4-a0c5-1ffff3006e62" providerId="ADAL" clId="{AF4D6C61-3563-46A3-B846-5D48F348BD2D}" dt="2023-09-03T20:53:34.135" v="2105"/>
          <ac:spMkLst>
            <pc:docMk/>
            <pc:sldMk cId="3867667745" sldId="272"/>
            <ac:spMk id="9" creationId="{90AFC256-4317-3067-1703-02807F9550B7}"/>
          </ac:spMkLst>
        </pc:spChg>
        <pc:spChg chg="add mod">
          <ac:chgData name="Giatrakos Nikolaos" userId="f9cc159f-f4a8-4da4-a0c5-1ffff3006e62" providerId="ADAL" clId="{AF4D6C61-3563-46A3-B846-5D48F348BD2D}" dt="2023-09-03T20:53:41.870" v="2107" actId="1076"/>
          <ac:spMkLst>
            <pc:docMk/>
            <pc:sldMk cId="3867667745" sldId="272"/>
            <ac:spMk id="10" creationId="{4EE895C5-3228-AFDD-CBE2-AD7C71305F84}"/>
          </ac:spMkLst>
        </pc:spChg>
        <pc:picChg chg="add mod">
          <ac:chgData name="Giatrakos Nikolaos" userId="f9cc159f-f4a8-4da4-a0c5-1ffff3006e62" providerId="ADAL" clId="{AF4D6C61-3563-46A3-B846-5D48F348BD2D}" dt="2023-09-03T20:53:47.403" v="2108" actId="1076"/>
          <ac:picMkLst>
            <pc:docMk/>
            <pc:sldMk cId="3867667745" sldId="272"/>
            <ac:picMk id="8" creationId="{B881AF24-CDFA-45DE-8535-285EBE29C0F2}"/>
          </ac:picMkLst>
        </pc:picChg>
      </pc:sldChg>
      <pc:sldChg chg="addSp delSp modSp add mod ord">
        <pc:chgData name="Giatrakos Nikolaos" userId="f9cc159f-f4a8-4da4-a0c5-1ffff3006e62" providerId="ADAL" clId="{AF4D6C61-3563-46A3-B846-5D48F348BD2D}" dt="2023-09-04T07:03:41.771" v="3226" actId="20577"/>
        <pc:sldMkLst>
          <pc:docMk/>
          <pc:sldMk cId="3187969692" sldId="273"/>
        </pc:sldMkLst>
        <pc:spChg chg="mod">
          <ac:chgData name="Giatrakos Nikolaos" userId="f9cc159f-f4a8-4da4-a0c5-1ffff3006e62" providerId="ADAL" clId="{AF4D6C61-3563-46A3-B846-5D48F348BD2D}" dt="2023-09-04T07:03:41.771" v="3226" actId="20577"/>
          <ac:spMkLst>
            <pc:docMk/>
            <pc:sldMk cId="3187969692" sldId="273"/>
            <ac:spMk id="3" creationId="{94E80CFD-D721-9D6A-3341-8E1F3797047D}"/>
          </ac:spMkLst>
        </pc:spChg>
        <pc:spChg chg="add mod">
          <ac:chgData name="Giatrakos Nikolaos" userId="f9cc159f-f4a8-4da4-a0c5-1ffff3006e62" providerId="ADAL" clId="{AF4D6C61-3563-46A3-B846-5D48F348BD2D}" dt="2023-09-03T21:16:24.234" v="2138"/>
          <ac:spMkLst>
            <pc:docMk/>
            <pc:sldMk cId="3187969692" sldId="273"/>
            <ac:spMk id="6" creationId="{C98A9345-BF32-5F3A-7DFF-03A1CA94B0F8}"/>
          </ac:spMkLst>
        </pc:spChg>
        <pc:spChg chg="del mod">
          <ac:chgData name="Giatrakos Nikolaos" userId="f9cc159f-f4a8-4da4-a0c5-1ffff3006e62" providerId="ADAL" clId="{AF4D6C61-3563-46A3-B846-5D48F348BD2D}" dt="2023-09-03T21:16:23.956" v="2137" actId="478"/>
          <ac:spMkLst>
            <pc:docMk/>
            <pc:sldMk cId="3187969692" sldId="273"/>
            <ac:spMk id="10" creationId="{4EE895C5-3228-AFDD-CBE2-AD7C71305F84}"/>
          </ac:spMkLst>
        </pc:spChg>
        <pc:picChg chg="add mod">
          <ac:chgData name="Giatrakos Nikolaos" userId="f9cc159f-f4a8-4da4-a0c5-1ffff3006e62" providerId="ADAL" clId="{AF4D6C61-3563-46A3-B846-5D48F348BD2D}" dt="2023-09-03T21:14:46.811" v="2126" actId="14100"/>
          <ac:picMkLst>
            <pc:docMk/>
            <pc:sldMk cId="3187969692" sldId="273"/>
            <ac:picMk id="5" creationId="{5BC72A6C-9ACF-E9BA-0056-821AA61ECD40}"/>
          </ac:picMkLst>
        </pc:picChg>
        <pc:picChg chg="del">
          <ac:chgData name="Giatrakos Nikolaos" userId="f9cc159f-f4a8-4da4-a0c5-1ffff3006e62" providerId="ADAL" clId="{AF4D6C61-3563-46A3-B846-5D48F348BD2D}" dt="2023-09-03T21:08:43.096" v="2117" actId="478"/>
          <ac:picMkLst>
            <pc:docMk/>
            <pc:sldMk cId="3187969692" sldId="273"/>
            <ac:picMk id="8" creationId="{B881AF24-CDFA-45DE-8535-285EBE29C0F2}"/>
          </ac:picMkLst>
        </pc:picChg>
      </pc:sldChg>
      <pc:sldChg chg="addSp delSp modSp mod">
        <pc:chgData name="Giatrakos Nikolaos" userId="f9cc159f-f4a8-4da4-a0c5-1ffff3006e62" providerId="ADAL" clId="{AF4D6C61-3563-46A3-B846-5D48F348BD2D}" dt="2023-09-04T07:38:27.017" v="3327" actId="20577"/>
        <pc:sldMkLst>
          <pc:docMk/>
          <pc:sldMk cId="4192031597" sldId="429"/>
        </pc:sldMkLst>
        <pc:spChg chg="del">
          <ac:chgData name="Giatrakos Nikolaos" userId="f9cc159f-f4a8-4da4-a0c5-1ffff3006e62" providerId="ADAL" clId="{AF4D6C61-3563-46A3-B846-5D48F348BD2D}" dt="2023-09-03T23:07:03.743" v="2906" actId="478"/>
          <ac:spMkLst>
            <pc:docMk/>
            <pc:sldMk cId="4192031597" sldId="429"/>
            <ac:spMk id="2" creationId="{00000000-0000-0000-0000-000000000000}"/>
          </ac:spMkLst>
        </pc:spChg>
        <pc:spChg chg="mod">
          <ac:chgData name="Giatrakos Nikolaos" userId="f9cc159f-f4a8-4da4-a0c5-1ffff3006e62" providerId="ADAL" clId="{AF4D6C61-3563-46A3-B846-5D48F348BD2D}" dt="2023-09-03T23:08:04.705" v="2982" actId="20577"/>
          <ac:spMkLst>
            <pc:docMk/>
            <pc:sldMk cId="4192031597" sldId="429"/>
            <ac:spMk id="9" creationId="{00000000-0000-0000-0000-000000000000}"/>
          </ac:spMkLst>
        </pc:spChg>
        <pc:spChg chg="add del mod">
          <ac:chgData name="Giatrakos Nikolaos" userId="f9cc159f-f4a8-4da4-a0c5-1ffff3006e62" providerId="ADAL" clId="{AF4D6C61-3563-46A3-B846-5D48F348BD2D}" dt="2023-09-03T23:07:09.756" v="2907" actId="478"/>
          <ac:spMkLst>
            <pc:docMk/>
            <pc:sldMk cId="4192031597" sldId="429"/>
            <ac:spMk id="10" creationId="{46AD1F53-0872-16B7-F493-DBE33DE529D6}"/>
          </ac:spMkLst>
        </pc:spChg>
        <pc:spChg chg="add mod">
          <ac:chgData name="Giatrakos Nikolaos" userId="f9cc159f-f4a8-4da4-a0c5-1ffff3006e62" providerId="ADAL" clId="{AF4D6C61-3563-46A3-B846-5D48F348BD2D}" dt="2023-09-04T07:38:27.017" v="3327" actId="20577"/>
          <ac:spMkLst>
            <pc:docMk/>
            <pc:sldMk cId="4192031597" sldId="429"/>
            <ac:spMk id="11" creationId="{29CC36ED-D6D8-4CD1-0102-561360E12C81}"/>
          </ac:spMkLst>
        </pc:spChg>
        <pc:spChg chg="add mod">
          <ac:chgData name="Giatrakos Nikolaos" userId="f9cc159f-f4a8-4da4-a0c5-1ffff3006e62" providerId="ADAL" clId="{AF4D6C61-3563-46A3-B846-5D48F348BD2D}" dt="2023-09-03T23:08:18.023" v="2986" actId="20577"/>
          <ac:spMkLst>
            <pc:docMk/>
            <pc:sldMk cId="4192031597" sldId="429"/>
            <ac:spMk id="12" creationId="{C5B53610-FF1B-EB5D-2F21-EA38F63B8EBC}"/>
          </ac:spMkLst>
        </pc:spChg>
        <pc:spChg chg="add mod">
          <ac:chgData name="Giatrakos Nikolaos" userId="f9cc159f-f4a8-4da4-a0c5-1ffff3006e62" providerId="ADAL" clId="{AF4D6C61-3563-46A3-B846-5D48F348BD2D}" dt="2023-09-03T23:08:31.340" v="2990" actId="20577"/>
          <ac:spMkLst>
            <pc:docMk/>
            <pc:sldMk cId="4192031597" sldId="429"/>
            <ac:spMk id="13" creationId="{06FC8D30-117B-E56D-B8D9-355DA13639F9}"/>
          </ac:spMkLst>
        </pc:spChg>
        <pc:spChg chg="mod">
          <ac:chgData name="Giatrakos Nikolaos" userId="f9cc159f-f4a8-4da4-a0c5-1ffff3006e62" providerId="ADAL" clId="{AF4D6C61-3563-46A3-B846-5D48F348BD2D}" dt="2023-09-03T23:07:41.904" v="2947" actId="20577"/>
          <ac:spMkLst>
            <pc:docMk/>
            <pc:sldMk cId="4192031597" sldId="429"/>
            <ac:spMk id="32" creationId="{00000000-0000-0000-0000-000000000000}"/>
          </ac:spMkLst>
        </pc:spChg>
        <pc:spChg chg="mod">
          <ac:chgData name="Giatrakos Nikolaos" userId="f9cc159f-f4a8-4da4-a0c5-1ffff3006e62" providerId="ADAL" clId="{AF4D6C61-3563-46A3-B846-5D48F348BD2D}" dt="2023-09-03T23:07:33.409" v="2927" actId="14100"/>
          <ac:spMkLst>
            <pc:docMk/>
            <pc:sldMk cId="4192031597" sldId="429"/>
            <ac:spMk id="53" creationId="{00000000-0000-0000-0000-000000000000}"/>
          </ac:spMkLst>
        </pc:spChg>
        <pc:spChg chg="mod">
          <ac:chgData name="Giatrakos Nikolaos" userId="f9cc159f-f4a8-4da4-a0c5-1ffff3006e62" providerId="ADAL" clId="{AF4D6C61-3563-46A3-B846-5D48F348BD2D}" dt="2023-09-03T23:09:02.824" v="3015" actId="1076"/>
          <ac:spMkLst>
            <pc:docMk/>
            <pc:sldMk cId="4192031597" sldId="429"/>
            <ac:spMk id="77" creationId="{00000000-0000-0000-0000-000000000000}"/>
          </ac:spMkLst>
        </pc:spChg>
        <pc:spChg chg="mod">
          <ac:chgData name="Giatrakos Nikolaos" userId="f9cc159f-f4a8-4da4-a0c5-1ffff3006e62" providerId="ADAL" clId="{AF4D6C61-3563-46A3-B846-5D48F348BD2D}" dt="2023-09-03T23:07:54.704" v="2957" actId="20577"/>
          <ac:spMkLst>
            <pc:docMk/>
            <pc:sldMk cId="4192031597" sldId="429"/>
            <ac:spMk id="78" creationId="{00000000-0000-0000-0000-000000000000}"/>
          </ac:spMkLst>
        </pc:spChg>
        <pc:spChg chg="del mod">
          <ac:chgData name="Giatrakos Nikolaos" userId="f9cc159f-f4a8-4da4-a0c5-1ffff3006e62" providerId="ADAL" clId="{AF4D6C61-3563-46A3-B846-5D48F348BD2D}" dt="2023-09-03T23:08:59.246" v="3014" actId="478"/>
          <ac:spMkLst>
            <pc:docMk/>
            <pc:sldMk cId="4192031597" sldId="429"/>
            <ac:spMk id="79" creationId="{00000000-0000-0000-0000-000000000000}"/>
          </ac:spMkLst>
        </pc:spChg>
        <pc:spChg chg="del">
          <ac:chgData name="Giatrakos Nikolaos" userId="f9cc159f-f4a8-4da4-a0c5-1ffff3006e62" providerId="ADAL" clId="{AF4D6C61-3563-46A3-B846-5D48F348BD2D}" dt="2023-09-03T23:08:11.356" v="2983" actId="478"/>
          <ac:spMkLst>
            <pc:docMk/>
            <pc:sldMk cId="4192031597" sldId="429"/>
            <ac:spMk id="113" creationId="{00000000-0000-0000-0000-000000000000}"/>
          </ac:spMkLst>
        </pc:spChg>
        <pc:spChg chg="del">
          <ac:chgData name="Giatrakos Nikolaos" userId="f9cc159f-f4a8-4da4-a0c5-1ffff3006e62" providerId="ADAL" clId="{AF4D6C61-3563-46A3-B846-5D48F348BD2D}" dt="2023-09-03T23:08:23.958" v="2987" actId="478"/>
          <ac:spMkLst>
            <pc:docMk/>
            <pc:sldMk cId="4192031597" sldId="429"/>
            <ac:spMk id="114" creationId="{00000000-0000-0000-0000-000000000000}"/>
          </ac:spMkLst>
        </pc:spChg>
      </pc:sldChg>
      <pc:sldChg chg="add del">
        <pc:chgData name="Giatrakos Nikolaos" userId="f9cc159f-f4a8-4da4-a0c5-1ffff3006e62" providerId="ADAL" clId="{AF4D6C61-3563-46A3-B846-5D48F348BD2D}" dt="2023-09-03T20:49:46.903" v="2037"/>
        <pc:sldMkLst>
          <pc:docMk/>
          <pc:sldMk cId="1634147332" sldId="471"/>
        </pc:sldMkLst>
      </pc:sldChg>
      <pc:sldChg chg="addSp delSp modSp add del mod setBg delDesignElem">
        <pc:chgData name="Giatrakos Nikolaos" userId="f9cc159f-f4a8-4da4-a0c5-1ffff3006e62" providerId="ADAL" clId="{AF4D6C61-3563-46A3-B846-5D48F348BD2D}" dt="2023-09-04T07:38:31.739" v="3328" actId="20577"/>
        <pc:sldMkLst>
          <pc:docMk/>
          <pc:sldMk cId="3506761880" sldId="542"/>
        </pc:sldMkLst>
        <pc:spChg chg="add del mod">
          <ac:chgData name="Giatrakos Nikolaos" userId="f9cc159f-f4a8-4da4-a0c5-1ffff3006e62" providerId="ADAL" clId="{AF4D6C61-3563-46A3-B846-5D48F348BD2D}" dt="2023-09-03T21:17:10.985" v="2141"/>
          <ac:spMkLst>
            <pc:docMk/>
            <pc:sldMk cId="3506761880" sldId="542"/>
            <ac:spMk id="2" creationId="{4C1683F8-1C90-A4A6-1606-08F46976C34E}"/>
          </ac:spMkLst>
        </pc:spChg>
        <pc:spChg chg="add mod">
          <ac:chgData name="Giatrakos Nikolaos" userId="f9cc159f-f4a8-4da4-a0c5-1ffff3006e62" providerId="ADAL" clId="{AF4D6C61-3563-46A3-B846-5D48F348BD2D}" dt="2023-09-04T07:38:31.739" v="3328" actId="20577"/>
          <ac:spMkLst>
            <pc:docMk/>
            <pc:sldMk cId="3506761880" sldId="542"/>
            <ac:spMk id="3" creationId="{F7E70B40-8BB8-DC65-FFBE-41C676B0DA96}"/>
          </ac:spMkLst>
        </pc:spChg>
        <pc:spChg chg="add del">
          <ac:chgData name="Giatrakos Nikolaos" userId="f9cc159f-f4a8-4da4-a0c5-1ffff3006e62" providerId="ADAL" clId="{AF4D6C61-3563-46A3-B846-5D48F348BD2D}" dt="2023-09-03T21:15:58.629" v="2133"/>
          <ac:spMkLst>
            <pc:docMk/>
            <pc:sldMk cId="3506761880" sldId="542"/>
            <ac:spMk id="72" creationId="{37C89E4B-3C9F-44B9-8B86-D9E3D112D8EC}"/>
          </ac:spMkLst>
        </pc:spChg>
        <pc:picChg chg="mod">
          <ac:chgData name="Giatrakos Nikolaos" userId="f9cc159f-f4a8-4da4-a0c5-1ffff3006e62" providerId="ADAL" clId="{AF4D6C61-3563-46A3-B846-5D48F348BD2D}" dt="2023-09-03T21:17:04.739" v="2139" actId="14100"/>
          <ac:picMkLst>
            <pc:docMk/>
            <pc:sldMk cId="3506761880" sldId="542"/>
            <ac:picMk id="6" creationId="{49A84F40-9853-4D22-9BE1-2B2051E8F315}"/>
          </ac:picMkLst>
        </pc:picChg>
        <pc:cxnChg chg="add del">
          <ac:chgData name="Giatrakos Nikolaos" userId="f9cc159f-f4a8-4da4-a0c5-1ffff3006e62" providerId="ADAL" clId="{AF4D6C61-3563-46A3-B846-5D48F348BD2D}" dt="2023-09-03T21:15:58.629" v="2133"/>
          <ac:cxnSpMkLst>
            <pc:docMk/>
            <pc:sldMk cId="3506761880" sldId="542"/>
            <ac:cxnSpMk id="74" creationId="{AA2EAA10-076F-46BD-8F0F-B9A2FB77A85C}"/>
          </ac:cxnSpMkLst>
        </pc:cxnChg>
        <pc:cxnChg chg="add del">
          <ac:chgData name="Giatrakos Nikolaos" userId="f9cc159f-f4a8-4da4-a0c5-1ffff3006e62" providerId="ADAL" clId="{AF4D6C61-3563-46A3-B846-5D48F348BD2D}" dt="2023-09-03T21:15:58.629" v="2133"/>
          <ac:cxnSpMkLst>
            <pc:docMk/>
            <pc:sldMk cId="3506761880" sldId="542"/>
            <ac:cxnSpMk id="76" creationId="{D891E407-403B-4764-86C9-33A56D3BCAA3}"/>
          </ac:cxnSpMkLst>
        </pc:cxnChg>
      </pc:sldChg>
      <pc:sldChg chg="addSp delSp modSp new mod ord delAnim modAnim">
        <pc:chgData name="Giatrakos Nikolaos" userId="f9cc159f-f4a8-4da4-a0c5-1ffff3006e62" providerId="ADAL" clId="{AF4D6C61-3563-46A3-B846-5D48F348BD2D}" dt="2023-09-04T07:38:36.483" v="3329" actId="20577"/>
        <pc:sldMkLst>
          <pc:docMk/>
          <pc:sldMk cId="1436906586" sldId="543"/>
        </pc:sldMkLst>
        <pc:spChg chg="mod">
          <ac:chgData name="Giatrakos Nikolaos" userId="f9cc159f-f4a8-4da4-a0c5-1ffff3006e62" providerId="ADAL" clId="{AF4D6C61-3563-46A3-B846-5D48F348BD2D}" dt="2023-09-04T07:38:36.483" v="3329" actId="20577"/>
          <ac:spMkLst>
            <pc:docMk/>
            <pc:sldMk cId="1436906586" sldId="543"/>
            <ac:spMk id="2" creationId="{E70ADA95-6CE3-2A1E-FFBC-9942823F1BBF}"/>
          </ac:spMkLst>
        </pc:spChg>
        <pc:spChg chg="del">
          <ac:chgData name="Giatrakos Nikolaos" userId="f9cc159f-f4a8-4da4-a0c5-1ffff3006e62" providerId="ADAL" clId="{AF4D6C61-3563-46A3-B846-5D48F348BD2D}" dt="2023-09-03T21:38:05.601" v="2357" actId="478"/>
          <ac:spMkLst>
            <pc:docMk/>
            <pc:sldMk cId="1436906586" sldId="543"/>
            <ac:spMk id="3" creationId="{45EE83D8-F83E-9F5A-3C49-0ADB076A4D25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27" creationId="{DE8DF8D1-45D7-5D60-4CDC-DEBBE1661CC9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28" creationId="{92AEDCD7-B149-D62E-1CE2-50314128000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29" creationId="{29639843-D098-6813-9214-7D2C9613C2B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30" creationId="{B41B5E58-263C-5379-65FF-C9B414DCC15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31" creationId="{0038FBDD-8976-0829-91B4-AAD1A99B2CE2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32" creationId="{60D17CED-E565-5DE6-CB25-529F5A3C795C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33" creationId="{0D841315-6DB2-61A9-C1DB-495AA1FF5D8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34" creationId="{287ACDAF-0824-7C6A-7731-73064E7B7AA0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35" creationId="{867B3C60-671F-1558-190C-C0EC3F423F8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36" creationId="{9A9A3CBE-3D60-3330-C4A9-91E97CAC3A1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37" creationId="{8390BE00-D302-C7E3-A6C4-7E7F55181724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38" creationId="{B59ECC96-DF28-D3EE-16CF-F551228E2295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39" creationId="{551A94EE-4B64-1B1B-2A28-D851144DF507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40" creationId="{257C4E98-1A22-BA3D-3A5A-ECBB21DBD16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41" creationId="{B530E68E-12BB-9A78-3617-2ADE89279836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42" creationId="{D049A4C5-39CD-F5FC-BAC8-B90ED15F997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43" creationId="{0AD9747B-2216-4205-3759-EFF1D8408612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44" creationId="{5629D0FE-5C0E-9434-92CE-FD8F2F6746C6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45" creationId="{1E670AEE-0F3D-3DD2-4EBB-CA910032A94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46" creationId="{80A1CAD4-7FA9-D51F-52B7-0505672A1A47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47" creationId="{4C3D54D9-63E5-3F42-F3AD-E18FB680E1A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48" creationId="{CBCC8DF8-B82F-F221-D8AF-13459BBC3EA4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49" creationId="{7630FBBB-33D2-11FD-28C7-ECBF7C0032A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50" creationId="{0BC5C6A3-D9FC-388C-41F7-0346D381CCE3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51" creationId="{A8BE3715-073D-814C-412D-2085D11DCE38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52" creationId="{555703D5-7EE9-5ADF-B3D5-4DAFBD3B1C9F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53" creationId="{2A15BCDE-980E-81AB-AAD7-CBCB6FE8856F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54" creationId="{6908B4A8-2106-F4D4-3D49-2759075F9CF9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55" creationId="{A4F98AFA-0C93-9990-CF1F-9850B244736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56" creationId="{5465CC9B-CAB7-2051-FCED-E1B099A9C460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57" creationId="{347A9384-E522-725D-B34C-AB7561F25A3A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58" creationId="{1704B94E-9095-F81A-FF69-CE25B63E4186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59" creationId="{620CB819-6424-7A9A-59A0-C5B4B524E859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60" creationId="{E79FC1CC-816C-71A6-31E2-375ED6855B07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61" creationId="{E6DD205D-C77D-1CE5-A9E6-1284E010651C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62" creationId="{30CAE021-C6DB-7FDE-C638-EA7E6D504FB8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63" creationId="{15E1219A-BF99-30DC-4064-E531AF7B7C63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64" creationId="{8DBA95ED-FA02-C070-04B2-891F66D1ECB0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65" creationId="{11275DB7-85E4-268E-ADAF-599C222CBA3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66" creationId="{77F518BB-4099-0B44-C78F-F4992A942EB3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67" creationId="{8625A55B-DD39-DB80-771B-23A05D74D5BC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68" creationId="{E6799408-67C4-6B9C-EB17-DAD503D86529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69" creationId="{16497BC6-5F4B-3326-6047-E794A9B99D10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70" creationId="{2EB7DF0C-D1A7-FCDD-C8E0-AF652B6958B4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71" creationId="{51641E33-38AA-58E0-3180-8FC849D4EF45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72" creationId="{678997A2-1D67-4390-F950-8814713EE446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73" creationId="{751672F6-59C0-EBE8-EA44-2B9705E9BE54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74" creationId="{13716ED3-584D-973F-C3D0-11E27DDB0267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75" creationId="{E3C38B23-86CE-DEB8-F452-EF5AAC96AB6C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76" creationId="{5C6ABC3B-2D11-C6E6-2780-07896DCB8C34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77" creationId="{13A1FD31-6D48-8053-A243-D25DDFAB8A0A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78" creationId="{18BC4951-7908-8AEE-C6A4-01845C9716C5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79" creationId="{197F0712-E9E1-96BB-0B11-3675F0F5F08B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80" creationId="{CF863EFB-8FF9-F5D4-1396-F31F91A819D9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81" creationId="{F3FF6344-5AAE-D7A3-388D-ABF290B28D9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82" creationId="{5B01EAA5-5CB7-D223-C8D7-81AA6C3CA4D7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83" creationId="{6C75A18B-BCB5-A04E-3E88-87D20CB60995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84" creationId="{EDC9BA6D-B990-6AE4-F327-0595315E4864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85" creationId="{1FC2DEFB-523E-416A-DF48-ECEAAF2213A8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86" creationId="{22006CE8-4918-80C5-1775-C7E6D0EA765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87" creationId="{2917ECC3-9AC7-1DCD-8EBF-9E35F838D5C5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88" creationId="{5D830B6B-2717-9A5B-0419-B585F9ACE290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89" creationId="{C7F62398-D469-5319-B3DF-2D138780EA2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90" creationId="{440ECE16-C8FA-96DE-40B5-2304C0603C77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91" creationId="{10FBFD77-129B-04F3-F2C8-DF490E943778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92" creationId="{D73F1CB0-00A2-E603-1E11-EB4C140B0F80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93" creationId="{343428AD-FBEF-EFC0-6B0C-ED8532E59612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94" creationId="{537A8ABA-AD71-5569-215C-07C2F4C538B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95" creationId="{8BC7768E-1661-72E7-D6F6-5A3D3E4D069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96" creationId="{8EF0B4BF-63F7-B0AC-86DC-DDBDCE08D72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97" creationId="{0978DB42-A34D-80D6-CBBA-2FF7C0153DD6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98" creationId="{DDBB7F25-B466-4116-7207-0BB55B008A82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99" creationId="{C9592530-F0F3-910C-20B1-56345A77E200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00" creationId="{2F7B5487-2CE8-598C-844D-4FA4C899F923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01" creationId="{5D11E26D-F7E1-6F32-CA6B-6041E4004EC9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02" creationId="{C819C2E5-1E63-56C3-671A-21BAEEAE9A84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03" creationId="{EB7D3ABE-9DAC-E191-0FB7-658506744DF4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04" creationId="{045D1ADE-05E7-2E10-5577-A3CE2885A593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05" creationId="{C6111322-CB30-03DD-FC20-F306A7E452C9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06" creationId="{D2878C48-C019-757D-F268-E623D9A28B38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07" creationId="{C0D75478-9475-8B08-9713-CA7FC4CFA906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08" creationId="{D00CAEE0-DC0E-6B17-70E4-F48EF0D5B804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09" creationId="{FF13B6C5-DB48-3697-051F-51C08DE05ECA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10" creationId="{4D904CCD-F59D-940F-1FB5-B33C0D217F1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11" creationId="{4C6106E7-9CFE-8524-FECF-B38879B0136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12" creationId="{AA567B46-2F79-0958-E2B0-F34B0007EAE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13" creationId="{513686F3-19EF-8481-A669-A911D1AE61E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14" creationId="{5246D1D3-1845-7505-086A-544F98560D9A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16" creationId="{6ED4DA17-BAE7-E1B2-79AA-E2E0AFA778B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17" creationId="{1F774C2F-A8D4-BE6A-3408-1B32D52917D9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20" creationId="{37120B41-A192-B69E-CFC6-9CEF9674C144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21" creationId="{19BC9ABC-0EC9-508D-77B5-DFDBCBA22FAC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22" creationId="{52AE5554-C645-B9BE-F531-C3628154BF2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23" creationId="{1956CBFA-709B-1D94-8A77-335AF2D0E6DF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24" creationId="{6EF1AE71-0BEB-65F2-9726-CBC16109AB03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25" creationId="{3E987B86-A415-81B2-B758-BB6453E9855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26" creationId="{4A5B55E9-6B6E-A8C8-A3A5-F5C61137E0C0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27" creationId="{AF9A6F52-BD6C-058E-3562-F3B17D0C05D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28" creationId="{047BC3F8-0572-B2CA-9FCC-C73E10062BA6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29" creationId="{77DBE156-A335-8F78-09EE-4C40FB862DB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30" creationId="{192029C5-FE29-67F6-4466-221182B5A17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31" creationId="{AE8543EB-9E2E-ABED-5087-1D914361C715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32" creationId="{BB256DC2-79D8-651F-D0EB-3F42E9CFD279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33" creationId="{F83CFD6F-A99B-D1C8-3B03-50CA05FC8649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34" creationId="{5191104F-4819-58E7-9CD1-EB2DD855413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35" creationId="{09871C39-9AC8-B897-8776-6A343FCAB50B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36" creationId="{621DD5DD-AADE-30E3-65E5-090E0FDCD48F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37" creationId="{61C2B5BC-7049-57F9-F456-D8A9CD802C50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38" creationId="{7CB4E170-4B8C-8AE3-DAA7-0A14D9E022C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39" creationId="{1DC76A02-14E3-2AE7-E837-96EAA084F6A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41" creationId="{4ADF7BBE-E5DE-2914-E78F-7747FD4CBE7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42" creationId="{13C4E9D9-A25B-3A7F-39B6-521853901D4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45" creationId="{C01D0CAD-CB86-AC22-39A2-87FFB90EE3E3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46" creationId="{CAB0CCF3-ED45-A0C4-13BE-8DD28DF9100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47" creationId="{75378332-6091-2469-D7B2-11779FA16FB3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48" creationId="{EF474A36-C054-BFBE-5BD8-30CB7BB3C764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49" creationId="{B83C8FE2-1B41-512F-1DAF-A8ABFA7F069B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50" creationId="{B98E6394-EC3D-9131-6D1E-70DB93AF056E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51" creationId="{B65A30CC-97B7-8B13-AFC0-1D513ED892E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52" creationId="{8800EABB-24CF-B540-BB32-4FFFBF169093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53" creationId="{163CAA7B-A5F1-786D-4328-4E3D9577A423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54" creationId="{F892B5BA-DDF9-0CA7-F798-EE2534ED19B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55" creationId="{5D148F79-C1CF-F466-D2F8-1E467F50CCF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56" creationId="{8C931A51-5113-2CEB-78AE-027A02AD1071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57" creationId="{A977774C-4617-F994-7E0B-0D94ADC45E57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58" creationId="{9237F10F-A8DA-D4A2-B144-C770F53D8997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59" creationId="{EDC596C5-0E6D-2C24-D238-1DE49FBA8552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60" creationId="{7BC82C5B-7F93-54C9-8162-4A4DD15DA73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61" creationId="{E692FCA2-CACB-13BC-DDFE-37322CA8C953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62" creationId="{519CAD2B-F226-C5BB-E59A-31AF34643B9A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63" creationId="{013CF402-687A-27A6-4D69-6B8A544FE1C0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64" creationId="{16F4E0E3-253F-AC95-EB33-4E8FC67AC494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66" creationId="{EEFCCFA5-32B8-56DF-3694-EFE785C5ED52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67" creationId="{21EBD909-EF1C-BA41-6761-9C1FA0310E6A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70" creationId="{9C107DEF-C926-4907-A548-6F9BFCFED26D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71" creationId="{8D44B507-EC4B-BBE8-3D51-860E9529A82F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72" creationId="{F57E5485-5987-C10E-69B7-2C483A15EF39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73" creationId="{D5DAC527-A94C-643D-7AEC-B4B4209773DB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74" creationId="{AE709049-64D5-EF4F-EE9E-312403B3DF9B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75" creationId="{770A286F-6079-8D25-C8ED-8C776C17BC78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76" creationId="{C3CDE182-473D-6B89-B5F9-408F45D13BF0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77" creationId="{795E538D-F646-B5D4-D175-BC69B15C13A0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78" creationId="{66A9CA82-632C-7712-9234-2A3FBBE79BD8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79" creationId="{6216709E-D474-380B-FFF4-069333B462B3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80" creationId="{AEDD10B1-83BF-8AE7-D9EE-2856DA9EF3F8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81" creationId="{BE16D4F5-A987-3D9B-B4F8-DA09249DBFD4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82" creationId="{B0B8DF17-42C3-25D9-0615-7A6F9788DD69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83" creationId="{D5DDFB0D-D150-7A11-3E8F-2FB79835FD4B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84" creationId="{345D486C-85DC-390B-9D0B-2F37706CE028}"/>
          </ac:spMkLst>
        </pc:spChg>
        <pc:spChg chg="mod">
          <ac:chgData name="Giatrakos Nikolaos" userId="f9cc159f-f4a8-4da4-a0c5-1ffff3006e62" providerId="ADAL" clId="{AF4D6C61-3563-46A3-B846-5D48F348BD2D}" dt="2023-09-03T21:44:22.036" v="2453"/>
          <ac:spMkLst>
            <pc:docMk/>
            <pc:sldMk cId="1436906586" sldId="543"/>
            <ac:spMk id="185" creationId="{315E8AB2-DC5B-B637-EECC-14334E173CD9}"/>
          </ac:spMkLst>
        </pc:spChg>
        <pc:spChg chg="add del mod">
          <ac:chgData name="Giatrakos Nikolaos" userId="f9cc159f-f4a8-4da4-a0c5-1ffff3006e62" providerId="ADAL" clId="{AF4D6C61-3563-46A3-B846-5D48F348BD2D}" dt="2023-09-03T22:57:54.421" v="2884" actId="478"/>
          <ac:spMkLst>
            <pc:docMk/>
            <pc:sldMk cId="1436906586" sldId="543"/>
            <ac:spMk id="204" creationId="{B91E0D87-E78F-75DA-608A-77CABE5C1880}"/>
          </ac:spMkLst>
        </pc:spChg>
        <pc:spChg chg="add del mod">
          <ac:chgData name="Giatrakos Nikolaos" userId="f9cc159f-f4a8-4da4-a0c5-1ffff3006e62" providerId="ADAL" clId="{AF4D6C61-3563-46A3-B846-5D48F348BD2D}" dt="2023-09-04T06:51:53.265" v="3030" actId="478"/>
          <ac:spMkLst>
            <pc:docMk/>
            <pc:sldMk cId="1436906586" sldId="543"/>
            <ac:spMk id="205" creationId="{328ABB56-7A9D-C3F1-44B2-66207941E113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21" creationId="{84AB77FC-724C-3AF3-3430-565C6F7A572B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22" creationId="{4865ADED-33E0-A0E3-0792-19CA36BB12D3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23" creationId="{61C16A21-547F-6697-F8E7-6C3D8EC28B31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24" creationId="{B1E7813A-2072-4B95-754A-DF828D449405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25" creationId="{F9BD9332-EBAE-4726-0FF5-0723AE0155AD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26" creationId="{01EDCB6C-DF0E-90B7-5B0A-B96C40714ED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27" creationId="{67D4524B-E251-ADDE-6414-E5538B4AC239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28" creationId="{6CA9E2DC-2995-831F-662A-A5EEEDD4552E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29" creationId="{33AD2D0A-7E36-A278-4D71-7F5B07B21B9B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30" creationId="{24B5202F-A87E-8D16-1619-08B1C3A8118B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31" creationId="{40C9BC41-1041-F9DD-6E5F-9796B2EB42D7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32" creationId="{7776A69A-850C-AC6C-1800-CE8E7DA7DFF0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33" creationId="{BC9BD956-E3B8-9D19-E867-99E6D96D209B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34" creationId="{32C18B53-5793-9031-2020-C444757BBE86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35" creationId="{216DF6BE-8772-48A6-890A-1AD7F5729F9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36" creationId="{AF76D1E0-3E75-DBBD-1883-9A357BAE6E6E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37" creationId="{39AF55FF-B3AA-A448-492B-480D890FFD10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38" creationId="{32E583F6-EBAF-2EDB-1784-FFF7CA877DC6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39" creationId="{63459F64-7D45-DAFA-B5F8-E4892955396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40" creationId="{F1C49C1A-92A4-C8CA-9D1B-61C14159FBD4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41" creationId="{66BF535E-766F-8B3F-052B-AE0EEA07618D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42" creationId="{1EF7E3D0-8C09-645A-B64F-ED3E1C4AA022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43" creationId="{4012C72F-446D-DC22-F95F-9285A8661173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44" creationId="{E88FC773-03C9-7EA0-7800-FF09C51958BA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45" creationId="{C459F394-3F72-A71E-594D-343839E9516E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46" creationId="{733C45FF-BACC-8954-28CF-2F4409F21D4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47" creationId="{26EA4A0C-10C3-3CEB-7162-811010531DF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48" creationId="{1CBDC792-306B-5497-0CF7-11099273412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49" creationId="{6FF7D306-0387-EF85-332E-4E1FD2285852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50" creationId="{A8610D56-9ED1-C804-FA1D-51A4176C4BC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51" creationId="{43CCC358-E3C0-AC7C-6ED5-BC44F743E06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52" creationId="{EBE38BF9-CF6B-CAB0-9101-108F4ACD07EB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53" creationId="{7E2A5485-D879-969A-144B-08397F8BB545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54" creationId="{4B067AD4-8262-4E69-221B-D13C97EB9A37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55" creationId="{61E243F1-D1E6-2CA2-BD8A-7676C6BC9842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56" creationId="{760B2E2D-594A-BD13-E391-0F14105EFA4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57" creationId="{39381A56-A7C4-47AC-B9C3-A2184A6D2ED2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58" creationId="{7D386F74-6681-EDAD-9649-2EEF5F34772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59" creationId="{2482CA1F-0C51-2295-2CD2-65A744CCAFB2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60" creationId="{051EF3CA-AC47-2692-5555-503ADCBE934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61" creationId="{38D0AF49-9C7A-AC0B-4207-E10D142FB889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62" creationId="{34E0FC8E-D5D8-B0DE-F335-B410E68ACB09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63" creationId="{D3245AB5-3C8D-C109-C6BF-E4C62D62129D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64" creationId="{A109D34A-044E-BAFD-2AF0-158C89D6B379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65" creationId="{7FD45DE9-2194-3D06-2BAC-117827C5CF9D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66" creationId="{6CD99373-058B-2C5D-D392-CDDC59ED5F60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67" creationId="{E319E5FC-8E4A-EFD3-65AC-DBB4D0C1FD83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68" creationId="{37BF8B9C-BD8E-14F0-21E3-41D5D2017804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69" creationId="{DC7BAB88-8512-C2FA-8577-6A1764DBA72A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70" creationId="{8FBA391A-7E33-6605-3548-D1E0BC62499B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71" creationId="{EC646B07-D8A4-3A20-5FFD-67BEAF360F94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72" creationId="{5E74AD79-9D7E-9D0D-D2D0-25C6A27A1A70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73" creationId="{4A48664F-1763-2A2E-4D3D-6D0AB1ECF701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74" creationId="{B8A1A780-C5AF-E8DF-7EA8-5F387A477F9B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75" creationId="{9FD7F9CE-9A7A-1500-7E1C-5A76DBD5E419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76" creationId="{A1068927-9BF3-6AA8-90B4-566CC6610195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77" creationId="{C2971BC4-8181-A3F5-E425-76D33A4A358E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78" creationId="{ADB39605-B515-1A99-62C2-F36CD5D041D4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79" creationId="{C030C79F-7B44-89AB-9D6E-73E27E3BB52F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80" creationId="{60E9CA77-B8C5-1979-DB23-FF9831C6E8C7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81" creationId="{36983BF2-D351-ED9C-E5B1-56851AA46FC4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82" creationId="{F515F3DE-DBBC-D4B3-5DC2-B826C2F96561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83" creationId="{1EBAD51D-83AC-9529-C892-E72FCA0C5120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84" creationId="{4181753D-75F8-1136-1C19-6F8C5A311B3D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85" creationId="{B8EC274C-BC07-FA17-284E-9101314E7DEE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86" creationId="{63F3FBFE-AD5E-07E4-0CD9-53C54EF7C4A2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87" creationId="{D83B66B4-C54C-24B7-2ED3-8ED97C8B16FB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88" creationId="{DB0A7C44-36D1-1C61-C422-BA1F57C23EE2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89" creationId="{01492641-DDD2-144B-7CDB-539F9FD556AB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90" creationId="{396F76AE-61F0-5E31-994A-8DF2B95C945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91" creationId="{336A9593-1451-363E-06F6-AA0B4613F03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92" creationId="{A1B0DFA7-6D59-76AC-C679-319BFF71F6AE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93" creationId="{2D3BE9B8-0C90-1091-BF76-F90F1D48A4A0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94" creationId="{2454B056-1B4C-C535-1F30-9CA23472CBC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95" creationId="{03E0C0EC-BD59-CBB3-31C3-C1E42368453A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96" creationId="{886203A7-56E2-2C70-0F82-8B3A3FEE5FC9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97" creationId="{74C6A40C-AA16-655E-4375-23EFBCD358B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98" creationId="{9B9241D8-5CBF-F32B-CF43-8B13DE06F86A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299" creationId="{00169F2D-B0B3-95A9-47AA-4D84A7FE6819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00" creationId="{AB94C963-C3BE-ADA6-4433-25F4A4E3994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01" creationId="{D9BB9148-AB5A-E056-9D9E-197A7419D74D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02" creationId="{B7EAAE03-22D3-CD71-6D8F-211B32E2ADA0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03" creationId="{F65F89BD-312C-D035-55D0-562F1823D0E7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04" creationId="{7D2477C0-4C4E-C52C-7EE8-A75E4CF86B60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05" creationId="{744DBBF6-4DD5-59B3-ED9F-540749E4B5F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06" creationId="{2ADED44E-6275-F075-3AB1-B0DB907092F5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07" creationId="{84E55C13-F5D2-ADC0-E828-C05109D05CC4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08" creationId="{A75ED7BD-4477-143D-31AB-CAA74D1F508B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10" creationId="{29D89E1B-29BC-0DAF-AA46-89EF028AE1A9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11" creationId="{47AC0401-55FA-D580-A986-7498C71F426E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14" creationId="{DBBE6B23-8AFB-9948-42BF-C2B33C5FEB3B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15" creationId="{95D1ACF0-01B4-8E1A-D3B1-37C31ED5819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16" creationId="{9398ED9F-D1D5-BB18-AF78-B2E91F695B2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17" creationId="{74866F47-34A5-6C3F-C150-E23138E92061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18" creationId="{2D7526CC-E558-CDFC-3215-351F25A9813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19" creationId="{E9489CD2-6904-1730-6981-51442114C734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20" creationId="{17694775-F9CE-3F9D-CC4B-C43D2B5D7051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21" creationId="{CF1FEFA0-8DEA-DB89-46FE-F79BA0140F90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22" creationId="{AAEDE3E0-A89E-5816-64E4-70281F0EB866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23" creationId="{D515530E-B99A-218C-3EE1-285AB3E92635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24" creationId="{CF43A5E4-8549-57ED-DFBE-64B6A9925C63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25" creationId="{497628B1-056C-A2BF-A5B9-D612F8FF0E12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26" creationId="{D18E08AB-4F8E-9D00-4890-70843CA659B4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27" creationId="{7BD663EB-47C0-C2B9-98C4-DBCD491ABA23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28" creationId="{D2DA5688-3D9D-6114-DFFA-2CA907538F93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29" creationId="{F5BEC63B-9EBB-E2F3-6C8F-50037CF9075D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30" creationId="{B5A0A2F0-3809-DFAA-0BE0-510BF4DA8C62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31" creationId="{668D226C-1491-C3BA-1601-082033A69F59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32" creationId="{C0F85ABE-9C5C-B041-B9DD-FCA8F9323965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33" creationId="{41D2364B-1258-B700-56DD-E7A25763F74F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35" creationId="{2507A76F-C393-642A-E047-B921AC60D997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36" creationId="{36EB04C5-5E0F-47D2-9FCE-ABBF747BF39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39" creationId="{A133DF2D-F8C0-0948-9478-BF821DB29354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40" creationId="{3253AC18-F170-764F-5C09-E99780A26A8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41" creationId="{25EF3847-D442-F87C-0CB0-665F8E8647C2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42" creationId="{31C5CB63-1429-9758-70C5-EA569E6E9206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43" creationId="{2C3CDAA8-66A3-B868-AE80-AA2649EAFB9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44" creationId="{801277EE-4A05-915D-8B30-464A82545DF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45" creationId="{226DDED6-C834-BBD8-E208-E05D341A3E74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46" creationId="{49D86C19-F501-CDE3-F870-AE59DF75178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47" creationId="{A359C270-693E-2B61-06D8-6924554024B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48" creationId="{30E48052-46DB-4A82-13CB-3F9E3D7A488E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49" creationId="{7D6902D8-A85A-FFBD-60BC-7F60386CAB65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50" creationId="{12B8C244-BFD2-1DE0-C842-8B6B6A10D6CB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51" creationId="{DA91A02A-AEB7-7EAE-1696-9868A5FBA20F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52" creationId="{589A1F05-51F7-7F1F-3DCF-C430CF076491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53" creationId="{7EE5211E-DCD7-56DB-7808-1A9B6E12E233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54" creationId="{535B9E64-0D40-CA34-58AD-C63F1D7D33C6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55" creationId="{AFE86AE6-00A6-C868-EC47-1F3934363461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56" creationId="{AD2C9EBE-184F-FBAA-F646-B35D5A967295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57" creationId="{23541D60-6B03-CE81-93DD-A88E45821F40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58" creationId="{3C1F3B49-4235-5481-4758-B605064CA3EA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60" creationId="{8A5AC107-D631-4DAF-5531-A1C7343D53B0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61" creationId="{F5086615-04E0-6880-3B4F-FBBD72E38954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64" creationId="{55593DF8-BA53-F8B8-D9D2-AE12FF25823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65" creationId="{DB0D8058-20FD-5451-A09E-4D0982A2CC42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66" creationId="{E3983148-859F-5621-C2B2-4766F752ADC4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67" creationId="{E828229C-719E-0B00-96E5-C06D011C2658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68" creationId="{F7301132-F2C2-51DC-62AE-7317DAFF2B44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69" creationId="{41B12A9D-E085-C396-7889-AA5E90040A2B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70" creationId="{4E2563D7-483E-2168-62B0-1025A19DD952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71" creationId="{047F2D82-556B-7E8D-1ABD-6C2AF2495CD6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72" creationId="{ED41814F-7A7E-A24C-7831-9A14F39DFA99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73" creationId="{C22BCC72-32EA-E449-7286-BB5C604D1DD1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74" creationId="{AFD423F8-908C-AD0A-3C0F-1481F36C6A72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75" creationId="{48A95A28-98FB-B030-7450-5D14BB48843F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76" creationId="{914469BD-B73A-58FE-2074-33869E19043C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77" creationId="{18758A53-11EE-0E01-CC52-249D355A07B7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78" creationId="{22F6C07D-E3C5-37DB-380B-1F08CB40CF6F}"/>
          </ac:spMkLst>
        </pc:spChg>
        <pc:spChg chg="mod">
          <ac:chgData name="Giatrakos Nikolaos" userId="f9cc159f-f4a8-4da4-a0c5-1ffff3006e62" providerId="ADAL" clId="{AF4D6C61-3563-46A3-B846-5D48F348BD2D}" dt="2023-09-04T06:52:04.219" v="3033"/>
          <ac:spMkLst>
            <pc:docMk/>
            <pc:sldMk cId="1436906586" sldId="543"/>
            <ac:spMk id="379" creationId="{6B05D69C-514A-2224-0D67-55AB90268D7B}"/>
          </ac:spMkLst>
        </pc:spChg>
        <pc:grpChg chg="add mod">
          <ac:chgData name="Giatrakos Nikolaos" userId="f9cc159f-f4a8-4da4-a0c5-1ffff3006e62" providerId="ADAL" clId="{AF4D6C61-3563-46A3-B846-5D48F348BD2D}" dt="2023-09-04T06:52:22.272" v="3037" actId="1076"/>
          <ac:grpSpMkLst>
            <pc:docMk/>
            <pc:sldMk cId="1436906586" sldId="543"/>
            <ac:grpSpMk id="3" creationId="{FC522B8D-1164-5580-43A3-8973EAB0071A}"/>
          </ac:grpSpMkLst>
        </pc:grpChg>
        <pc:grpChg chg="add del mod">
          <ac:chgData name="Giatrakos Nikolaos" userId="f9cc159f-f4a8-4da4-a0c5-1ffff3006e62" providerId="ADAL" clId="{AF4D6C61-3563-46A3-B846-5D48F348BD2D}" dt="2023-09-04T06:51:55.592" v="3031" actId="478"/>
          <ac:grpSpMkLst>
            <pc:docMk/>
            <pc:sldMk cId="1436906586" sldId="543"/>
            <ac:grpSpMk id="5" creationId="{7752F2F9-7FAD-1E66-B75D-DB23C8E4702F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20" creationId="{F4C91841-DDA7-5FC0-56CD-87B7D5A628ED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21" creationId="{EF875209-FE4E-9DF2-7C38-DD93969CCC7C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22" creationId="{A20198EB-2FB4-B213-5224-1387D22073DB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23" creationId="{ACDBB45D-7C51-8784-1B95-24678BD16AF1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24" creationId="{376D363F-5FC0-EA24-9E04-D90A67221A56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25" creationId="{8893B221-9DAA-1552-6636-6A9F5D7D430D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26" creationId="{6C186947-9540-E26B-FF01-7C81DC2A96EB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115" creationId="{61D277B0-0262-3F1F-2A5F-800337D973B8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118" creationId="{CAABD1D2-F772-AF14-8689-ADF2DCCC8CEE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119" creationId="{D95EC578-1903-FDCA-4458-F071859759AB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140" creationId="{697EAF10-ACFB-5126-B340-802BD2E458C4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143" creationId="{521C3F8F-EB5A-7994-54D2-4E433429CA5F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144" creationId="{4E6CC698-9781-9661-47CB-57E7FAB6245C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165" creationId="{72B66B90-4DAC-3ACD-4558-E2B3E59FA453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168" creationId="{71CF49BC-CA00-A52D-13F8-F3C340CEA1A1}"/>
          </ac:grpSpMkLst>
        </pc:grpChg>
        <pc:grpChg chg="mod">
          <ac:chgData name="Giatrakos Nikolaos" userId="f9cc159f-f4a8-4da4-a0c5-1ffff3006e62" providerId="ADAL" clId="{AF4D6C61-3563-46A3-B846-5D48F348BD2D}" dt="2023-09-03T21:44:22.036" v="2453"/>
          <ac:grpSpMkLst>
            <pc:docMk/>
            <pc:sldMk cId="1436906586" sldId="543"/>
            <ac:grpSpMk id="169" creationId="{805FBA8C-935D-A939-5075-211BBA8351A2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214" creationId="{3CE6DDAB-252B-A7EE-6F0B-F4ADB4697AC3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215" creationId="{F36CD8D9-35F3-0AFD-4FF0-CB601ACD724B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216" creationId="{8E386354-ED5E-4618-2CF2-EEECDC0DF8A0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217" creationId="{957BCBD0-C5D2-9E42-B3C2-9722627C8B32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218" creationId="{B198FD9B-923B-970A-BF7F-A1AC42C943AE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219" creationId="{7C4D36E6-F41F-DA82-EAE5-484396D258D0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220" creationId="{94522F12-15FA-6A2D-070A-95C569131038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309" creationId="{A3FC6385-9572-6638-EC51-F74ECC25EC4C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312" creationId="{01FA2904-B222-7986-0208-54C458B9E31D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313" creationId="{0989C659-4E22-5265-7D3D-9770A7CFFCD2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334" creationId="{1C58A3C4-CA22-CEC0-4262-9469D0E3349A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337" creationId="{B26B7591-C9E0-3935-432D-42EA311E6660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338" creationId="{80413F8A-F282-F9BF-23BA-3619FE1BBB48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359" creationId="{D939C3FC-CA9E-5B02-AB26-6916CF90D04C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362" creationId="{CC150EFF-B13E-4286-445A-20D3E11BDE8E}"/>
          </ac:grpSpMkLst>
        </pc:grpChg>
        <pc:grpChg chg="mod">
          <ac:chgData name="Giatrakos Nikolaos" userId="f9cc159f-f4a8-4da4-a0c5-1ffff3006e62" providerId="ADAL" clId="{AF4D6C61-3563-46A3-B846-5D48F348BD2D}" dt="2023-09-04T06:52:04.219" v="3033"/>
          <ac:grpSpMkLst>
            <pc:docMk/>
            <pc:sldMk cId="1436906586" sldId="543"/>
            <ac:grpSpMk id="363" creationId="{632B1A01-8287-11DF-4285-7D149E49C6C0}"/>
          </ac:grpSpMkLst>
        </pc:grpChg>
        <pc:picChg chg="add mod modCrop">
          <ac:chgData name="Giatrakos Nikolaos" userId="f9cc159f-f4a8-4da4-a0c5-1ffff3006e62" providerId="ADAL" clId="{AF4D6C61-3563-46A3-B846-5D48F348BD2D}" dt="2023-09-03T22:16:12.342" v="2616" actId="1076"/>
          <ac:picMkLst>
            <pc:docMk/>
            <pc:sldMk cId="1436906586" sldId="543"/>
            <ac:picMk id="4" creationId="{14E0FC0E-F519-E425-AEA7-2FF2F0A682BD}"/>
          </ac:picMkLst>
        </pc:picChg>
        <pc:picChg chg="mod">
          <ac:chgData name="Giatrakos Nikolaos" userId="f9cc159f-f4a8-4da4-a0c5-1ffff3006e62" providerId="ADAL" clId="{AF4D6C61-3563-46A3-B846-5D48F348BD2D}" dt="2023-09-03T21:44:22.036" v="2453"/>
          <ac:picMkLst>
            <pc:docMk/>
            <pc:sldMk cId="1436906586" sldId="543"/>
            <ac:picMk id="14" creationId="{66B4E846-0B13-C7FF-02AB-25650D3EFBD6}"/>
          </ac:picMkLst>
        </pc:picChg>
        <pc:picChg chg="mod">
          <ac:chgData name="Giatrakos Nikolaos" userId="f9cc159f-f4a8-4da4-a0c5-1ffff3006e62" providerId="ADAL" clId="{AF4D6C61-3563-46A3-B846-5D48F348BD2D}" dt="2023-09-03T21:44:22.036" v="2453"/>
          <ac:picMkLst>
            <pc:docMk/>
            <pc:sldMk cId="1436906586" sldId="543"/>
            <ac:picMk id="15" creationId="{8F793FDE-EBD2-178A-DEAE-6A0CE6239D9F}"/>
          </ac:picMkLst>
        </pc:picChg>
        <pc:picChg chg="mod">
          <ac:chgData name="Giatrakos Nikolaos" userId="f9cc159f-f4a8-4da4-a0c5-1ffff3006e62" providerId="ADAL" clId="{AF4D6C61-3563-46A3-B846-5D48F348BD2D}" dt="2023-09-03T21:44:22.036" v="2453"/>
          <ac:picMkLst>
            <pc:docMk/>
            <pc:sldMk cId="1436906586" sldId="543"/>
            <ac:picMk id="16" creationId="{8CA98766-3615-777F-F15D-039E427D5B66}"/>
          </ac:picMkLst>
        </pc:picChg>
        <pc:picChg chg="mod">
          <ac:chgData name="Giatrakos Nikolaos" userId="f9cc159f-f4a8-4da4-a0c5-1ffff3006e62" providerId="ADAL" clId="{AF4D6C61-3563-46A3-B846-5D48F348BD2D}" dt="2023-09-03T21:44:22.036" v="2453"/>
          <ac:picMkLst>
            <pc:docMk/>
            <pc:sldMk cId="1436906586" sldId="543"/>
            <ac:picMk id="17" creationId="{EDFF5916-E836-807F-59C4-D5A635B3B646}"/>
          </ac:picMkLst>
        </pc:picChg>
        <pc:picChg chg="mod">
          <ac:chgData name="Giatrakos Nikolaos" userId="f9cc159f-f4a8-4da4-a0c5-1ffff3006e62" providerId="ADAL" clId="{AF4D6C61-3563-46A3-B846-5D48F348BD2D}" dt="2023-09-03T21:44:22.036" v="2453"/>
          <ac:picMkLst>
            <pc:docMk/>
            <pc:sldMk cId="1436906586" sldId="543"/>
            <ac:picMk id="18" creationId="{366671B1-DDC6-B85C-8497-4913DEC79635}"/>
          </ac:picMkLst>
        </pc:picChg>
        <pc:picChg chg="mod">
          <ac:chgData name="Giatrakos Nikolaos" userId="f9cc159f-f4a8-4da4-a0c5-1ffff3006e62" providerId="ADAL" clId="{AF4D6C61-3563-46A3-B846-5D48F348BD2D}" dt="2023-09-03T21:44:22.036" v="2453"/>
          <ac:picMkLst>
            <pc:docMk/>
            <pc:sldMk cId="1436906586" sldId="543"/>
            <ac:picMk id="19" creationId="{C63E8342-4D95-A737-D6DE-8378900E8992}"/>
          </ac:picMkLst>
        </pc:picChg>
        <pc:picChg chg="add del mod ord">
          <ac:chgData name="Giatrakos Nikolaos" userId="f9cc159f-f4a8-4da4-a0c5-1ffff3006e62" providerId="ADAL" clId="{AF4D6C61-3563-46A3-B846-5D48F348BD2D}" dt="2023-09-03T22:14:26.732" v="2585"/>
          <ac:picMkLst>
            <pc:docMk/>
            <pc:sldMk cId="1436906586" sldId="543"/>
            <ac:picMk id="186" creationId="{A89FDAE9-E3EF-7577-7A81-DCD78B24CE79}"/>
          </ac:picMkLst>
        </pc:picChg>
        <pc:picChg chg="add del mod">
          <ac:chgData name="Giatrakos Nikolaos" userId="f9cc159f-f4a8-4da4-a0c5-1ffff3006e62" providerId="ADAL" clId="{AF4D6C61-3563-46A3-B846-5D48F348BD2D}" dt="2023-09-03T22:15:04.745" v="2587"/>
          <ac:picMkLst>
            <pc:docMk/>
            <pc:sldMk cId="1436906586" sldId="543"/>
            <ac:picMk id="187" creationId="{BB031F0D-0B4C-AA04-7F2F-E3D489CE868F}"/>
          </ac:picMkLst>
        </pc:picChg>
        <pc:picChg chg="add del mod">
          <ac:chgData name="Giatrakos Nikolaos" userId="f9cc159f-f4a8-4da4-a0c5-1ffff3006e62" providerId="ADAL" clId="{AF4D6C61-3563-46A3-B846-5D48F348BD2D}" dt="2023-09-03T22:15:04.745" v="2587"/>
          <ac:picMkLst>
            <pc:docMk/>
            <pc:sldMk cId="1436906586" sldId="543"/>
            <ac:picMk id="188" creationId="{CCC0457E-C1B9-E284-163E-401C5F80E43F}"/>
          </ac:picMkLst>
        </pc:picChg>
        <pc:picChg chg="add del mod">
          <ac:chgData name="Giatrakos Nikolaos" userId="f9cc159f-f4a8-4da4-a0c5-1ffff3006e62" providerId="ADAL" clId="{AF4D6C61-3563-46A3-B846-5D48F348BD2D}" dt="2023-09-03T22:15:04.745" v="2587"/>
          <ac:picMkLst>
            <pc:docMk/>
            <pc:sldMk cId="1436906586" sldId="543"/>
            <ac:picMk id="189" creationId="{BAEF8F83-D327-6AC3-2251-BAFA7C278721}"/>
          </ac:picMkLst>
        </pc:picChg>
        <pc:picChg chg="add del mod">
          <ac:chgData name="Giatrakos Nikolaos" userId="f9cc159f-f4a8-4da4-a0c5-1ffff3006e62" providerId="ADAL" clId="{AF4D6C61-3563-46A3-B846-5D48F348BD2D}" dt="2023-09-04T06:52:03.889" v="3032" actId="478"/>
          <ac:picMkLst>
            <pc:docMk/>
            <pc:sldMk cId="1436906586" sldId="543"/>
            <ac:picMk id="190" creationId="{D83A40FB-83DC-9A84-1781-34FE41A30318}"/>
          </ac:picMkLst>
        </pc:picChg>
        <pc:picChg chg="add del mod">
          <ac:chgData name="Giatrakos Nikolaos" userId="f9cc159f-f4a8-4da4-a0c5-1ffff3006e62" providerId="ADAL" clId="{AF4D6C61-3563-46A3-B846-5D48F348BD2D}" dt="2023-09-04T06:52:03.889" v="3032" actId="478"/>
          <ac:picMkLst>
            <pc:docMk/>
            <pc:sldMk cId="1436906586" sldId="543"/>
            <ac:picMk id="191" creationId="{A3625074-02FF-1C47-FB1F-EDCB16ACF4DA}"/>
          </ac:picMkLst>
        </pc:picChg>
        <pc:picChg chg="add del mod">
          <ac:chgData name="Giatrakos Nikolaos" userId="f9cc159f-f4a8-4da4-a0c5-1ffff3006e62" providerId="ADAL" clId="{AF4D6C61-3563-46A3-B846-5D48F348BD2D}" dt="2023-09-04T06:52:03.889" v="3032" actId="478"/>
          <ac:picMkLst>
            <pc:docMk/>
            <pc:sldMk cId="1436906586" sldId="543"/>
            <ac:picMk id="192" creationId="{52D44D59-5D08-22AE-65B9-07FEB52F5FE9}"/>
          </ac:picMkLst>
        </pc:picChg>
        <pc:picChg chg="add del mod">
          <ac:chgData name="Giatrakos Nikolaos" userId="f9cc159f-f4a8-4da4-a0c5-1ffff3006e62" providerId="ADAL" clId="{AF4D6C61-3563-46A3-B846-5D48F348BD2D}" dt="2023-09-04T06:52:03.889" v="3032" actId="478"/>
          <ac:picMkLst>
            <pc:docMk/>
            <pc:sldMk cId="1436906586" sldId="543"/>
            <ac:picMk id="193" creationId="{12223DC2-3690-91C7-8B4B-C0AD50E8C8D1}"/>
          </ac:picMkLst>
        </pc:picChg>
        <pc:picChg chg="add del mod">
          <ac:chgData name="Giatrakos Nikolaos" userId="f9cc159f-f4a8-4da4-a0c5-1ffff3006e62" providerId="ADAL" clId="{AF4D6C61-3563-46A3-B846-5D48F348BD2D}" dt="2023-09-04T06:52:03.889" v="3032" actId="478"/>
          <ac:picMkLst>
            <pc:docMk/>
            <pc:sldMk cId="1436906586" sldId="543"/>
            <ac:picMk id="194" creationId="{C01D698A-BF10-AF71-C21E-70703E424F37}"/>
          </ac:picMkLst>
        </pc:picChg>
        <pc:picChg chg="add del mod">
          <ac:chgData name="Giatrakos Nikolaos" userId="f9cc159f-f4a8-4da4-a0c5-1ffff3006e62" providerId="ADAL" clId="{AF4D6C61-3563-46A3-B846-5D48F348BD2D}" dt="2023-09-04T06:52:03.889" v="3032" actId="478"/>
          <ac:picMkLst>
            <pc:docMk/>
            <pc:sldMk cId="1436906586" sldId="543"/>
            <ac:picMk id="195" creationId="{6DABA087-1CD4-E7CF-3CF7-044525BE2DE8}"/>
          </ac:picMkLst>
        </pc:picChg>
        <pc:picChg chg="add del mod">
          <ac:chgData name="Giatrakos Nikolaos" userId="f9cc159f-f4a8-4da4-a0c5-1ffff3006e62" providerId="ADAL" clId="{AF4D6C61-3563-46A3-B846-5D48F348BD2D}" dt="2023-09-04T06:52:03.889" v="3032" actId="478"/>
          <ac:picMkLst>
            <pc:docMk/>
            <pc:sldMk cId="1436906586" sldId="543"/>
            <ac:picMk id="196" creationId="{BF9F7A03-AC07-FFD1-36C7-3EC4A0C52226}"/>
          </ac:picMkLst>
        </pc:picChg>
        <pc:picChg chg="add del mod">
          <ac:chgData name="Giatrakos Nikolaos" userId="f9cc159f-f4a8-4da4-a0c5-1ffff3006e62" providerId="ADAL" clId="{AF4D6C61-3563-46A3-B846-5D48F348BD2D}" dt="2023-09-04T06:52:03.889" v="3032" actId="478"/>
          <ac:picMkLst>
            <pc:docMk/>
            <pc:sldMk cId="1436906586" sldId="543"/>
            <ac:picMk id="197" creationId="{37A6209C-B5C5-B644-273D-E70F8A959A85}"/>
          </ac:picMkLst>
        </pc:picChg>
        <pc:picChg chg="add del mod">
          <ac:chgData name="Giatrakos Nikolaos" userId="f9cc159f-f4a8-4da4-a0c5-1ffff3006e62" providerId="ADAL" clId="{AF4D6C61-3563-46A3-B846-5D48F348BD2D}" dt="2023-09-04T06:52:03.889" v="3032" actId="478"/>
          <ac:picMkLst>
            <pc:docMk/>
            <pc:sldMk cId="1436906586" sldId="543"/>
            <ac:picMk id="198" creationId="{81D39851-6CBD-19EA-C629-DD3C54CB9483}"/>
          </ac:picMkLst>
        </pc:picChg>
        <pc:picChg chg="add del mod">
          <ac:chgData name="Giatrakos Nikolaos" userId="f9cc159f-f4a8-4da4-a0c5-1ffff3006e62" providerId="ADAL" clId="{AF4D6C61-3563-46A3-B846-5D48F348BD2D}" dt="2023-09-04T06:52:03.889" v="3032" actId="478"/>
          <ac:picMkLst>
            <pc:docMk/>
            <pc:sldMk cId="1436906586" sldId="543"/>
            <ac:picMk id="199" creationId="{9AC76346-D33F-5A8F-AFC1-0C68E5DDC2AC}"/>
          </ac:picMkLst>
        </pc:picChg>
        <pc:picChg chg="add del mod">
          <ac:chgData name="Giatrakos Nikolaos" userId="f9cc159f-f4a8-4da4-a0c5-1ffff3006e62" providerId="ADAL" clId="{AF4D6C61-3563-46A3-B846-5D48F348BD2D}" dt="2023-09-04T06:52:03.889" v="3032" actId="478"/>
          <ac:picMkLst>
            <pc:docMk/>
            <pc:sldMk cId="1436906586" sldId="543"/>
            <ac:picMk id="200" creationId="{1B70CA6D-1D09-AB96-BC9A-989932419920}"/>
          </ac:picMkLst>
        </pc:picChg>
        <pc:picChg chg="add del mod">
          <ac:chgData name="Giatrakos Nikolaos" userId="f9cc159f-f4a8-4da4-a0c5-1ffff3006e62" providerId="ADAL" clId="{AF4D6C61-3563-46A3-B846-5D48F348BD2D}" dt="2023-09-04T06:52:03.889" v="3032" actId="478"/>
          <ac:picMkLst>
            <pc:docMk/>
            <pc:sldMk cId="1436906586" sldId="543"/>
            <ac:picMk id="201" creationId="{57157597-3E95-E50C-0E5F-2DF269E61EC4}"/>
          </ac:picMkLst>
        </pc:picChg>
        <pc:picChg chg="add del mod">
          <ac:chgData name="Giatrakos Nikolaos" userId="f9cc159f-f4a8-4da4-a0c5-1ffff3006e62" providerId="ADAL" clId="{AF4D6C61-3563-46A3-B846-5D48F348BD2D}" dt="2023-09-03T22:15:53.652" v="2613"/>
          <ac:picMkLst>
            <pc:docMk/>
            <pc:sldMk cId="1436906586" sldId="543"/>
            <ac:picMk id="202" creationId="{2D1BFC8F-A76A-4F0B-E130-6B97883C407C}"/>
          </ac:picMkLst>
        </pc:picChg>
        <pc:picChg chg="add del mod">
          <ac:chgData name="Giatrakos Nikolaos" userId="f9cc159f-f4a8-4da4-a0c5-1ffff3006e62" providerId="ADAL" clId="{AF4D6C61-3563-46A3-B846-5D48F348BD2D}" dt="2023-09-04T06:52:03.889" v="3032" actId="478"/>
          <ac:picMkLst>
            <pc:docMk/>
            <pc:sldMk cId="1436906586" sldId="543"/>
            <ac:picMk id="203" creationId="{48D49F78-AE33-D3C5-143F-61200B37FDAA}"/>
          </ac:picMkLst>
        </pc:picChg>
        <pc:picChg chg="mod">
          <ac:chgData name="Giatrakos Nikolaos" userId="f9cc159f-f4a8-4da4-a0c5-1ffff3006e62" providerId="ADAL" clId="{AF4D6C61-3563-46A3-B846-5D48F348BD2D}" dt="2023-09-04T06:52:04.219" v="3033"/>
          <ac:picMkLst>
            <pc:docMk/>
            <pc:sldMk cId="1436906586" sldId="543"/>
            <ac:picMk id="208" creationId="{E04E208C-292D-448E-3D64-DED7BDA84C7D}"/>
          </ac:picMkLst>
        </pc:picChg>
        <pc:picChg chg="mod">
          <ac:chgData name="Giatrakos Nikolaos" userId="f9cc159f-f4a8-4da4-a0c5-1ffff3006e62" providerId="ADAL" clId="{AF4D6C61-3563-46A3-B846-5D48F348BD2D}" dt="2023-09-04T06:52:04.219" v="3033"/>
          <ac:picMkLst>
            <pc:docMk/>
            <pc:sldMk cId="1436906586" sldId="543"/>
            <ac:picMk id="209" creationId="{AD3B664F-DE54-0825-7DA8-42C5C3FA000D}"/>
          </ac:picMkLst>
        </pc:picChg>
        <pc:picChg chg="mod">
          <ac:chgData name="Giatrakos Nikolaos" userId="f9cc159f-f4a8-4da4-a0c5-1ffff3006e62" providerId="ADAL" clId="{AF4D6C61-3563-46A3-B846-5D48F348BD2D}" dt="2023-09-04T06:52:04.219" v="3033"/>
          <ac:picMkLst>
            <pc:docMk/>
            <pc:sldMk cId="1436906586" sldId="543"/>
            <ac:picMk id="210" creationId="{22DFDB5F-1944-E48B-1E64-454667DF6672}"/>
          </ac:picMkLst>
        </pc:picChg>
        <pc:picChg chg="mod">
          <ac:chgData name="Giatrakos Nikolaos" userId="f9cc159f-f4a8-4da4-a0c5-1ffff3006e62" providerId="ADAL" clId="{AF4D6C61-3563-46A3-B846-5D48F348BD2D}" dt="2023-09-04T06:52:04.219" v="3033"/>
          <ac:picMkLst>
            <pc:docMk/>
            <pc:sldMk cId="1436906586" sldId="543"/>
            <ac:picMk id="211" creationId="{AC848715-4F54-A26B-C093-04DE11E2CD1F}"/>
          </ac:picMkLst>
        </pc:picChg>
        <pc:picChg chg="mod">
          <ac:chgData name="Giatrakos Nikolaos" userId="f9cc159f-f4a8-4da4-a0c5-1ffff3006e62" providerId="ADAL" clId="{AF4D6C61-3563-46A3-B846-5D48F348BD2D}" dt="2023-09-04T06:52:04.219" v="3033"/>
          <ac:picMkLst>
            <pc:docMk/>
            <pc:sldMk cId="1436906586" sldId="543"/>
            <ac:picMk id="212" creationId="{5020C406-9F0B-6561-F245-462E0363E8FC}"/>
          </ac:picMkLst>
        </pc:picChg>
        <pc:picChg chg="mod">
          <ac:chgData name="Giatrakos Nikolaos" userId="f9cc159f-f4a8-4da4-a0c5-1ffff3006e62" providerId="ADAL" clId="{AF4D6C61-3563-46A3-B846-5D48F348BD2D}" dt="2023-09-04T06:52:04.219" v="3033"/>
          <ac:picMkLst>
            <pc:docMk/>
            <pc:sldMk cId="1436906586" sldId="543"/>
            <ac:picMk id="213" creationId="{56253B0F-69E4-CA09-837B-8F73FC56AB53}"/>
          </ac:picMkLst>
        </pc:picChg>
        <pc:cxnChg chg="mod">
          <ac:chgData name="Giatrakos Nikolaos" userId="f9cc159f-f4a8-4da4-a0c5-1ffff3006e62" providerId="ADAL" clId="{AF4D6C61-3563-46A3-B846-5D48F348BD2D}" dt="2023-09-03T21:44:22.036" v="2453"/>
          <ac:cxnSpMkLst>
            <pc:docMk/>
            <pc:sldMk cId="1436906586" sldId="543"/>
            <ac:cxnSpMk id="6" creationId="{CD7181FD-4147-D190-8353-311C5CD390A0}"/>
          </ac:cxnSpMkLst>
        </pc:cxnChg>
        <pc:cxnChg chg="mod">
          <ac:chgData name="Giatrakos Nikolaos" userId="f9cc159f-f4a8-4da4-a0c5-1ffff3006e62" providerId="ADAL" clId="{AF4D6C61-3563-46A3-B846-5D48F348BD2D}" dt="2023-09-03T21:44:22.036" v="2453"/>
          <ac:cxnSpMkLst>
            <pc:docMk/>
            <pc:sldMk cId="1436906586" sldId="543"/>
            <ac:cxnSpMk id="7" creationId="{E64FB661-4297-29BE-8D7F-0FFCB241F41C}"/>
          </ac:cxnSpMkLst>
        </pc:cxnChg>
        <pc:cxnChg chg="mod">
          <ac:chgData name="Giatrakos Nikolaos" userId="f9cc159f-f4a8-4da4-a0c5-1ffff3006e62" providerId="ADAL" clId="{AF4D6C61-3563-46A3-B846-5D48F348BD2D}" dt="2023-09-03T21:44:22.036" v="2453"/>
          <ac:cxnSpMkLst>
            <pc:docMk/>
            <pc:sldMk cId="1436906586" sldId="543"/>
            <ac:cxnSpMk id="8" creationId="{F9ED8CA0-3F75-45A6-309B-14887F3C7F60}"/>
          </ac:cxnSpMkLst>
        </pc:cxnChg>
        <pc:cxnChg chg="mod">
          <ac:chgData name="Giatrakos Nikolaos" userId="f9cc159f-f4a8-4da4-a0c5-1ffff3006e62" providerId="ADAL" clId="{AF4D6C61-3563-46A3-B846-5D48F348BD2D}" dt="2023-09-03T21:44:22.036" v="2453"/>
          <ac:cxnSpMkLst>
            <pc:docMk/>
            <pc:sldMk cId="1436906586" sldId="543"/>
            <ac:cxnSpMk id="9" creationId="{2C3D4E31-CDDA-5816-3F0E-DCAB446E9C5E}"/>
          </ac:cxnSpMkLst>
        </pc:cxnChg>
        <pc:cxnChg chg="mod">
          <ac:chgData name="Giatrakos Nikolaos" userId="f9cc159f-f4a8-4da4-a0c5-1ffff3006e62" providerId="ADAL" clId="{AF4D6C61-3563-46A3-B846-5D48F348BD2D}" dt="2023-09-03T21:44:22.036" v="2453"/>
          <ac:cxnSpMkLst>
            <pc:docMk/>
            <pc:sldMk cId="1436906586" sldId="543"/>
            <ac:cxnSpMk id="10" creationId="{1C9DD8B9-47FF-EE48-C405-346CFD91BAE7}"/>
          </ac:cxnSpMkLst>
        </pc:cxnChg>
        <pc:cxnChg chg="mod">
          <ac:chgData name="Giatrakos Nikolaos" userId="f9cc159f-f4a8-4da4-a0c5-1ffff3006e62" providerId="ADAL" clId="{AF4D6C61-3563-46A3-B846-5D48F348BD2D}" dt="2023-09-03T21:44:22.036" v="2453"/>
          <ac:cxnSpMkLst>
            <pc:docMk/>
            <pc:sldMk cId="1436906586" sldId="543"/>
            <ac:cxnSpMk id="11" creationId="{68BC0781-D0A4-3BCC-C869-79178E86987A}"/>
          </ac:cxnSpMkLst>
        </pc:cxnChg>
        <pc:cxnChg chg="mod">
          <ac:chgData name="Giatrakos Nikolaos" userId="f9cc159f-f4a8-4da4-a0c5-1ffff3006e62" providerId="ADAL" clId="{AF4D6C61-3563-46A3-B846-5D48F348BD2D}" dt="2023-09-03T21:44:22.036" v="2453"/>
          <ac:cxnSpMkLst>
            <pc:docMk/>
            <pc:sldMk cId="1436906586" sldId="543"/>
            <ac:cxnSpMk id="12" creationId="{4E14E084-2A9D-3D6A-0F80-7E4AB0B03875}"/>
          </ac:cxnSpMkLst>
        </pc:cxnChg>
        <pc:cxnChg chg="mod">
          <ac:chgData name="Giatrakos Nikolaos" userId="f9cc159f-f4a8-4da4-a0c5-1ffff3006e62" providerId="ADAL" clId="{AF4D6C61-3563-46A3-B846-5D48F348BD2D}" dt="2023-09-03T21:44:22.036" v="2453"/>
          <ac:cxnSpMkLst>
            <pc:docMk/>
            <pc:sldMk cId="1436906586" sldId="543"/>
            <ac:cxnSpMk id="13" creationId="{D945C942-CBBB-B542-EAAE-1DA3E76AA1AF}"/>
          </ac:cxnSpMkLst>
        </pc:cxnChg>
        <pc:cxnChg chg="mod">
          <ac:chgData name="Giatrakos Nikolaos" userId="f9cc159f-f4a8-4da4-a0c5-1ffff3006e62" providerId="ADAL" clId="{AF4D6C61-3563-46A3-B846-5D48F348BD2D}" dt="2023-09-04T06:52:04.219" v="3033"/>
          <ac:cxnSpMkLst>
            <pc:docMk/>
            <pc:sldMk cId="1436906586" sldId="543"/>
            <ac:cxnSpMk id="186" creationId="{0054042C-3BC4-871D-9BAD-8E46D5A99F75}"/>
          </ac:cxnSpMkLst>
        </pc:cxnChg>
        <pc:cxnChg chg="mod">
          <ac:chgData name="Giatrakos Nikolaos" userId="f9cc159f-f4a8-4da4-a0c5-1ffff3006e62" providerId="ADAL" clId="{AF4D6C61-3563-46A3-B846-5D48F348BD2D}" dt="2023-09-04T06:52:04.219" v="3033"/>
          <ac:cxnSpMkLst>
            <pc:docMk/>
            <pc:sldMk cId="1436906586" sldId="543"/>
            <ac:cxnSpMk id="187" creationId="{C5AD6428-3EBC-3500-54B4-D88535F6B229}"/>
          </ac:cxnSpMkLst>
        </pc:cxnChg>
        <pc:cxnChg chg="mod">
          <ac:chgData name="Giatrakos Nikolaos" userId="f9cc159f-f4a8-4da4-a0c5-1ffff3006e62" providerId="ADAL" clId="{AF4D6C61-3563-46A3-B846-5D48F348BD2D}" dt="2023-09-04T06:52:04.219" v="3033"/>
          <ac:cxnSpMkLst>
            <pc:docMk/>
            <pc:sldMk cId="1436906586" sldId="543"/>
            <ac:cxnSpMk id="188" creationId="{1177016D-DEA0-D3C7-7C33-82D1C36A6634}"/>
          </ac:cxnSpMkLst>
        </pc:cxnChg>
        <pc:cxnChg chg="mod">
          <ac:chgData name="Giatrakos Nikolaos" userId="f9cc159f-f4a8-4da4-a0c5-1ffff3006e62" providerId="ADAL" clId="{AF4D6C61-3563-46A3-B846-5D48F348BD2D}" dt="2023-09-04T06:52:04.219" v="3033"/>
          <ac:cxnSpMkLst>
            <pc:docMk/>
            <pc:sldMk cId="1436906586" sldId="543"/>
            <ac:cxnSpMk id="189" creationId="{33F4846B-4DFF-9D42-7B37-0BA76C3553BC}"/>
          </ac:cxnSpMkLst>
        </pc:cxnChg>
        <pc:cxnChg chg="mod">
          <ac:chgData name="Giatrakos Nikolaos" userId="f9cc159f-f4a8-4da4-a0c5-1ffff3006e62" providerId="ADAL" clId="{AF4D6C61-3563-46A3-B846-5D48F348BD2D}" dt="2023-09-04T06:52:04.219" v="3033"/>
          <ac:cxnSpMkLst>
            <pc:docMk/>
            <pc:sldMk cId="1436906586" sldId="543"/>
            <ac:cxnSpMk id="202" creationId="{6552811D-F504-C9FA-EA11-091F74218A1F}"/>
          </ac:cxnSpMkLst>
        </pc:cxnChg>
        <pc:cxnChg chg="mod">
          <ac:chgData name="Giatrakos Nikolaos" userId="f9cc159f-f4a8-4da4-a0c5-1ffff3006e62" providerId="ADAL" clId="{AF4D6C61-3563-46A3-B846-5D48F348BD2D}" dt="2023-09-04T06:52:04.219" v="3033"/>
          <ac:cxnSpMkLst>
            <pc:docMk/>
            <pc:sldMk cId="1436906586" sldId="543"/>
            <ac:cxnSpMk id="204" creationId="{C9433F56-E62A-56FB-2ABB-BF91FEB1A9F8}"/>
          </ac:cxnSpMkLst>
        </pc:cxnChg>
        <pc:cxnChg chg="mod">
          <ac:chgData name="Giatrakos Nikolaos" userId="f9cc159f-f4a8-4da4-a0c5-1ffff3006e62" providerId="ADAL" clId="{AF4D6C61-3563-46A3-B846-5D48F348BD2D}" dt="2023-09-04T06:52:04.219" v="3033"/>
          <ac:cxnSpMkLst>
            <pc:docMk/>
            <pc:sldMk cId="1436906586" sldId="543"/>
            <ac:cxnSpMk id="206" creationId="{EE2BDA30-A247-13F9-1E65-663CE0673996}"/>
          </ac:cxnSpMkLst>
        </pc:cxnChg>
        <pc:cxnChg chg="mod">
          <ac:chgData name="Giatrakos Nikolaos" userId="f9cc159f-f4a8-4da4-a0c5-1ffff3006e62" providerId="ADAL" clId="{AF4D6C61-3563-46A3-B846-5D48F348BD2D}" dt="2023-09-04T06:52:04.219" v="3033"/>
          <ac:cxnSpMkLst>
            <pc:docMk/>
            <pc:sldMk cId="1436906586" sldId="543"/>
            <ac:cxnSpMk id="207" creationId="{BA8DD7BD-5D78-ADD5-8762-0B1CAB0F662F}"/>
          </ac:cxnSpMkLst>
        </pc:cxnChg>
      </pc:sldChg>
      <pc:sldChg chg="addSp delSp modSp add modAnim">
        <pc:chgData name="Giatrakos Nikolaos" userId="f9cc159f-f4a8-4da4-a0c5-1ffff3006e62" providerId="ADAL" clId="{AF4D6C61-3563-46A3-B846-5D48F348BD2D}" dt="2023-09-04T07:39:42.786" v="3331" actId="20577"/>
        <pc:sldMkLst>
          <pc:docMk/>
          <pc:sldMk cId="1005936394" sldId="544"/>
        </pc:sldMkLst>
        <pc:spChg chg="del">
          <ac:chgData name="Giatrakos Nikolaos" userId="f9cc159f-f4a8-4da4-a0c5-1ffff3006e62" providerId="ADAL" clId="{AF4D6C61-3563-46A3-B846-5D48F348BD2D}" dt="2023-09-04T06:52:34.028" v="3038" actId="478"/>
          <ac:spMkLst>
            <pc:docMk/>
            <pc:sldMk cId="1005936394" sldId="544"/>
            <ac:spMk id="2" creationId="{E70ADA95-6CE3-2A1E-FFBC-9942823F1BBF}"/>
          </ac:spMkLst>
        </pc:spChg>
        <pc:spChg chg="add del mod">
          <ac:chgData name="Giatrakos Nikolaos" userId="f9cc159f-f4a8-4da4-a0c5-1ffff3006e62" providerId="ADAL" clId="{AF4D6C61-3563-46A3-B846-5D48F348BD2D}" dt="2023-09-04T06:52:37.070" v="3039" actId="478"/>
          <ac:spMkLst>
            <pc:docMk/>
            <pc:sldMk cId="1005936394" sldId="544"/>
            <ac:spMk id="3" creationId="{08A0C15E-6F62-BB5A-000D-4D7C420BCA7F}"/>
          </ac:spMkLst>
        </pc:spChg>
        <pc:spChg chg="add del mod">
          <ac:chgData name="Giatrakos Nikolaos" userId="f9cc159f-f4a8-4da4-a0c5-1ffff3006e62" providerId="ADAL" clId="{AF4D6C61-3563-46A3-B846-5D48F348BD2D}" dt="2023-09-04T06:52:38.528" v="3041"/>
          <ac:spMkLst>
            <pc:docMk/>
            <pc:sldMk cId="1005936394" sldId="544"/>
            <ac:spMk id="186" creationId="{D0B72AEF-6905-8832-4707-247099F06863}"/>
          </ac:spMkLst>
        </pc:spChg>
        <pc:spChg chg="add mod">
          <ac:chgData name="Giatrakos Nikolaos" userId="f9cc159f-f4a8-4da4-a0c5-1ffff3006e62" providerId="ADAL" clId="{AF4D6C61-3563-46A3-B846-5D48F348BD2D}" dt="2023-09-04T07:38:46.837" v="3330" actId="20577"/>
          <ac:spMkLst>
            <pc:docMk/>
            <pc:sldMk cId="1005936394" sldId="544"/>
            <ac:spMk id="187" creationId="{9B8FB47F-1EF5-B0FB-592B-34A3F724827B}"/>
          </ac:spMkLst>
        </pc:spChg>
        <pc:spChg chg="mod">
          <ac:chgData name="Giatrakos Nikolaos" userId="f9cc159f-f4a8-4da4-a0c5-1ffff3006e62" providerId="ADAL" clId="{AF4D6C61-3563-46A3-B846-5D48F348BD2D}" dt="2023-09-04T07:39:42.786" v="3331" actId="20577"/>
          <ac:spMkLst>
            <pc:docMk/>
            <pc:sldMk cId="1005936394" sldId="544"/>
            <ac:spMk id="205" creationId="{328ABB56-7A9D-C3F1-44B2-66207941E113}"/>
          </ac:spMkLst>
        </pc:spChg>
      </pc:sldChg>
      <pc:sldChg chg="addSp delSp modSp add mod">
        <pc:chgData name="Giatrakos Nikolaos" userId="f9cc159f-f4a8-4da4-a0c5-1ffff3006e62" providerId="ADAL" clId="{AF4D6C61-3563-46A3-B846-5D48F348BD2D}" dt="2023-09-04T07:33:42.808" v="3273" actId="20577"/>
        <pc:sldMkLst>
          <pc:docMk/>
          <pc:sldMk cId="2856324224" sldId="545"/>
        </pc:sldMkLst>
        <pc:spChg chg="del mod">
          <ac:chgData name="Giatrakos Nikolaos" userId="f9cc159f-f4a8-4da4-a0c5-1ffff3006e62" providerId="ADAL" clId="{AF4D6C61-3563-46A3-B846-5D48F348BD2D}" dt="2023-09-04T07:32:30.296" v="3242" actId="478"/>
          <ac:spMkLst>
            <pc:docMk/>
            <pc:sldMk cId="2856324224" sldId="545"/>
            <ac:spMk id="2" creationId="{00000000-0000-0000-0000-000000000000}"/>
          </ac:spMkLst>
        </pc:spChg>
        <pc:spChg chg="add del mod">
          <ac:chgData name="Giatrakos Nikolaos" userId="f9cc159f-f4a8-4da4-a0c5-1ffff3006e62" providerId="ADAL" clId="{AF4D6C61-3563-46A3-B846-5D48F348BD2D}" dt="2023-09-04T07:32:32.316" v="3243" actId="478"/>
          <ac:spMkLst>
            <pc:docMk/>
            <pc:sldMk cId="2856324224" sldId="545"/>
            <ac:spMk id="3" creationId="{C04907FC-9E83-2E94-BDE7-24F143BEF8AD}"/>
          </ac:spMkLst>
        </pc:spChg>
        <pc:spChg chg="del">
          <ac:chgData name="Giatrakos Nikolaos" userId="f9cc159f-f4a8-4da4-a0c5-1ffff3006e62" providerId="ADAL" clId="{AF4D6C61-3563-46A3-B846-5D48F348BD2D}" dt="2023-09-04T07:32:10.084" v="3237" actId="478"/>
          <ac:spMkLst>
            <pc:docMk/>
            <pc:sldMk cId="2856324224" sldId="545"/>
            <ac:spMk id="6" creationId="{2543F2FE-9E39-45C5-16EF-D706E4B5A4E8}"/>
          </ac:spMkLst>
        </pc:spChg>
        <pc:spChg chg="del">
          <ac:chgData name="Giatrakos Nikolaos" userId="f9cc159f-f4a8-4da4-a0c5-1ffff3006e62" providerId="ADAL" clId="{AF4D6C61-3563-46A3-B846-5D48F348BD2D}" dt="2023-09-04T07:32:11.373" v="3238" actId="478"/>
          <ac:spMkLst>
            <pc:docMk/>
            <pc:sldMk cId="2856324224" sldId="545"/>
            <ac:spMk id="8" creationId="{208DDCE2-33FD-9064-3707-964F47EBADF9}"/>
          </ac:spMkLst>
        </pc:spChg>
        <pc:spChg chg="del">
          <ac:chgData name="Giatrakos Nikolaos" userId="f9cc159f-f4a8-4da4-a0c5-1ffff3006e62" providerId="ADAL" clId="{AF4D6C61-3563-46A3-B846-5D48F348BD2D}" dt="2023-09-04T07:32:51.810" v="3249" actId="478"/>
          <ac:spMkLst>
            <pc:docMk/>
            <pc:sldMk cId="2856324224" sldId="545"/>
            <ac:spMk id="9" creationId="{83E259DF-1CF7-FA21-E2E1-507AE267D809}"/>
          </ac:spMkLst>
        </pc:spChg>
        <pc:spChg chg="del">
          <ac:chgData name="Giatrakos Nikolaos" userId="f9cc159f-f4a8-4da4-a0c5-1ffff3006e62" providerId="ADAL" clId="{AF4D6C61-3563-46A3-B846-5D48F348BD2D}" dt="2023-09-04T07:32:01.839" v="3234" actId="478"/>
          <ac:spMkLst>
            <pc:docMk/>
            <pc:sldMk cId="2856324224" sldId="545"/>
            <ac:spMk id="11" creationId="{D3F691EF-E9A6-73C6-7855-E2A1C630AD63}"/>
          </ac:spMkLst>
        </pc:spChg>
        <pc:spChg chg="add mod">
          <ac:chgData name="Giatrakos Nikolaos" userId="f9cc159f-f4a8-4da4-a0c5-1ffff3006e62" providerId="ADAL" clId="{AF4D6C61-3563-46A3-B846-5D48F348BD2D}" dt="2023-09-04T07:33:42.808" v="3273" actId="20577"/>
          <ac:spMkLst>
            <pc:docMk/>
            <pc:sldMk cId="2856324224" sldId="545"/>
            <ac:spMk id="13" creationId="{18710A8B-137F-C19A-EACA-CAFC218DE580}"/>
          </ac:spMkLst>
        </pc:spChg>
        <pc:picChg chg="del">
          <ac:chgData name="Giatrakos Nikolaos" userId="f9cc159f-f4a8-4da4-a0c5-1ffff3006e62" providerId="ADAL" clId="{AF4D6C61-3563-46A3-B846-5D48F348BD2D}" dt="2023-09-04T07:32:00.811" v="3233" actId="478"/>
          <ac:picMkLst>
            <pc:docMk/>
            <pc:sldMk cId="2856324224" sldId="545"/>
            <ac:picMk id="4" creationId="{44CFDC0C-668E-20D4-C2B9-AAE220DCE735}"/>
          </ac:picMkLst>
        </pc:picChg>
        <pc:picChg chg="del">
          <ac:chgData name="Giatrakos Nikolaos" userId="f9cc159f-f4a8-4da4-a0c5-1ffff3006e62" providerId="ADAL" clId="{AF4D6C61-3563-46A3-B846-5D48F348BD2D}" dt="2023-09-04T07:32:03.586" v="3235" actId="478"/>
          <ac:picMkLst>
            <pc:docMk/>
            <pc:sldMk cId="2856324224" sldId="545"/>
            <ac:picMk id="5" creationId="{305322BE-DDD7-5C26-D54B-7903BC5AEA79}"/>
          </ac:picMkLst>
        </pc:picChg>
        <pc:picChg chg="del">
          <ac:chgData name="Giatrakos Nikolaos" userId="f9cc159f-f4a8-4da4-a0c5-1ffff3006e62" providerId="ADAL" clId="{AF4D6C61-3563-46A3-B846-5D48F348BD2D}" dt="2023-09-04T07:32:13.089" v="3240" actId="478"/>
          <ac:picMkLst>
            <pc:docMk/>
            <pc:sldMk cId="2856324224" sldId="545"/>
            <ac:picMk id="7" creationId="{EA82E46B-8A2D-216A-4A72-1437224CDE02}"/>
          </ac:picMkLst>
        </pc:picChg>
        <pc:picChg chg="del">
          <ac:chgData name="Giatrakos Nikolaos" userId="f9cc159f-f4a8-4da4-a0c5-1ffff3006e62" providerId="ADAL" clId="{AF4D6C61-3563-46A3-B846-5D48F348BD2D}" dt="2023-09-04T07:32:12.284" v="3239" actId="478"/>
          <ac:picMkLst>
            <pc:docMk/>
            <pc:sldMk cId="2856324224" sldId="545"/>
            <ac:picMk id="10" creationId="{2B5C6A0E-8503-685E-D6CD-837550FA1EF6}"/>
          </ac:picMkLst>
        </pc:picChg>
        <pc:picChg chg="mod ord">
          <ac:chgData name="Giatrakos Nikolaos" userId="f9cc159f-f4a8-4da4-a0c5-1ffff3006e62" providerId="ADAL" clId="{AF4D6C61-3563-46A3-B846-5D48F348BD2D}" dt="2023-09-04T07:32:49.161" v="3248" actId="1076"/>
          <ac:picMkLst>
            <pc:docMk/>
            <pc:sldMk cId="2856324224" sldId="545"/>
            <ac:picMk id="14" creationId="{FC400545-B737-DABD-A47D-91EBDC3DD42D}"/>
          </ac:picMkLst>
        </pc:picChg>
      </pc:sldChg>
      <pc:sldChg chg="modSp add mod">
        <pc:chgData name="Giatrakos Nikolaos" userId="f9cc159f-f4a8-4da4-a0c5-1ffff3006e62" providerId="ADAL" clId="{AF4D6C61-3563-46A3-B846-5D48F348BD2D}" dt="2023-09-04T07:36:18.504" v="3317" actId="20577"/>
        <pc:sldMkLst>
          <pc:docMk/>
          <pc:sldMk cId="2772500435" sldId="546"/>
        </pc:sldMkLst>
        <pc:spChg chg="mod">
          <ac:chgData name="Giatrakos Nikolaos" userId="f9cc159f-f4a8-4da4-a0c5-1ffff3006e62" providerId="ADAL" clId="{AF4D6C61-3563-46A3-B846-5D48F348BD2D}" dt="2023-09-04T07:36:18.504" v="3317" actId="20577"/>
          <ac:spMkLst>
            <pc:docMk/>
            <pc:sldMk cId="2772500435" sldId="546"/>
            <ac:spMk id="3" creationId="{00000000-0000-0000-0000-000000000000}"/>
          </ac:spMkLst>
        </pc:spChg>
        <pc:spChg chg="mod ord">
          <ac:chgData name="Giatrakos Nikolaos" userId="f9cc159f-f4a8-4da4-a0c5-1ffff3006e62" providerId="ADAL" clId="{AF4D6C61-3563-46A3-B846-5D48F348BD2D}" dt="2023-09-04T07:36:13.867" v="3313" actId="167"/>
          <ac:spMkLst>
            <pc:docMk/>
            <pc:sldMk cId="2772500435" sldId="546"/>
            <ac:spMk id="6" creationId="{79214DB6-F7A7-D0AD-18E5-64A65C08B669}"/>
          </ac:spMkLst>
        </pc:spChg>
      </pc:sldChg>
    </pc:docChg>
  </pc:docChgLst>
  <pc:docChgLst>
    <pc:chgData name="Giatrakos Nikolaos" userId="f9cc159f-f4a8-4da4-a0c5-1ffff3006e62" providerId="ADAL" clId="{A520C5B9-96E9-4655-8A39-A0F26945D5A1}"/>
    <pc:docChg chg="custSel delSld modSld">
      <pc:chgData name="Giatrakos Nikolaos" userId="f9cc159f-f4a8-4da4-a0c5-1ffff3006e62" providerId="ADAL" clId="{A520C5B9-96E9-4655-8A39-A0F26945D5A1}" dt="2023-10-21T19:04:38.842" v="12" actId="1076"/>
      <pc:docMkLst>
        <pc:docMk/>
      </pc:docMkLst>
      <pc:sldChg chg="del">
        <pc:chgData name="Giatrakos Nikolaos" userId="f9cc159f-f4a8-4da4-a0c5-1ffff3006e62" providerId="ADAL" clId="{A520C5B9-96E9-4655-8A39-A0F26945D5A1}" dt="2023-10-21T05:29:32.681" v="4" actId="47"/>
        <pc:sldMkLst>
          <pc:docMk/>
          <pc:sldMk cId="4013640991" sldId="607"/>
        </pc:sldMkLst>
      </pc:sldChg>
      <pc:sldChg chg="addSp delSp modSp mod delAnim modAnim">
        <pc:chgData name="Giatrakos Nikolaos" userId="f9cc159f-f4a8-4da4-a0c5-1ffff3006e62" providerId="ADAL" clId="{A520C5B9-96E9-4655-8A39-A0F26945D5A1}" dt="2023-10-21T19:04:38.842" v="12" actId="1076"/>
        <pc:sldMkLst>
          <pc:docMk/>
          <pc:sldMk cId="559259610" sldId="639"/>
        </pc:sldMkLst>
        <pc:spChg chg="mod">
          <ac:chgData name="Giatrakos Nikolaos" userId="f9cc159f-f4a8-4da4-a0c5-1ffff3006e62" providerId="ADAL" clId="{A520C5B9-96E9-4655-8A39-A0F26945D5A1}" dt="2023-10-21T19:03:48.735" v="7" actId="122"/>
          <ac:spMkLst>
            <pc:docMk/>
            <pc:sldMk cId="559259610" sldId="639"/>
            <ac:spMk id="6" creationId="{2CC70906-6509-FBAA-45E9-2FB4AD6FD0C7}"/>
          </ac:spMkLst>
        </pc:spChg>
        <pc:picChg chg="add mod">
          <ac:chgData name="Giatrakos Nikolaos" userId="f9cc159f-f4a8-4da4-a0c5-1ffff3006e62" providerId="ADAL" clId="{A520C5B9-96E9-4655-8A39-A0F26945D5A1}" dt="2023-10-21T19:04:38.842" v="12" actId="1076"/>
          <ac:picMkLst>
            <pc:docMk/>
            <pc:sldMk cId="559259610" sldId="639"/>
            <ac:picMk id="3" creationId="{751CDAD9-36C2-FF27-17FA-3AAD1C0464BD}"/>
          </ac:picMkLst>
        </pc:picChg>
        <pc:picChg chg="del">
          <ac:chgData name="Giatrakos Nikolaos" userId="f9cc159f-f4a8-4da4-a0c5-1ffff3006e62" providerId="ADAL" clId="{A520C5B9-96E9-4655-8A39-A0F26945D5A1}" dt="2023-10-21T19:03:58.192" v="8" actId="478"/>
          <ac:picMkLst>
            <pc:docMk/>
            <pc:sldMk cId="559259610" sldId="639"/>
            <ac:picMk id="4" creationId="{0BB296FA-8D0E-9386-4E2B-9122920160AD}"/>
          </ac:picMkLst>
        </pc:picChg>
      </pc:sldChg>
      <pc:sldChg chg="del">
        <pc:chgData name="Giatrakos Nikolaos" userId="f9cc159f-f4a8-4da4-a0c5-1ffff3006e62" providerId="ADAL" clId="{A520C5B9-96E9-4655-8A39-A0F26945D5A1}" dt="2023-10-21T05:28:28.786" v="0" actId="47"/>
        <pc:sldMkLst>
          <pc:docMk/>
          <pc:sldMk cId="4147220434" sldId="643"/>
        </pc:sldMkLst>
      </pc:sldChg>
      <pc:sldChg chg="del">
        <pc:chgData name="Giatrakos Nikolaos" userId="f9cc159f-f4a8-4da4-a0c5-1ffff3006e62" providerId="ADAL" clId="{A520C5B9-96E9-4655-8A39-A0F26945D5A1}" dt="2023-10-21T05:28:30.359" v="2" actId="47"/>
        <pc:sldMkLst>
          <pc:docMk/>
          <pc:sldMk cId="2018391654" sldId="644"/>
        </pc:sldMkLst>
      </pc:sldChg>
      <pc:sldChg chg="del">
        <pc:chgData name="Giatrakos Nikolaos" userId="f9cc159f-f4a8-4da4-a0c5-1ffff3006e62" providerId="ADAL" clId="{A520C5B9-96E9-4655-8A39-A0F26945D5A1}" dt="2023-10-21T05:28:29.573" v="1" actId="47"/>
        <pc:sldMkLst>
          <pc:docMk/>
          <pc:sldMk cId="1060002453" sldId="645"/>
        </pc:sldMkLst>
      </pc:sldChg>
      <pc:sldChg chg="del">
        <pc:chgData name="Giatrakos Nikolaos" userId="f9cc159f-f4a8-4da4-a0c5-1ffff3006e62" providerId="ADAL" clId="{A520C5B9-96E9-4655-8A39-A0F26945D5A1}" dt="2023-10-21T05:28:31.405" v="3" actId="47"/>
        <pc:sldMkLst>
          <pc:docMk/>
          <pc:sldMk cId="3518495864" sldId="64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AC39C6-7832-D42E-C9E9-87F3CF6F3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D908A-CBDE-DE35-A3D0-F525D7DE75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2611438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7F3FA-2AAE-4CEF-A7F4-227C284BDCC1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31E79F-A5B3-983F-ED0B-14C597F37C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85E67-002E-7542-2B7A-E6F649B902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611438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B9F2-5514-413D-A12B-3BF45A0D4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986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19:39:37.35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2:04.65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12,'1526'0,"-1341"-12,370 12,-546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2:22.88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41,'890'0,"-682"-11,-81 4,-89 5,142-8,150 6,-186 5,-23 11,-96-12,-7 1,-1-2,1 1,0-2,0 0,-1-2,20-5,-29 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20:02:33.43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23 24575,'51'-1'0,"16"1"0,81 9 0,-89-5 0,98-4 0,-61-2 0,17 4 0,119-4 0,-166-9 0,-48 7 0,0 1 0,30-1 0,111-4 0,-150 8 0,129-2 35,-78 3-1435,-49-1-5426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2:53.461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44,'148'1,"157"-3,-143-20,-98 3,-56 18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3:05.468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0,'721'0,"-712"0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4:12.961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36,'35'1,"45"8,-47-4,53 1,109-15,-72 5,27-2,39-20,-165 22,25-1,-1 2,65 5,-24 0,25-4,120 4,-185 2,55 3,-95-7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4:18.464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5,'78'-2,"-38"0,1 2,67 8,-59 0,0-3,59-1,48-5,274 2,-107 9,-35-10,-276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4:30.615"/>
    </inkml:context>
    <inkml:brush xml:id="br0">
      <inkml:brushProperty name="width" value="0.1" units="cm"/>
      <inkml:brushProperty name="height" value="0.2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12,'83'-1,"90"2,-160 1,1 0,0 1,18 6,-20-5,0 0,0-1,0-1,25 2,1-4,20 0,77-10,26 0,-72 7,-12-7,-54 6,0 0,32 1,228 3,-274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4:34.479"/>
    </inkml:context>
    <inkml:brush xml:id="br0">
      <inkml:brushProperty name="width" value="0.1" units="cm"/>
      <inkml:brushProperty name="height" value="0.2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11,'109'1,"117"-2,-196-1,192-7,570 10,-779-1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6T11:59:13.368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47,'581'0,"-506"-8,-54 5,37-2,-20 6,-3 0,1-2,55-8,-48 4,0 1,83 5,-45 1,24 0,125-4,-162-4,80-3,121 7,198 5,-258 11,50 2,112-16,282 11,-367 4,-224-12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20:00:39.09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6T11:59:21.247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47,'426'-12,"-186"-2,608-6,-581 22,-22 11,-38-2,-110-7,8 1,222 6,306-11,-360 15,22 1,-226-17,-51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6T11:59:26.735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2,'490'-2,"543"5,-620 17,-262-10,-38 4,-73-7,44 1,453-6,-260-4,1438 2,-1495-15,358 15,-562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1:01.5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1:24.9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37,'32'1,"45"8,-46-4,52 1,67-5,120-3,-218-3,54-13,-11 1,26 7,-73 5,1 3,52 4,-14 0,-70-1,-10-1,-1 1,1-1,0-1,11-1,-12-1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1:29.48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0,'2'1,"0"1,0-1,0 0,1 0,-1 0,0 0,1 0,-1 0,0-1,1 1,-1-1,6 1,35-2,-27 1,1230-1,-1235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1:39.4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35,'74'1,"77"-2,-136-1,128-7,435 9,-417-11,-102 12,3 0,93-11,-103 6,101 4,-62 2,-80-2,-2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1:42.99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1,'29'10,"0"0,1-1,0-2,56 6,-61-10,75 7,177-7,-143-5,-63 4,-30-1,-1-1,58-7,-1-13,-3 13,133 5,-110 4,-110-3,-1 0,1 0,-1 0,0-1,1 0,5-3,4 0,-9 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1:50.57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29,'203'-10,"185"7,-197 6,-171-3,-1 0,1-2,0 0,0-1,20-5,-31 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4T20:01:53.32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1,'321'6,"-207"-2,268-4,-338-8,-37 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611438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4F001-B776-47DC-8B82-2207B913C02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27175" y="433388"/>
            <a:ext cx="1555750" cy="116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0375" y="1665288"/>
            <a:ext cx="3689350" cy="1363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611438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C3CEB-9932-4FC7-8FDA-998016923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867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E0E600-0DA5-7B79-F7C4-1FB458B6C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C3CEB-9932-4FC7-8FDA-9980169232B5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4986338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C56A9-71FA-49A8-A49B-73E0C4B6E024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34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FC56A9-71FA-49A8-A49B-73E0C4B6E02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99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F5F07-3D69-5173-9B64-A6AD38EA89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C3CEB-9932-4FC7-8FDA-9980169232B5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27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F70F8-6B7E-4DBF-7533-B30C56ADE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C3CEB-9932-4FC7-8FDA-9980169232B5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42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84659-436B-989D-2DFD-E5F4E3FEC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C3CEB-9932-4FC7-8FDA-9980169232B5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66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17EB9-E80D-8496-47F8-17F0F7110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C3CEB-9932-4FC7-8FDA-9980169232B5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5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F2AC9-5389-4266-2BF8-9951D13873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C3CEB-9932-4FC7-8FDA-9980169232B5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07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046F2-B744-49A7-F83E-B196E34F9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C3CEB-9932-4FC7-8FDA-9980169232B5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48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C56A9-71FA-49A8-A49B-73E0C4B6E024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2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C56A9-71FA-49A8-A49B-73E0C4B6E024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9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0FFB67-2DB2-4444-87EE-A615511F5358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68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1FBA6-69B0-01D9-8CDD-2E120622F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C3CEB-9932-4FC7-8FDA-9980169232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84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649BD-5CDA-1C58-EE11-61197B8CF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C3CEB-9932-4FC7-8FDA-9980169232B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34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C3CEB-9932-4FC7-8FDA-9980169232B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78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4A7039-D65A-6591-C79F-F2D395078C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C3CEB-9932-4FC7-8FDA-9980169232B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2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4986338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sz="1800" b="0" i="0" u="none" strike="noStrike" baseline="0" dirty="0">
              <a:latin typeface="LinLibertine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C56A9-71FA-49A8-A49B-73E0C4B6E024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9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4986338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C56A9-71FA-49A8-A49B-73E0C4B6E024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00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4986338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C56A9-71FA-49A8-A49B-73E0C4B6E024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81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5757" y="1072832"/>
            <a:ext cx="3918585" cy="7267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3333B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1515" y="1938020"/>
            <a:ext cx="3227070" cy="865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333B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9AF5C-E8EA-4DD2-94C2-1A08E82CD1E9}" type="datetime1">
              <a:rPr lang="en-US" smtClean="0"/>
              <a:t>10/21/2023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spc="-20" dirty="0"/>
              <a:t>‹#›</a:t>
            </a:fld>
            <a:r>
              <a:rPr spc="-85" dirty="0"/>
              <a:t> </a:t>
            </a:r>
            <a:r>
              <a:rPr spc="85" dirty="0"/>
              <a:t>/</a:t>
            </a:r>
            <a:r>
              <a:rPr spc="-80" dirty="0"/>
              <a:t> </a:t>
            </a:r>
            <a:r>
              <a:rPr spc="-50" dirty="0"/>
              <a:t>6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505" y="807509"/>
            <a:ext cx="2036128" cy="2283935"/>
          </a:xfrm>
        </p:spPr>
        <p:txBody>
          <a:bodyPr/>
          <a:lstStyle>
            <a:lvl1pPr>
              <a:defRPr sz="1412"/>
            </a:lvl1pPr>
            <a:lvl2pPr>
              <a:defRPr sz="1210"/>
            </a:lvl2pPr>
            <a:lvl3pPr>
              <a:defRPr sz="1008"/>
            </a:lvl3pPr>
            <a:lvl4pPr>
              <a:defRPr sz="908"/>
            </a:lvl4pPr>
            <a:lvl5pPr>
              <a:defRPr sz="908"/>
            </a:lvl5pPr>
            <a:lvl6pPr>
              <a:defRPr sz="908"/>
            </a:lvl6pPr>
            <a:lvl7pPr>
              <a:defRPr sz="908"/>
            </a:lvl7pPr>
            <a:lvl8pPr>
              <a:defRPr sz="908"/>
            </a:lvl8pPr>
            <a:lvl9pPr>
              <a:defRPr sz="9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43467" y="807509"/>
            <a:ext cx="2036128" cy="2283935"/>
          </a:xfrm>
        </p:spPr>
        <p:txBody>
          <a:bodyPr/>
          <a:lstStyle>
            <a:lvl1pPr>
              <a:defRPr sz="1412"/>
            </a:lvl1pPr>
            <a:lvl2pPr>
              <a:defRPr sz="1210"/>
            </a:lvl2pPr>
            <a:lvl3pPr>
              <a:defRPr sz="1008"/>
            </a:lvl3pPr>
            <a:lvl4pPr>
              <a:defRPr sz="908"/>
            </a:lvl4pPr>
            <a:lvl5pPr>
              <a:defRPr sz="908"/>
            </a:lvl5pPr>
            <a:lvl6pPr>
              <a:defRPr sz="908"/>
            </a:lvl6pPr>
            <a:lvl7pPr>
              <a:defRPr sz="908"/>
            </a:lvl7pPr>
            <a:lvl8pPr>
              <a:defRPr sz="908"/>
            </a:lvl8pPr>
            <a:lvl9pPr>
              <a:defRPr sz="9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BDDD7-9EFF-49BB-A1DE-B64C045870DF}" type="datetime1">
              <a:rPr lang="en-US" smtClean="0"/>
              <a:t>10/21/2023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AF37A-A371-4C89-9959-DA49C185B96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04497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505" y="774663"/>
            <a:ext cx="2036928" cy="322843"/>
          </a:xfrm>
        </p:spPr>
        <p:txBody>
          <a:bodyPr anchor="b"/>
          <a:lstStyle>
            <a:lvl1pPr marL="0" indent="0">
              <a:buNone/>
              <a:defRPr sz="1210" b="1"/>
            </a:lvl1pPr>
            <a:lvl2pPr marL="230520" indent="0">
              <a:buNone/>
              <a:defRPr sz="1008" b="1"/>
            </a:lvl2pPr>
            <a:lvl3pPr marL="461040" indent="0">
              <a:buNone/>
              <a:defRPr sz="908" b="1"/>
            </a:lvl3pPr>
            <a:lvl4pPr marL="691561" indent="0">
              <a:buNone/>
              <a:defRPr sz="807" b="1"/>
            </a:lvl4pPr>
            <a:lvl5pPr marL="922081" indent="0">
              <a:buNone/>
              <a:defRPr sz="807" b="1"/>
            </a:lvl5pPr>
            <a:lvl6pPr marL="1152601" indent="0">
              <a:buNone/>
              <a:defRPr sz="807" b="1"/>
            </a:lvl6pPr>
            <a:lvl7pPr marL="1383121" indent="0">
              <a:buNone/>
              <a:defRPr sz="807" b="1"/>
            </a:lvl7pPr>
            <a:lvl8pPr marL="1613642" indent="0">
              <a:buNone/>
              <a:defRPr sz="807" b="1"/>
            </a:lvl8pPr>
            <a:lvl9pPr marL="1844162" indent="0">
              <a:buNone/>
              <a:defRPr sz="8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505" y="1097506"/>
            <a:ext cx="2036928" cy="1993937"/>
          </a:xfrm>
        </p:spPr>
        <p:txBody>
          <a:bodyPr/>
          <a:lstStyle>
            <a:lvl1pPr>
              <a:defRPr sz="1210"/>
            </a:lvl1pPr>
            <a:lvl2pPr>
              <a:defRPr sz="1008"/>
            </a:lvl2pPr>
            <a:lvl3pPr>
              <a:defRPr sz="908"/>
            </a:lvl3pPr>
            <a:lvl4pPr>
              <a:defRPr sz="807"/>
            </a:lvl4pPr>
            <a:lvl5pPr>
              <a:defRPr sz="807"/>
            </a:lvl5pPr>
            <a:lvl6pPr>
              <a:defRPr sz="807"/>
            </a:lvl6pPr>
            <a:lvl7pPr>
              <a:defRPr sz="807"/>
            </a:lvl7pPr>
            <a:lvl8pPr>
              <a:defRPr sz="807"/>
            </a:lvl8pPr>
            <a:lvl9pPr>
              <a:defRPr sz="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41867" y="774663"/>
            <a:ext cx="2037728" cy="322843"/>
          </a:xfrm>
        </p:spPr>
        <p:txBody>
          <a:bodyPr anchor="b"/>
          <a:lstStyle>
            <a:lvl1pPr marL="0" indent="0">
              <a:buNone/>
              <a:defRPr sz="1210" b="1"/>
            </a:lvl1pPr>
            <a:lvl2pPr marL="230520" indent="0">
              <a:buNone/>
              <a:defRPr sz="1008" b="1"/>
            </a:lvl2pPr>
            <a:lvl3pPr marL="461040" indent="0">
              <a:buNone/>
              <a:defRPr sz="908" b="1"/>
            </a:lvl3pPr>
            <a:lvl4pPr marL="691561" indent="0">
              <a:buNone/>
              <a:defRPr sz="807" b="1"/>
            </a:lvl4pPr>
            <a:lvl5pPr marL="922081" indent="0">
              <a:buNone/>
              <a:defRPr sz="807" b="1"/>
            </a:lvl5pPr>
            <a:lvl6pPr marL="1152601" indent="0">
              <a:buNone/>
              <a:defRPr sz="807" b="1"/>
            </a:lvl6pPr>
            <a:lvl7pPr marL="1383121" indent="0">
              <a:buNone/>
              <a:defRPr sz="807" b="1"/>
            </a:lvl7pPr>
            <a:lvl8pPr marL="1613642" indent="0">
              <a:buNone/>
              <a:defRPr sz="807" b="1"/>
            </a:lvl8pPr>
            <a:lvl9pPr marL="1844162" indent="0">
              <a:buNone/>
              <a:defRPr sz="8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41867" y="1097506"/>
            <a:ext cx="2037728" cy="1993937"/>
          </a:xfrm>
        </p:spPr>
        <p:txBody>
          <a:bodyPr/>
          <a:lstStyle>
            <a:lvl1pPr>
              <a:defRPr sz="1210"/>
            </a:lvl1pPr>
            <a:lvl2pPr>
              <a:defRPr sz="1008"/>
            </a:lvl2pPr>
            <a:lvl3pPr>
              <a:defRPr sz="908"/>
            </a:lvl3pPr>
            <a:lvl4pPr>
              <a:defRPr sz="807"/>
            </a:lvl4pPr>
            <a:lvl5pPr>
              <a:defRPr sz="807"/>
            </a:lvl5pPr>
            <a:lvl6pPr>
              <a:defRPr sz="807"/>
            </a:lvl6pPr>
            <a:lvl7pPr>
              <a:defRPr sz="807"/>
            </a:lvl7pPr>
            <a:lvl8pPr>
              <a:defRPr sz="807"/>
            </a:lvl8pPr>
            <a:lvl9pPr>
              <a:defRPr sz="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71D9D-7431-44E5-B579-6346A6C032F3}" type="datetime1">
              <a:rPr lang="en-US" smtClean="0"/>
              <a:t>10/21/2023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4AE70-F3C2-4834-A401-2131ACB604B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66079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04D04-D004-4D34-8E47-FBE936086582}" type="datetime1">
              <a:rPr lang="en-US" smtClean="0"/>
              <a:t>10/21/2023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C776F-B738-4068-BDAC-1E5EE5AC765B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681719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513D9-2863-4715-92ED-CC1E18B59FE9}" type="datetime1">
              <a:rPr lang="en-US" smtClean="0"/>
              <a:t>10/21/2023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390F6-A970-41DC-96AF-555B301DBC4B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26051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05" y="137789"/>
            <a:ext cx="1516691" cy="586405"/>
          </a:xfrm>
        </p:spPr>
        <p:txBody>
          <a:bodyPr anchor="b"/>
          <a:lstStyle>
            <a:lvl1pPr algn="l">
              <a:defRPr sz="1008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2421" y="137789"/>
            <a:ext cx="2577174" cy="2953654"/>
          </a:xfrm>
        </p:spPr>
        <p:txBody>
          <a:bodyPr/>
          <a:lstStyle>
            <a:lvl1pPr>
              <a:defRPr sz="1613"/>
            </a:lvl1pPr>
            <a:lvl2pPr>
              <a:defRPr sz="1412"/>
            </a:lvl2pPr>
            <a:lvl3pPr>
              <a:defRPr sz="1210"/>
            </a:lvl3pPr>
            <a:lvl4pPr>
              <a:defRPr sz="1008"/>
            </a:lvl4pPr>
            <a:lvl5pPr>
              <a:defRPr sz="1008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0505" y="724194"/>
            <a:ext cx="1516691" cy="2367249"/>
          </a:xfrm>
        </p:spPr>
        <p:txBody>
          <a:bodyPr/>
          <a:lstStyle>
            <a:lvl1pPr marL="0" indent="0">
              <a:buNone/>
              <a:defRPr sz="706"/>
            </a:lvl1pPr>
            <a:lvl2pPr marL="230520" indent="0">
              <a:buNone/>
              <a:defRPr sz="605"/>
            </a:lvl2pPr>
            <a:lvl3pPr marL="461040" indent="0">
              <a:buNone/>
              <a:defRPr sz="504"/>
            </a:lvl3pPr>
            <a:lvl4pPr marL="691561" indent="0">
              <a:buNone/>
              <a:defRPr sz="454"/>
            </a:lvl4pPr>
            <a:lvl5pPr marL="922081" indent="0">
              <a:buNone/>
              <a:defRPr sz="454"/>
            </a:lvl5pPr>
            <a:lvl6pPr marL="1152601" indent="0">
              <a:buNone/>
              <a:defRPr sz="454"/>
            </a:lvl6pPr>
            <a:lvl7pPr marL="1383121" indent="0">
              <a:buNone/>
              <a:defRPr sz="454"/>
            </a:lvl7pPr>
            <a:lvl8pPr marL="1613642" indent="0">
              <a:buNone/>
              <a:defRPr sz="454"/>
            </a:lvl8pPr>
            <a:lvl9pPr marL="1844162" indent="0">
              <a:buNone/>
              <a:defRPr sz="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0E753-B481-4D4C-B7B3-1D51FAB83F29}" type="datetime1">
              <a:rPr lang="en-US" smtClean="0"/>
              <a:t>10/21/2023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5D6A0-65F6-495F-886F-45AE5E842C8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773303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12" y="2422525"/>
            <a:ext cx="2766060" cy="285993"/>
          </a:xfrm>
        </p:spPr>
        <p:txBody>
          <a:bodyPr anchor="b"/>
          <a:lstStyle>
            <a:lvl1pPr algn="l">
              <a:defRPr sz="1008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03612" y="309224"/>
            <a:ext cx="2766060" cy="2076450"/>
          </a:xfrm>
        </p:spPr>
        <p:txBody>
          <a:bodyPr rtlCol="0">
            <a:normAutofit/>
          </a:bodyPr>
          <a:lstStyle>
            <a:lvl1pPr marL="0" indent="0">
              <a:buNone/>
              <a:defRPr sz="1613"/>
            </a:lvl1pPr>
            <a:lvl2pPr marL="230520" indent="0">
              <a:buNone/>
              <a:defRPr sz="1412"/>
            </a:lvl2pPr>
            <a:lvl3pPr marL="461040" indent="0">
              <a:buNone/>
              <a:defRPr sz="1210"/>
            </a:lvl3pPr>
            <a:lvl4pPr marL="691561" indent="0">
              <a:buNone/>
              <a:defRPr sz="1008"/>
            </a:lvl4pPr>
            <a:lvl5pPr marL="922081" indent="0">
              <a:buNone/>
              <a:defRPr sz="1008"/>
            </a:lvl5pPr>
            <a:lvl6pPr marL="1152601" indent="0">
              <a:buNone/>
              <a:defRPr sz="1008"/>
            </a:lvl6pPr>
            <a:lvl7pPr marL="1383121" indent="0">
              <a:buNone/>
              <a:defRPr sz="1008"/>
            </a:lvl7pPr>
            <a:lvl8pPr marL="1613642" indent="0">
              <a:buNone/>
              <a:defRPr sz="1008"/>
            </a:lvl8pPr>
            <a:lvl9pPr marL="1844162" indent="0">
              <a:buNone/>
              <a:defRPr sz="1008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3612" y="2708518"/>
            <a:ext cx="2766060" cy="406157"/>
          </a:xfrm>
        </p:spPr>
        <p:txBody>
          <a:bodyPr/>
          <a:lstStyle>
            <a:lvl1pPr marL="0" indent="0">
              <a:buNone/>
              <a:defRPr sz="706"/>
            </a:lvl1pPr>
            <a:lvl2pPr marL="230520" indent="0">
              <a:buNone/>
              <a:defRPr sz="605"/>
            </a:lvl2pPr>
            <a:lvl3pPr marL="461040" indent="0">
              <a:buNone/>
              <a:defRPr sz="504"/>
            </a:lvl3pPr>
            <a:lvl4pPr marL="691561" indent="0">
              <a:buNone/>
              <a:defRPr sz="454"/>
            </a:lvl4pPr>
            <a:lvl5pPr marL="922081" indent="0">
              <a:buNone/>
              <a:defRPr sz="454"/>
            </a:lvl5pPr>
            <a:lvl6pPr marL="1152601" indent="0">
              <a:buNone/>
              <a:defRPr sz="454"/>
            </a:lvl6pPr>
            <a:lvl7pPr marL="1383121" indent="0">
              <a:buNone/>
              <a:defRPr sz="454"/>
            </a:lvl7pPr>
            <a:lvl8pPr marL="1613642" indent="0">
              <a:buNone/>
              <a:defRPr sz="454"/>
            </a:lvl8pPr>
            <a:lvl9pPr marL="1844162" indent="0">
              <a:buNone/>
              <a:defRPr sz="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A5C9F-A732-4973-9C46-EE9098A91190}" type="datetime1">
              <a:rPr lang="en-US" smtClean="0"/>
              <a:t>10/21/2023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03798-3438-453B-8940-4F49AC6F1C2B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83015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BA60B-FB57-42CF-AE93-D5F83614FD81}" type="datetime1">
              <a:rPr lang="en-US" smtClean="0"/>
              <a:t>10/21/2023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E8DD5-F159-4F38-B4DA-6F3CDC0688F0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807581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42322" y="138591"/>
            <a:ext cx="1037273" cy="295285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0505" y="138591"/>
            <a:ext cx="3034983" cy="29528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295DC-28BE-4F2E-BCAD-FAAA413CA396}" type="datetime1">
              <a:rPr lang="en-US" smtClean="0"/>
              <a:t>10/21/2023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3CDC0-A576-4C6C-A699-0E0DC0B69380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954266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505" y="504693"/>
            <a:ext cx="4143488" cy="252347"/>
          </a:xfrm>
          <a:prstGeom prst="rect">
            <a:avLst/>
          </a:prstGeom>
        </p:spPr>
        <p:txBody>
          <a:bodyPr/>
          <a:lstStyle>
            <a:lvl1pPr algn="l">
              <a:defRPr sz="1210" b="1" i="0"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0505" y="821929"/>
            <a:ext cx="4143488" cy="2269515"/>
          </a:xfrm>
          <a:prstGeom prst="rect">
            <a:avLst/>
          </a:prstGeom>
        </p:spPr>
        <p:txBody>
          <a:bodyPr/>
          <a:lstStyle>
            <a:lvl1pPr>
              <a:spcBef>
                <a:spcPts val="303"/>
              </a:spcBef>
              <a:buClr>
                <a:srgbClr val="308ECD"/>
              </a:buClr>
              <a:buFontTx/>
              <a:buBlip>
                <a:blip r:embed="rId2"/>
              </a:buBlip>
              <a:defRPr sz="908" b="0" i="0">
                <a:solidFill>
                  <a:schemeClr val="tx1"/>
                </a:solidFill>
                <a:latin typeface="Tahoma"/>
                <a:cs typeface="Tahoma"/>
              </a:defRPr>
            </a:lvl1pPr>
            <a:lvl2pPr>
              <a:buClr>
                <a:srgbClr val="308ECD"/>
              </a:buClr>
              <a:buSzPct val="130000"/>
              <a:buFont typeface="Wingdings" pitchFamily="2" charset="2"/>
              <a:buChar char="§"/>
              <a:defRPr b="0" i="0" baseline="0">
                <a:latin typeface="Tahoma"/>
                <a:cs typeface="Tahoma"/>
              </a:defRPr>
            </a:lvl2pPr>
            <a:lvl3pPr marL="576301" indent="-115260">
              <a:buClr>
                <a:srgbClr val="308ECD"/>
              </a:buClr>
              <a:buSzPct val="130000"/>
              <a:buFont typeface="Wingdings" charset="2"/>
              <a:buChar char="§"/>
              <a:defRPr sz="908" b="0" i="0">
                <a:latin typeface="Tahoma"/>
                <a:cs typeface="Tahoma"/>
              </a:defRPr>
            </a:lvl3pPr>
            <a:lvl4pPr marL="806821" indent="-115260">
              <a:buClr>
                <a:srgbClr val="308ECD"/>
              </a:buClr>
              <a:buSzPct val="130000"/>
              <a:buFont typeface="Wingdings" charset="2"/>
              <a:buChar char="§"/>
              <a:defRPr sz="908" b="0" i="0">
                <a:latin typeface="Tahoma"/>
                <a:cs typeface="Tahoma"/>
              </a:defRPr>
            </a:lvl4pPr>
            <a:lvl5pPr marL="1037341" indent="-115260">
              <a:buClr>
                <a:srgbClr val="308ECD"/>
              </a:buClr>
              <a:buSzPct val="130000"/>
              <a:buFont typeface="Wingdings" charset="2"/>
              <a:buChar char="§"/>
              <a:defRPr sz="908" b="0" i="0" baseline="0"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9943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758" y="1075076"/>
            <a:ext cx="3918585" cy="7418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1515" y="1961092"/>
            <a:ext cx="3227070" cy="88441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1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2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52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83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13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44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BB055-A2DE-4399-8024-A6EAD76D78A8}" type="datetime1">
              <a:rPr lang="en-US" smtClean="0"/>
              <a:t>10/21/2023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E9C8E-93DE-4560-A5A5-E140E3329D96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7711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3333B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3333B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9BC68-5BED-434B-B7C8-B8F7D898A40F}" type="datetime1">
              <a:rPr lang="en-US" smtClean="0"/>
              <a:t>10/21/2023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spc="-20" dirty="0"/>
              <a:t>‹#›</a:t>
            </a:fld>
            <a:r>
              <a:rPr spc="-85" dirty="0"/>
              <a:t> </a:t>
            </a:r>
            <a:r>
              <a:rPr spc="85" dirty="0"/>
              <a:t>/</a:t>
            </a:r>
            <a:r>
              <a:rPr spc="-80" dirty="0"/>
              <a:t> </a:t>
            </a:r>
            <a:r>
              <a:rPr spc="-50" dirty="0"/>
              <a:t>6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5EC9-0437-4668-A741-429D7D5844A8}" type="datetime1">
              <a:rPr lang="en-US" smtClean="0"/>
              <a:t>10/21/2023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C4E45-0CB8-4E40-8E11-DC2468625D3F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586061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166" y="2223853"/>
            <a:ext cx="3918585" cy="687343"/>
          </a:xfrm>
        </p:spPr>
        <p:txBody>
          <a:bodyPr anchor="t"/>
          <a:lstStyle>
            <a:lvl1pPr algn="l">
              <a:defRPr sz="2017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4166" y="1466814"/>
            <a:ext cx="3918585" cy="757039"/>
          </a:xfrm>
        </p:spPr>
        <p:txBody>
          <a:bodyPr anchor="b"/>
          <a:lstStyle>
            <a:lvl1pPr marL="0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1pPr>
            <a:lvl2pPr marL="230520" indent="0">
              <a:buNone/>
              <a:defRPr sz="908">
                <a:solidFill>
                  <a:schemeClr val="tx1">
                    <a:tint val="75000"/>
                  </a:schemeClr>
                </a:solidFill>
              </a:defRPr>
            </a:lvl2pPr>
            <a:lvl3pPr marL="461040" indent="0">
              <a:buNone/>
              <a:defRPr sz="807">
                <a:solidFill>
                  <a:schemeClr val="tx1">
                    <a:tint val="75000"/>
                  </a:schemeClr>
                </a:solidFill>
              </a:defRPr>
            </a:lvl3pPr>
            <a:lvl4pPr marL="691561" indent="0">
              <a:buNone/>
              <a:defRPr sz="706">
                <a:solidFill>
                  <a:schemeClr val="tx1">
                    <a:tint val="75000"/>
                  </a:schemeClr>
                </a:solidFill>
              </a:defRPr>
            </a:lvl4pPr>
            <a:lvl5pPr marL="922081" indent="0">
              <a:buNone/>
              <a:defRPr sz="706">
                <a:solidFill>
                  <a:schemeClr val="tx1">
                    <a:tint val="75000"/>
                  </a:schemeClr>
                </a:solidFill>
              </a:defRPr>
            </a:lvl5pPr>
            <a:lvl6pPr marL="1152601" indent="0">
              <a:buNone/>
              <a:defRPr sz="706">
                <a:solidFill>
                  <a:schemeClr val="tx1">
                    <a:tint val="75000"/>
                  </a:schemeClr>
                </a:solidFill>
              </a:defRPr>
            </a:lvl6pPr>
            <a:lvl7pPr marL="1383121" indent="0">
              <a:buNone/>
              <a:defRPr sz="706">
                <a:solidFill>
                  <a:schemeClr val="tx1">
                    <a:tint val="75000"/>
                  </a:schemeClr>
                </a:solidFill>
              </a:defRPr>
            </a:lvl7pPr>
            <a:lvl8pPr marL="1613642" indent="0">
              <a:buNone/>
              <a:defRPr sz="706">
                <a:solidFill>
                  <a:schemeClr val="tx1">
                    <a:tint val="75000"/>
                  </a:schemeClr>
                </a:solidFill>
              </a:defRPr>
            </a:lvl8pPr>
            <a:lvl9pPr marL="1844162" indent="0">
              <a:buNone/>
              <a:defRPr sz="7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2048E-003C-4897-A0F6-5F830711A19C}" type="datetime1">
              <a:rPr lang="en-US" smtClean="0"/>
              <a:t>10/21/2023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9D7C4-EE53-452E-BDCA-012B326E37E6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216590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505" y="807509"/>
            <a:ext cx="2036128" cy="2283935"/>
          </a:xfrm>
        </p:spPr>
        <p:txBody>
          <a:bodyPr/>
          <a:lstStyle>
            <a:lvl1pPr>
              <a:defRPr sz="1412"/>
            </a:lvl1pPr>
            <a:lvl2pPr>
              <a:defRPr sz="1210"/>
            </a:lvl2pPr>
            <a:lvl3pPr>
              <a:defRPr sz="1008"/>
            </a:lvl3pPr>
            <a:lvl4pPr>
              <a:defRPr sz="908"/>
            </a:lvl4pPr>
            <a:lvl5pPr>
              <a:defRPr sz="908"/>
            </a:lvl5pPr>
            <a:lvl6pPr>
              <a:defRPr sz="908"/>
            </a:lvl6pPr>
            <a:lvl7pPr>
              <a:defRPr sz="908"/>
            </a:lvl7pPr>
            <a:lvl8pPr>
              <a:defRPr sz="908"/>
            </a:lvl8pPr>
            <a:lvl9pPr>
              <a:defRPr sz="9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43467" y="807509"/>
            <a:ext cx="2036128" cy="2283935"/>
          </a:xfrm>
        </p:spPr>
        <p:txBody>
          <a:bodyPr/>
          <a:lstStyle>
            <a:lvl1pPr>
              <a:defRPr sz="1412"/>
            </a:lvl1pPr>
            <a:lvl2pPr>
              <a:defRPr sz="1210"/>
            </a:lvl2pPr>
            <a:lvl3pPr>
              <a:defRPr sz="1008"/>
            </a:lvl3pPr>
            <a:lvl4pPr>
              <a:defRPr sz="908"/>
            </a:lvl4pPr>
            <a:lvl5pPr>
              <a:defRPr sz="908"/>
            </a:lvl5pPr>
            <a:lvl6pPr>
              <a:defRPr sz="908"/>
            </a:lvl6pPr>
            <a:lvl7pPr>
              <a:defRPr sz="908"/>
            </a:lvl7pPr>
            <a:lvl8pPr>
              <a:defRPr sz="908"/>
            </a:lvl8pPr>
            <a:lvl9pPr>
              <a:defRPr sz="9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F2D80-16F2-4785-AA47-BA7884E0BC66}" type="datetime1">
              <a:rPr lang="en-US" smtClean="0"/>
              <a:t>10/21/2023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AF37A-A371-4C89-9959-DA49C185B96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334248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505" y="774663"/>
            <a:ext cx="2036928" cy="322843"/>
          </a:xfrm>
        </p:spPr>
        <p:txBody>
          <a:bodyPr anchor="b"/>
          <a:lstStyle>
            <a:lvl1pPr marL="0" indent="0">
              <a:buNone/>
              <a:defRPr sz="1210" b="1"/>
            </a:lvl1pPr>
            <a:lvl2pPr marL="230520" indent="0">
              <a:buNone/>
              <a:defRPr sz="1008" b="1"/>
            </a:lvl2pPr>
            <a:lvl3pPr marL="461040" indent="0">
              <a:buNone/>
              <a:defRPr sz="908" b="1"/>
            </a:lvl3pPr>
            <a:lvl4pPr marL="691561" indent="0">
              <a:buNone/>
              <a:defRPr sz="807" b="1"/>
            </a:lvl4pPr>
            <a:lvl5pPr marL="922081" indent="0">
              <a:buNone/>
              <a:defRPr sz="807" b="1"/>
            </a:lvl5pPr>
            <a:lvl6pPr marL="1152601" indent="0">
              <a:buNone/>
              <a:defRPr sz="807" b="1"/>
            </a:lvl6pPr>
            <a:lvl7pPr marL="1383121" indent="0">
              <a:buNone/>
              <a:defRPr sz="807" b="1"/>
            </a:lvl7pPr>
            <a:lvl8pPr marL="1613642" indent="0">
              <a:buNone/>
              <a:defRPr sz="807" b="1"/>
            </a:lvl8pPr>
            <a:lvl9pPr marL="1844162" indent="0">
              <a:buNone/>
              <a:defRPr sz="8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505" y="1097506"/>
            <a:ext cx="2036928" cy="1993937"/>
          </a:xfrm>
        </p:spPr>
        <p:txBody>
          <a:bodyPr/>
          <a:lstStyle>
            <a:lvl1pPr>
              <a:defRPr sz="1210"/>
            </a:lvl1pPr>
            <a:lvl2pPr>
              <a:defRPr sz="1008"/>
            </a:lvl2pPr>
            <a:lvl3pPr>
              <a:defRPr sz="908"/>
            </a:lvl3pPr>
            <a:lvl4pPr>
              <a:defRPr sz="807"/>
            </a:lvl4pPr>
            <a:lvl5pPr>
              <a:defRPr sz="807"/>
            </a:lvl5pPr>
            <a:lvl6pPr>
              <a:defRPr sz="807"/>
            </a:lvl6pPr>
            <a:lvl7pPr>
              <a:defRPr sz="807"/>
            </a:lvl7pPr>
            <a:lvl8pPr>
              <a:defRPr sz="807"/>
            </a:lvl8pPr>
            <a:lvl9pPr>
              <a:defRPr sz="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41867" y="774663"/>
            <a:ext cx="2037728" cy="322843"/>
          </a:xfrm>
        </p:spPr>
        <p:txBody>
          <a:bodyPr anchor="b"/>
          <a:lstStyle>
            <a:lvl1pPr marL="0" indent="0">
              <a:buNone/>
              <a:defRPr sz="1210" b="1"/>
            </a:lvl1pPr>
            <a:lvl2pPr marL="230520" indent="0">
              <a:buNone/>
              <a:defRPr sz="1008" b="1"/>
            </a:lvl2pPr>
            <a:lvl3pPr marL="461040" indent="0">
              <a:buNone/>
              <a:defRPr sz="908" b="1"/>
            </a:lvl3pPr>
            <a:lvl4pPr marL="691561" indent="0">
              <a:buNone/>
              <a:defRPr sz="807" b="1"/>
            </a:lvl4pPr>
            <a:lvl5pPr marL="922081" indent="0">
              <a:buNone/>
              <a:defRPr sz="807" b="1"/>
            </a:lvl5pPr>
            <a:lvl6pPr marL="1152601" indent="0">
              <a:buNone/>
              <a:defRPr sz="807" b="1"/>
            </a:lvl6pPr>
            <a:lvl7pPr marL="1383121" indent="0">
              <a:buNone/>
              <a:defRPr sz="807" b="1"/>
            </a:lvl7pPr>
            <a:lvl8pPr marL="1613642" indent="0">
              <a:buNone/>
              <a:defRPr sz="807" b="1"/>
            </a:lvl8pPr>
            <a:lvl9pPr marL="1844162" indent="0">
              <a:buNone/>
              <a:defRPr sz="8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41867" y="1097506"/>
            <a:ext cx="2037728" cy="1993937"/>
          </a:xfrm>
        </p:spPr>
        <p:txBody>
          <a:bodyPr/>
          <a:lstStyle>
            <a:lvl1pPr>
              <a:defRPr sz="1210"/>
            </a:lvl1pPr>
            <a:lvl2pPr>
              <a:defRPr sz="1008"/>
            </a:lvl2pPr>
            <a:lvl3pPr>
              <a:defRPr sz="908"/>
            </a:lvl3pPr>
            <a:lvl4pPr>
              <a:defRPr sz="807"/>
            </a:lvl4pPr>
            <a:lvl5pPr>
              <a:defRPr sz="807"/>
            </a:lvl5pPr>
            <a:lvl6pPr>
              <a:defRPr sz="807"/>
            </a:lvl6pPr>
            <a:lvl7pPr>
              <a:defRPr sz="807"/>
            </a:lvl7pPr>
            <a:lvl8pPr>
              <a:defRPr sz="807"/>
            </a:lvl8pPr>
            <a:lvl9pPr>
              <a:defRPr sz="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DA3D1-04D0-44D8-92E9-7AC0A4DA534F}" type="datetime1">
              <a:rPr lang="en-US" smtClean="0"/>
              <a:t>10/21/2023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4AE70-F3C2-4834-A401-2131ACB604B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856813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E4DDB-7F23-4FF1-97C8-983E9B9F591E}" type="datetime1">
              <a:rPr lang="en-US" smtClean="0"/>
              <a:t>10/21/2023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C776F-B738-4068-BDAC-1E5EE5AC765B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85251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2FD82-F11F-4536-BFD5-5A2ACD91A395}" type="datetime1">
              <a:rPr lang="en-US" smtClean="0"/>
              <a:t>10/21/2023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390F6-A970-41DC-96AF-555B301DBC4B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140085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05" y="137789"/>
            <a:ext cx="1516691" cy="586405"/>
          </a:xfrm>
        </p:spPr>
        <p:txBody>
          <a:bodyPr anchor="b"/>
          <a:lstStyle>
            <a:lvl1pPr algn="l">
              <a:defRPr sz="1008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2421" y="137789"/>
            <a:ext cx="2577174" cy="2953654"/>
          </a:xfrm>
        </p:spPr>
        <p:txBody>
          <a:bodyPr/>
          <a:lstStyle>
            <a:lvl1pPr>
              <a:defRPr sz="1613"/>
            </a:lvl1pPr>
            <a:lvl2pPr>
              <a:defRPr sz="1412"/>
            </a:lvl2pPr>
            <a:lvl3pPr>
              <a:defRPr sz="1210"/>
            </a:lvl3pPr>
            <a:lvl4pPr>
              <a:defRPr sz="1008"/>
            </a:lvl4pPr>
            <a:lvl5pPr>
              <a:defRPr sz="1008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0505" y="724194"/>
            <a:ext cx="1516691" cy="2367249"/>
          </a:xfrm>
        </p:spPr>
        <p:txBody>
          <a:bodyPr/>
          <a:lstStyle>
            <a:lvl1pPr marL="0" indent="0">
              <a:buNone/>
              <a:defRPr sz="706"/>
            </a:lvl1pPr>
            <a:lvl2pPr marL="230520" indent="0">
              <a:buNone/>
              <a:defRPr sz="605"/>
            </a:lvl2pPr>
            <a:lvl3pPr marL="461040" indent="0">
              <a:buNone/>
              <a:defRPr sz="504"/>
            </a:lvl3pPr>
            <a:lvl4pPr marL="691561" indent="0">
              <a:buNone/>
              <a:defRPr sz="454"/>
            </a:lvl4pPr>
            <a:lvl5pPr marL="922081" indent="0">
              <a:buNone/>
              <a:defRPr sz="454"/>
            </a:lvl5pPr>
            <a:lvl6pPr marL="1152601" indent="0">
              <a:buNone/>
              <a:defRPr sz="454"/>
            </a:lvl6pPr>
            <a:lvl7pPr marL="1383121" indent="0">
              <a:buNone/>
              <a:defRPr sz="454"/>
            </a:lvl7pPr>
            <a:lvl8pPr marL="1613642" indent="0">
              <a:buNone/>
              <a:defRPr sz="454"/>
            </a:lvl8pPr>
            <a:lvl9pPr marL="1844162" indent="0">
              <a:buNone/>
              <a:defRPr sz="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A27A8-5F4F-4BC4-9EB6-4E63838D27EB}" type="datetime1">
              <a:rPr lang="en-US" smtClean="0"/>
              <a:t>10/21/2023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5D6A0-65F6-495F-886F-45AE5E842C8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81378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12" y="2422525"/>
            <a:ext cx="2766060" cy="285993"/>
          </a:xfrm>
        </p:spPr>
        <p:txBody>
          <a:bodyPr anchor="b"/>
          <a:lstStyle>
            <a:lvl1pPr algn="l">
              <a:defRPr sz="1008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03612" y="309224"/>
            <a:ext cx="2766060" cy="2076450"/>
          </a:xfrm>
        </p:spPr>
        <p:txBody>
          <a:bodyPr rtlCol="0">
            <a:normAutofit/>
          </a:bodyPr>
          <a:lstStyle>
            <a:lvl1pPr marL="0" indent="0">
              <a:buNone/>
              <a:defRPr sz="1613"/>
            </a:lvl1pPr>
            <a:lvl2pPr marL="230520" indent="0">
              <a:buNone/>
              <a:defRPr sz="1412"/>
            </a:lvl2pPr>
            <a:lvl3pPr marL="461040" indent="0">
              <a:buNone/>
              <a:defRPr sz="1210"/>
            </a:lvl3pPr>
            <a:lvl4pPr marL="691561" indent="0">
              <a:buNone/>
              <a:defRPr sz="1008"/>
            </a:lvl4pPr>
            <a:lvl5pPr marL="922081" indent="0">
              <a:buNone/>
              <a:defRPr sz="1008"/>
            </a:lvl5pPr>
            <a:lvl6pPr marL="1152601" indent="0">
              <a:buNone/>
              <a:defRPr sz="1008"/>
            </a:lvl6pPr>
            <a:lvl7pPr marL="1383121" indent="0">
              <a:buNone/>
              <a:defRPr sz="1008"/>
            </a:lvl7pPr>
            <a:lvl8pPr marL="1613642" indent="0">
              <a:buNone/>
              <a:defRPr sz="1008"/>
            </a:lvl8pPr>
            <a:lvl9pPr marL="1844162" indent="0">
              <a:buNone/>
              <a:defRPr sz="1008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3612" y="2708518"/>
            <a:ext cx="2766060" cy="406157"/>
          </a:xfrm>
        </p:spPr>
        <p:txBody>
          <a:bodyPr/>
          <a:lstStyle>
            <a:lvl1pPr marL="0" indent="0">
              <a:buNone/>
              <a:defRPr sz="706"/>
            </a:lvl1pPr>
            <a:lvl2pPr marL="230520" indent="0">
              <a:buNone/>
              <a:defRPr sz="605"/>
            </a:lvl2pPr>
            <a:lvl3pPr marL="461040" indent="0">
              <a:buNone/>
              <a:defRPr sz="504"/>
            </a:lvl3pPr>
            <a:lvl4pPr marL="691561" indent="0">
              <a:buNone/>
              <a:defRPr sz="454"/>
            </a:lvl4pPr>
            <a:lvl5pPr marL="922081" indent="0">
              <a:buNone/>
              <a:defRPr sz="454"/>
            </a:lvl5pPr>
            <a:lvl6pPr marL="1152601" indent="0">
              <a:buNone/>
              <a:defRPr sz="454"/>
            </a:lvl6pPr>
            <a:lvl7pPr marL="1383121" indent="0">
              <a:buNone/>
              <a:defRPr sz="454"/>
            </a:lvl7pPr>
            <a:lvl8pPr marL="1613642" indent="0">
              <a:buNone/>
              <a:defRPr sz="454"/>
            </a:lvl8pPr>
            <a:lvl9pPr marL="1844162" indent="0">
              <a:buNone/>
              <a:defRPr sz="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54F45-B1E9-4EB7-9DA3-D98116783240}" type="datetime1">
              <a:rPr lang="en-US" smtClean="0"/>
              <a:t>10/21/2023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03798-3438-453B-8940-4F49AC6F1C2B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256569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84FD5-D146-4939-B49D-9CADCEF3586F}" type="datetime1">
              <a:rPr lang="en-US" smtClean="0"/>
              <a:t>10/21/2023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E8DD5-F159-4F38-B4DA-6F3CDC0688F0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89335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42322" y="138591"/>
            <a:ext cx="1037273" cy="295285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0505" y="138591"/>
            <a:ext cx="3034983" cy="29528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5AC11-CE43-4B45-85BF-85DC25E67779}" type="datetime1">
              <a:rPr lang="en-US" smtClean="0"/>
              <a:t>10/21/2023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3CDC0-A576-4C6C-A699-0E0DC0B69380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29065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3333B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0505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374201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10339-6B06-438D-8A68-060E80720D4F}" type="datetime1">
              <a:rPr lang="en-US" smtClean="0"/>
              <a:t>10/21/2023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spc="-20" dirty="0"/>
              <a:t>‹#›</a:t>
            </a:fld>
            <a:r>
              <a:rPr spc="-85" dirty="0"/>
              <a:t> </a:t>
            </a:r>
            <a:r>
              <a:rPr spc="85" dirty="0"/>
              <a:t>/</a:t>
            </a:r>
            <a:r>
              <a:rPr spc="-80" dirty="0"/>
              <a:t> </a:t>
            </a:r>
            <a:r>
              <a:rPr spc="-50" dirty="0"/>
              <a:t>6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505" y="504693"/>
            <a:ext cx="4143488" cy="252347"/>
          </a:xfrm>
          <a:prstGeom prst="rect">
            <a:avLst/>
          </a:prstGeom>
        </p:spPr>
        <p:txBody>
          <a:bodyPr/>
          <a:lstStyle>
            <a:lvl1pPr algn="l">
              <a:defRPr sz="1210" b="1" i="0"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0505" y="821929"/>
            <a:ext cx="4143488" cy="2269515"/>
          </a:xfrm>
          <a:prstGeom prst="rect">
            <a:avLst/>
          </a:prstGeom>
        </p:spPr>
        <p:txBody>
          <a:bodyPr/>
          <a:lstStyle>
            <a:lvl1pPr>
              <a:spcBef>
                <a:spcPts val="303"/>
              </a:spcBef>
              <a:buClr>
                <a:srgbClr val="308ECD"/>
              </a:buClr>
              <a:buFontTx/>
              <a:buBlip>
                <a:blip r:embed="rId2"/>
              </a:buBlip>
              <a:defRPr sz="908" b="0" i="0">
                <a:solidFill>
                  <a:schemeClr val="tx1"/>
                </a:solidFill>
                <a:latin typeface="Tahoma"/>
                <a:cs typeface="Tahoma"/>
              </a:defRPr>
            </a:lvl1pPr>
            <a:lvl2pPr>
              <a:buClr>
                <a:srgbClr val="308ECD"/>
              </a:buClr>
              <a:buSzPct val="130000"/>
              <a:buFont typeface="Wingdings" pitchFamily="2" charset="2"/>
              <a:buChar char="§"/>
              <a:defRPr b="0" i="0" baseline="0">
                <a:latin typeface="Tahoma"/>
                <a:cs typeface="Tahoma"/>
              </a:defRPr>
            </a:lvl2pPr>
            <a:lvl3pPr marL="576301" indent="-115260">
              <a:buClr>
                <a:srgbClr val="308ECD"/>
              </a:buClr>
              <a:buSzPct val="130000"/>
              <a:buFont typeface="Wingdings" charset="2"/>
              <a:buChar char="§"/>
              <a:defRPr sz="908" b="0" i="0">
                <a:latin typeface="Tahoma"/>
                <a:cs typeface="Tahoma"/>
              </a:defRPr>
            </a:lvl3pPr>
            <a:lvl4pPr marL="806821" indent="-115260">
              <a:buClr>
                <a:srgbClr val="308ECD"/>
              </a:buClr>
              <a:buSzPct val="130000"/>
              <a:buFont typeface="Wingdings" charset="2"/>
              <a:buChar char="§"/>
              <a:defRPr sz="908" b="0" i="0">
                <a:latin typeface="Tahoma"/>
                <a:cs typeface="Tahoma"/>
              </a:defRPr>
            </a:lvl4pPr>
            <a:lvl5pPr marL="1037341" indent="-115260">
              <a:buClr>
                <a:srgbClr val="308ECD"/>
              </a:buClr>
              <a:buSzPct val="130000"/>
              <a:buFont typeface="Wingdings" charset="2"/>
              <a:buChar char="§"/>
              <a:defRPr sz="908" b="0" i="0" baseline="0"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79933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5050" y="3268486"/>
            <a:ext cx="2305050" cy="1922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8923" y="653697"/>
            <a:ext cx="4072255" cy="49988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340" y="730603"/>
            <a:ext cx="3918585" cy="42298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05050" y="3276497"/>
            <a:ext cx="1728788" cy="184253"/>
          </a:xfrm>
        </p:spPr>
        <p:txBody>
          <a:bodyPr/>
          <a:lstStyle>
            <a:lvl1pPr algn="l">
              <a:defRPr sz="807"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33837" y="3276497"/>
            <a:ext cx="576263" cy="184253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6CB4F1-E69D-4458-B775-B121381A0F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296962" y="-6071"/>
            <a:ext cx="2313138" cy="3905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-8088" y="-6071"/>
            <a:ext cx="2305050" cy="3905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24842" y="2483148"/>
            <a:ext cx="1960417" cy="36933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701875-80F6-4479-BF8D-91F1B0DC8C05}"/>
              </a:ext>
            </a:extLst>
          </p:cNvPr>
          <p:cNvSpPr txBox="1"/>
          <p:nvPr userDrawn="1"/>
        </p:nvSpPr>
        <p:spPr>
          <a:xfrm>
            <a:off x="268923" y="1260560"/>
            <a:ext cx="4072255" cy="71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13" dirty="0"/>
              <a:t>Nikos Giatrakos</a:t>
            </a:r>
          </a:p>
          <a:p>
            <a:pPr algn="ctr"/>
            <a:r>
              <a:rPr lang="en-US" sz="1210" dirty="0"/>
              <a:t>ATHENA RC</a:t>
            </a:r>
            <a:endParaRPr lang="en-US" sz="1210" baseline="0" dirty="0"/>
          </a:p>
          <a:p>
            <a:pPr algn="ctr"/>
            <a:endParaRPr lang="en-US" sz="121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57530E-5B93-4727-A1D1-0AA916E8A720}"/>
              </a:ext>
            </a:extLst>
          </p:cNvPr>
          <p:cNvSpPr/>
          <p:nvPr userDrawn="1"/>
        </p:nvSpPr>
        <p:spPr>
          <a:xfrm>
            <a:off x="0" y="3268486"/>
            <a:ext cx="2305050" cy="19226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635811-C522-4A7A-AFF9-3FDC852E37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3" y="1489699"/>
            <a:ext cx="464163" cy="66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836194-811D-41D8-9627-066505E126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72" y="1919803"/>
            <a:ext cx="462726" cy="66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 of Alkis Simitsis">
            <a:extLst>
              <a:ext uri="{FF2B5EF4-FFF2-40B4-BE49-F238E27FC236}">
                <a16:creationId xmlns:a16="http://schemas.microsoft.com/office/drawing/2014/main" id="{3C72C6B1-6178-4DBD-B986-FBD1703AFD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828" y="1838794"/>
            <a:ext cx="500425" cy="66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developer">
            <a:extLst>
              <a:ext uri="{FF2B5EF4-FFF2-40B4-BE49-F238E27FC236}">
                <a16:creationId xmlns:a16="http://schemas.microsoft.com/office/drawing/2014/main" id="{1168A279-86E1-4CB8-9174-58E9EDF95A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85" y="1443780"/>
            <a:ext cx="817918" cy="8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20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5050" y="3268486"/>
            <a:ext cx="2305050" cy="1922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268486"/>
            <a:ext cx="2305050" cy="1922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610100" cy="38452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70" y="884414"/>
            <a:ext cx="4225925" cy="2207029"/>
          </a:xfrm>
        </p:spPr>
        <p:txBody>
          <a:bodyPr/>
          <a:lstStyle>
            <a:lvl1pPr>
              <a:buSzPct val="60000"/>
              <a:buFontTx/>
              <a:buBlip>
                <a:blip r:embed="rId3"/>
              </a:buBlip>
              <a:defRPr/>
            </a:lvl1pPr>
            <a:lvl2pPr>
              <a:buSzPct val="60000"/>
              <a:buFontTx/>
              <a:buBlip>
                <a:blip r:embed="rId4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9" y="0"/>
            <a:ext cx="4541353" cy="375421"/>
          </a:xfrm>
        </p:spPr>
        <p:txBody>
          <a:bodyPr/>
          <a:lstStyle>
            <a:lvl1pPr marL="92208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05050" y="3276497"/>
            <a:ext cx="1767205" cy="184253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72255" y="3276497"/>
            <a:ext cx="537845" cy="184253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BC7FEBF-A170-470C-A369-F0D066FB5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92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5050" y="3268486"/>
            <a:ext cx="2305050" cy="1922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268486"/>
            <a:ext cx="2305050" cy="1922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610100" cy="65369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70" y="884414"/>
            <a:ext cx="4225925" cy="2207029"/>
          </a:xfrm>
        </p:spPr>
        <p:txBody>
          <a:bodyPr/>
          <a:lstStyle>
            <a:lvl1pPr>
              <a:buSzPct val="60000"/>
              <a:buFontTx/>
              <a:buBlip>
                <a:blip r:embed="rId3"/>
              </a:buBlip>
              <a:defRPr/>
            </a:lvl1pPr>
            <a:lvl2pPr>
              <a:buSzPct val="60000"/>
              <a:buFontTx/>
              <a:buBlip>
                <a:blip r:embed="rId4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9" y="0"/>
            <a:ext cx="4541353" cy="653697"/>
          </a:xfrm>
        </p:spPr>
        <p:txBody>
          <a:bodyPr/>
          <a:lstStyle>
            <a:lvl1pPr marL="92208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05050" y="3276497"/>
            <a:ext cx="1767205" cy="184253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72255" y="3276497"/>
            <a:ext cx="537845" cy="184253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BC7FEBF-A170-470C-A369-F0D066FB5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68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5050" y="3268486"/>
            <a:ext cx="2305050" cy="1922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8088" y="3268486"/>
            <a:ext cx="2305050" cy="1922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610100" cy="38452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253" y="538339"/>
            <a:ext cx="2151380" cy="2553104"/>
          </a:xfrm>
        </p:spPr>
        <p:txBody>
          <a:bodyPr/>
          <a:lstStyle>
            <a:lvl1pPr>
              <a:buSzPct val="60000"/>
              <a:buFontTx/>
              <a:buBlip>
                <a:blip r:embed="rId3"/>
              </a:buBlip>
              <a:defRPr sz="1412"/>
            </a:lvl1pPr>
            <a:lvl2pPr>
              <a:buSzPct val="60000"/>
              <a:buFontTx/>
              <a:buBlip>
                <a:blip r:embed="rId3"/>
              </a:buBlip>
              <a:defRPr sz="1210"/>
            </a:lvl2pPr>
            <a:lvl3pPr>
              <a:defRPr sz="1008"/>
            </a:lvl3pPr>
            <a:lvl4pPr>
              <a:defRPr sz="908"/>
            </a:lvl4pPr>
            <a:lvl5pPr>
              <a:defRPr sz="908"/>
            </a:lvl5pPr>
            <a:lvl6pPr>
              <a:defRPr sz="908"/>
            </a:lvl6pPr>
            <a:lvl7pPr>
              <a:defRPr sz="908"/>
            </a:lvl7pPr>
            <a:lvl8pPr>
              <a:defRPr sz="908"/>
            </a:lvl8pPr>
            <a:lvl9pPr>
              <a:defRPr sz="9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43468" y="538339"/>
            <a:ext cx="2151380" cy="2553104"/>
          </a:xfrm>
        </p:spPr>
        <p:txBody>
          <a:bodyPr/>
          <a:lstStyle>
            <a:lvl1pPr>
              <a:buSzPct val="60000"/>
              <a:buFontTx/>
              <a:buBlip>
                <a:blip r:embed="rId3"/>
              </a:buBlip>
              <a:defRPr sz="1412"/>
            </a:lvl1pPr>
            <a:lvl2pPr>
              <a:buSzPct val="60000"/>
              <a:buFontTx/>
              <a:buBlip>
                <a:blip r:embed="rId3"/>
              </a:buBlip>
              <a:defRPr sz="1210"/>
            </a:lvl2pPr>
            <a:lvl3pPr>
              <a:defRPr sz="1008"/>
            </a:lvl3pPr>
            <a:lvl4pPr>
              <a:defRPr sz="908"/>
            </a:lvl4pPr>
            <a:lvl5pPr>
              <a:defRPr sz="908"/>
            </a:lvl5pPr>
            <a:lvl6pPr>
              <a:defRPr sz="908"/>
            </a:lvl6pPr>
            <a:lvl7pPr>
              <a:defRPr sz="908"/>
            </a:lvl7pPr>
            <a:lvl8pPr>
              <a:defRPr sz="908"/>
            </a:lvl8pPr>
            <a:lvl9pPr>
              <a:defRPr sz="9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56430" cy="384528"/>
          </a:xfrm>
        </p:spPr>
        <p:txBody>
          <a:bodyPr/>
          <a:lstStyle>
            <a:lvl1pPr marL="92208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05050" y="3276497"/>
            <a:ext cx="1767205" cy="184253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072255" y="3276497"/>
            <a:ext cx="537845" cy="184253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58546F-1E4E-426D-9940-5EB4B4A74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05050" y="3268486"/>
            <a:ext cx="2305050" cy="1922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268486"/>
            <a:ext cx="2305050" cy="1922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610100" cy="38452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505" y="499886"/>
            <a:ext cx="2036928" cy="322843"/>
          </a:xfrm>
        </p:spPr>
        <p:txBody>
          <a:bodyPr anchor="b"/>
          <a:lstStyle>
            <a:lvl1pPr marL="0" indent="0">
              <a:buNone/>
              <a:defRPr sz="1210" b="1"/>
            </a:lvl1pPr>
            <a:lvl2pPr marL="230520" indent="0">
              <a:buNone/>
              <a:defRPr sz="1008" b="1"/>
            </a:lvl2pPr>
            <a:lvl3pPr marL="461040" indent="0">
              <a:buNone/>
              <a:defRPr sz="908" b="1"/>
            </a:lvl3pPr>
            <a:lvl4pPr marL="691561" indent="0">
              <a:buNone/>
              <a:defRPr sz="807" b="1"/>
            </a:lvl4pPr>
            <a:lvl5pPr marL="922081" indent="0">
              <a:buNone/>
              <a:defRPr sz="807" b="1"/>
            </a:lvl5pPr>
            <a:lvl6pPr marL="1152601" indent="0">
              <a:buNone/>
              <a:defRPr sz="807" b="1"/>
            </a:lvl6pPr>
            <a:lvl7pPr marL="1383121" indent="0">
              <a:buNone/>
              <a:defRPr sz="807" b="1"/>
            </a:lvl7pPr>
            <a:lvl8pPr marL="1613642" indent="0">
              <a:buNone/>
              <a:defRPr sz="807" b="1"/>
            </a:lvl8pPr>
            <a:lvl9pPr marL="1844162" indent="0">
              <a:buNone/>
              <a:defRPr sz="8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505" y="845961"/>
            <a:ext cx="2036928" cy="2245482"/>
          </a:xfrm>
        </p:spPr>
        <p:txBody>
          <a:bodyPr/>
          <a:lstStyle>
            <a:lvl1pPr>
              <a:buSzPct val="60000"/>
              <a:buFontTx/>
              <a:buBlip>
                <a:blip r:embed="rId3"/>
              </a:buBlip>
              <a:defRPr sz="1210"/>
            </a:lvl1pPr>
            <a:lvl2pPr>
              <a:buSzPct val="60000"/>
              <a:buFontTx/>
              <a:buBlip>
                <a:blip r:embed="rId3"/>
              </a:buBlip>
              <a:defRPr sz="1008"/>
            </a:lvl2pPr>
            <a:lvl3pPr>
              <a:defRPr sz="908"/>
            </a:lvl3pPr>
            <a:lvl4pPr>
              <a:defRPr sz="807"/>
            </a:lvl4pPr>
            <a:lvl5pPr>
              <a:defRPr sz="807"/>
            </a:lvl5pPr>
            <a:lvl6pPr>
              <a:defRPr sz="807"/>
            </a:lvl6pPr>
            <a:lvl7pPr>
              <a:defRPr sz="807"/>
            </a:lvl7pPr>
            <a:lvl8pPr>
              <a:defRPr sz="807"/>
            </a:lvl8pPr>
            <a:lvl9pPr>
              <a:defRPr sz="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41867" y="499886"/>
            <a:ext cx="2037728" cy="322843"/>
          </a:xfrm>
        </p:spPr>
        <p:txBody>
          <a:bodyPr anchor="b"/>
          <a:lstStyle>
            <a:lvl1pPr marL="0" indent="0">
              <a:buNone/>
              <a:defRPr sz="1210" b="1"/>
            </a:lvl1pPr>
            <a:lvl2pPr marL="230520" indent="0">
              <a:buNone/>
              <a:defRPr sz="1008" b="1"/>
            </a:lvl2pPr>
            <a:lvl3pPr marL="461040" indent="0">
              <a:buNone/>
              <a:defRPr sz="908" b="1"/>
            </a:lvl3pPr>
            <a:lvl4pPr marL="691561" indent="0">
              <a:buNone/>
              <a:defRPr sz="807" b="1"/>
            </a:lvl4pPr>
            <a:lvl5pPr marL="922081" indent="0">
              <a:buNone/>
              <a:defRPr sz="807" b="1"/>
            </a:lvl5pPr>
            <a:lvl6pPr marL="1152601" indent="0">
              <a:buNone/>
              <a:defRPr sz="807" b="1"/>
            </a:lvl6pPr>
            <a:lvl7pPr marL="1383121" indent="0">
              <a:buNone/>
              <a:defRPr sz="807" b="1"/>
            </a:lvl7pPr>
            <a:lvl8pPr marL="1613642" indent="0">
              <a:buNone/>
              <a:defRPr sz="807" b="1"/>
            </a:lvl8pPr>
            <a:lvl9pPr marL="1844162" indent="0">
              <a:buNone/>
              <a:defRPr sz="8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41867" y="845961"/>
            <a:ext cx="2037728" cy="2245482"/>
          </a:xfrm>
        </p:spPr>
        <p:txBody>
          <a:bodyPr/>
          <a:lstStyle>
            <a:lvl1pPr>
              <a:buSzPct val="60000"/>
              <a:buFontTx/>
              <a:buBlip>
                <a:blip r:embed="rId3"/>
              </a:buBlip>
              <a:defRPr sz="1210"/>
            </a:lvl1pPr>
            <a:lvl2pPr>
              <a:buSzPct val="60000"/>
              <a:buFontTx/>
              <a:buBlip>
                <a:blip r:embed="rId3"/>
              </a:buBlip>
              <a:defRPr sz="1008"/>
            </a:lvl2pPr>
            <a:lvl3pPr>
              <a:defRPr sz="908"/>
            </a:lvl3pPr>
            <a:lvl4pPr>
              <a:defRPr sz="807"/>
            </a:lvl4pPr>
            <a:lvl5pPr>
              <a:defRPr sz="807"/>
            </a:lvl5pPr>
            <a:lvl6pPr>
              <a:defRPr sz="807"/>
            </a:lvl6pPr>
            <a:lvl7pPr>
              <a:defRPr sz="807"/>
            </a:lvl7pPr>
            <a:lvl8pPr>
              <a:defRPr sz="807"/>
            </a:lvl8pPr>
            <a:lvl9pPr>
              <a:defRPr sz="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56430" cy="384528"/>
          </a:xfrm>
        </p:spPr>
        <p:txBody>
          <a:bodyPr/>
          <a:lstStyle>
            <a:lvl1pPr marL="92208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05050" y="3276497"/>
            <a:ext cx="1767205" cy="184253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072255" y="3276497"/>
            <a:ext cx="537845" cy="184253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25B14B-C98E-4C14-96E7-18DD3A29C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0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610100" cy="38452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05050" y="3268486"/>
            <a:ext cx="2305050" cy="1922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268486"/>
            <a:ext cx="2305050" cy="1922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94848" cy="384528"/>
          </a:xfrm>
        </p:spPr>
        <p:txBody>
          <a:bodyPr/>
          <a:lstStyle>
            <a:lvl1pPr marL="92208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2305050" y="3276497"/>
            <a:ext cx="1767205" cy="184253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4072255" y="3276497"/>
            <a:ext cx="537845" cy="184253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8ABFDA-DAF0-4496-8136-3108F5781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61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05050" y="3268486"/>
            <a:ext cx="2305050" cy="1922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3268486"/>
            <a:ext cx="2305050" cy="1922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2305050" y="3276497"/>
            <a:ext cx="1767205" cy="184253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4072255" y="3276497"/>
            <a:ext cx="537845" cy="184253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C05FB1-C35B-4870-BC50-C1BF2D042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67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05" y="137789"/>
            <a:ext cx="1516691" cy="586405"/>
          </a:xfrm>
        </p:spPr>
        <p:txBody>
          <a:bodyPr anchor="b"/>
          <a:lstStyle>
            <a:lvl1pPr algn="l">
              <a:defRPr sz="100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2421" y="137789"/>
            <a:ext cx="2577174" cy="2953654"/>
          </a:xfrm>
        </p:spPr>
        <p:txBody>
          <a:bodyPr/>
          <a:lstStyle>
            <a:lvl1pPr>
              <a:defRPr sz="1613"/>
            </a:lvl1pPr>
            <a:lvl2pPr>
              <a:defRPr sz="1412"/>
            </a:lvl2pPr>
            <a:lvl3pPr>
              <a:defRPr sz="1210"/>
            </a:lvl3pPr>
            <a:lvl4pPr>
              <a:defRPr sz="1008"/>
            </a:lvl4pPr>
            <a:lvl5pPr>
              <a:defRPr sz="1008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0505" y="724194"/>
            <a:ext cx="1516691" cy="2367249"/>
          </a:xfrm>
        </p:spPr>
        <p:txBody>
          <a:bodyPr/>
          <a:lstStyle>
            <a:lvl1pPr marL="0" indent="0">
              <a:buNone/>
              <a:defRPr sz="706"/>
            </a:lvl1pPr>
            <a:lvl2pPr marL="230520" indent="0">
              <a:buNone/>
              <a:defRPr sz="605"/>
            </a:lvl2pPr>
            <a:lvl3pPr marL="461040" indent="0">
              <a:buNone/>
              <a:defRPr sz="504"/>
            </a:lvl3pPr>
            <a:lvl4pPr marL="691561" indent="0">
              <a:buNone/>
              <a:defRPr sz="454"/>
            </a:lvl4pPr>
            <a:lvl5pPr marL="922081" indent="0">
              <a:buNone/>
              <a:defRPr sz="454"/>
            </a:lvl5pPr>
            <a:lvl6pPr marL="1152601" indent="0">
              <a:buNone/>
              <a:defRPr sz="454"/>
            </a:lvl6pPr>
            <a:lvl7pPr marL="1383121" indent="0">
              <a:buNone/>
              <a:defRPr sz="454"/>
            </a:lvl7pPr>
            <a:lvl8pPr marL="1613642" indent="0">
              <a:buNone/>
              <a:defRPr sz="454"/>
            </a:lvl8pPr>
            <a:lvl9pPr marL="1844162" indent="0">
              <a:buNone/>
              <a:defRPr sz="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6ADA2-F4D6-434F-971B-1D4D0B334E77}" type="datetime1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2A947-F0B9-4AC8-B617-2CA04D399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26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12" y="2422525"/>
            <a:ext cx="2766060" cy="285993"/>
          </a:xfrm>
        </p:spPr>
        <p:txBody>
          <a:bodyPr anchor="b"/>
          <a:lstStyle>
            <a:lvl1pPr algn="l">
              <a:defRPr sz="100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03612" y="309224"/>
            <a:ext cx="2766060" cy="2076450"/>
          </a:xfrm>
        </p:spPr>
        <p:txBody>
          <a:bodyPr rtlCol="0">
            <a:normAutofit/>
          </a:bodyPr>
          <a:lstStyle>
            <a:lvl1pPr marL="0" indent="0">
              <a:buNone/>
              <a:defRPr sz="1613"/>
            </a:lvl1pPr>
            <a:lvl2pPr marL="230520" indent="0">
              <a:buNone/>
              <a:defRPr sz="1412"/>
            </a:lvl2pPr>
            <a:lvl3pPr marL="461040" indent="0">
              <a:buNone/>
              <a:defRPr sz="1210"/>
            </a:lvl3pPr>
            <a:lvl4pPr marL="691561" indent="0">
              <a:buNone/>
              <a:defRPr sz="1008"/>
            </a:lvl4pPr>
            <a:lvl5pPr marL="922081" indent="0">
              <a:buNone/>
              <a:defRPr sz="1008"/>
            </a:lvl5pPr>
            <a:lvl6pPr marL="1152601" indent="0">
              <a:buNone/>
              <a:defRPr sz="1008"/>
            </a:lvl6pPr>
            <a:lvl7pPr marL="1383121" indent="0">
              <a:buNone/>
              <a:defRPr sz="1008"/>
            </a:lvl7pPr>
            <a:lvl8pPr marL="1613642" indent="0">
              <a:buNone/>
              <a:defRPr sz="1008"/>
            </a:lvl8pPr>
            <a:lvl9pPr marL="1844162" indent="0">
              <a:buNone/>
              <a:defRPr sz="1008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3612" y="2708518"/>
            <a:ext cx="2766060" cy="406157"/>
          </a:xfrm>
        </p:spPr>
        <p:txBody>
          <a:bodyPr/>
          <a:lstStyle>
            <a:lvl1pPr marL="0" indent="0">
              <a:buNone/>
              <a:defRPr sz="706"/>
            </a:lvl1pPr>
            <a:lvl2pPr marL="230520" indent="0">
              <a:buNone/>
              <a:defRPr sz="605"/>
            </a:lvl2pPr>
            <a:lvl3pPr marL="461040" indent="0">
              <a:buNone/>
              <a:defRPr sz="504"/>
            </a:lvl3pPr>
            <a:lvl4pPr marL="691561" indent="0">
              <a:buNone/>
              <a:defRPr sz="454"/>
            </a:lvl4pPr>
            <a:lvl5pPr marL="922081" indent="0">
              <a:buNone/>
              <a:defRPr sz="454"/>
            </a:lvl5pPr>
            <a:lvl6pPr marL="1152601" indent="0">
              <a:buNone/>
              <a:defRPr sz="454"/>
            </a:lvl6pPr>
            <a:lvl7pPr marL="1383121" indent="0">
              <a:buNone/>
              <a:defRPr sz="454"/>
            </a:lvl7pPr>
            <a:lvl8pPr marL="1613642" indent="0">
              <a:buNone/>
              <a:defRPr sz="454"/>
            </a:lvl8pPr>
            <a:lvl9pPr marL="1844162" indent="0">
              <a:buNone/>
              <a:defRPr sz="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B9F9D-6E96-421F-A8C9-25F9250D0D88}" type="datetime1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05516-340B-459A-81CA-6701DA508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00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3333B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E716A-A38F-4342-A2AD-D04F4EDD0B22}" type="datetime1">
              <a:rPr lang="en-US" smtClean="0"/>
              <a:t>10/21/2023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spc="-20" dirty="0"/>
              <a:t>‹#›</a:t>
            </a:fld>
            <a:r>
              <a:rPr spc="-85" dirty="0"/>
              <a:t> </a:t>
            </a:r>
            <a:r>
              <a:rPr spc="85" dirty="0"/>
              <a:t>/</a:t>
            </a:r>
            <a:r>
              <a:rPr spc="-80" dirty="0"/>
              <a:t> </a:t>
            </a:r>
            <a:r>
              <a:rPr spc="-50" dirty="0"/>
              <a:t>6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97553-89CA-4779-8FD8-A3E5B8BFB875}" type="datetime1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EA575-3527-424C-A005-428A5216F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14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42322" y="138591"/>
            <a:ext cx="1037273" cy="295285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0505" y="138591"/>
            <a:ext cx="3034983" cy="29528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2F3CE-E238-4354-ADF6-778E187D90D1}" type="datetime1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9EB02-20BD-4C4F-B59A-1CA3F89D9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788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758" y="1075076"/>
            <a:ext cx="3918585" cy="7418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1515" y="1961092"/>
            <a:ext cx="3227070" cy="88441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1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2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52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83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13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44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E140B-CA90-4E3B-8C0A-AA64B788D82F}" type="datetime1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74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72E54-6AB9-4974-9421-D4AE9C50C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45" y="184253"/>
            <a:ext cx="3976211" cy="36286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33453-3285-4148-B9C3-3A7429945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993D9-CCE2-4148-8595-4D4B39081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A687-A638-4FE4-87E6-B9863C9C64A2}" type="datetime1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42A80-065D-4449-B2D4-EC22D32D2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59EAF-8AA4-461B-B1A7-3E174247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5CE06-8280-4738-A795-4C702C98C7C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55F27D-21FA-4EAF-A37A-E8B59AC38A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945" y="551775"/>
            <a:ext cx="3976212" cy="19482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66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B94CA-FF73-4245-97FE-1F1307ABEDC2}" type="datetime1">
              <a:rPr lang="en-US" smtClean="0"/>
              <a:t>10/21/2023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spc="-20" dirty="0"/>
              <a:t>‹#›</a:t>
            </a:fld>
            <a:r>
              <a:rPr spc="-85" dirty="0"/>
              <a:t> </a:t>
            </a:r>
            <a:r>
              <a:rPr spc="85" dirty="0"/>
              <a:t>/</a:t>
            </a:r>
            <a:r>
              <a:rPr spc="-80" dirty="0"/>
              <a:t> </a:t>
            </a:r>
            <a:r>
              <a:rPr spc="-50" dirty="0"/>
              <a:t>6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505" y="504693"/>
            <a:ext cx="4143488" cy="186205"/>
          </a:xfrm>
          <a:prstGeom prst="rect">
            <a:avLst/>
          </a:prstGeom>
        </p:spPr>
        <p:txBody>
          <a:bodyPr/>
          <a:lstStyle>
            <a:lvl1pPr algn="l">
              <a:defRPr sz="1210" b="1" i="0"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0505" y="821929"/>
            <a:ext cx="4143488" cy="835870"/>
          </a:xfrm>
          <a:prstGeom prst="rect">
            <a:avLst/>
          </a:prstGeom>
        </p:spPr>
        <p:txBody>
          <a:bodyPr/>
          <a:lstStyle>
            <a:lvl1pPr>
              <a:spcBef>
                <a:spcPts val="303"/>
              </a:spcBef>
              <a:buClr>
                <a:srgbClr val="308ECD"/>
              </a:buClr>
              <a:buFontTx/>
              <a:buBlip>
                <a:blip r:embed="rId2"/>
              </a:buBlip>
              <a:defRPr sz="908" b="0" i="0">
                <a:solidFill>
                  <a:schemeClr val="tx1"/>
                </a:solidFill>
                <a:latin typeface="Tahoma"/>
                <a:cs typeface="Tahoma"/>
              </a:defRPr>
            </a:lvl1pPr>
            <a:lvl2pPr>
              <a:buClr>
                <a:srgbClr val="308ECD"/>
              </a:buClr>
              <a:buSzPct val="130000"/>
              <a:buFont typeface="Wingdings" pitchFamily="2" charset="2"/>
              <a:buChar char="§"/>
              <a:defRPr b="0" i="0" baseline="0">
                <a:latin typeface="Tahoma"/>
                <a:cs typeface="Tahoma"/>
              </a:defRPr>
            </a:lvl2pPr>
            <a:lvl3pPr marL="576301" indent="-115260">
              <a:buClr>
                <a:srgbClr val="308ECD"/>
              </a:buClr>
              <a:buSzPct val="130000"/>
              <a:buFont typeface="Wingdings" charset="2"/>
              <a:buChar char="§"/>
              <a:defRPr sz="908" b="0" i="0">
                <a:latin typeface="Tahoma"/>
                <a:cs typeface="Tahoma"/>
              </a:defRPr>
            </a:lvl3pPr>
            <a:lvl4pPr marL="806821" indent="-115260">
              <a:buClr>
                <a:srgbClr val="308ECD"/>
              </a:buClr>
              <a:buSzPct val="130000"/>
              <a:buFont typeface="Wingdings" charset="2"/>
              <a:buChar char="§"/>
              <a:defRPr sz="908" b="0" i="0">
                <a:latin typeface="Tahoma"/>
                <a:cs typeface="Tahoma"/>
              </a:defRPr>
            </a:lvl4pPr>
            <a:lvl5pPr marL="1037341" indent="-115260">
              <a:buClr>
                <a:srgbClr val="308ECD"/>
              </a:buClr>
              <a:buSzPct val="130000"/>
              <a:buFont typeface="Wingdings" charset="2"/>
              <a:buChar char="§"/>
              <a:defRPr sz="908" b="0" i="0" baseline="0"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380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758" y="1075076"/>
            <a:ext cx="3918585" cy="7418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1515" y="1961092"/>
            <a:ext cx="3227070" cy="88441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1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2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52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83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13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44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DB74-6BBB-4E38-A125-8C54AF084A0C}" type="datetime1">
              <a:rPr lang="en-US" smtClean="0"/>
              <a:t>10/21/2023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E9C8E-93DE-4560-A5A5-E140E3329D96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6452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E4E1C-EFE2-4B33-9182-16BC75E609F5}" type="datetime1">
              <a:rPr lang="en-US" smtClean="0"/>
              <a:t>10/21/2023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C4E45-0CB8-4E40-8E11-DC2468625D3F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6585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166" y="2223853"/>
            <a:ext cx="3918585" cy="687343"/>
          </a:xfrm>
        </p:spPr>
        <p:txBody>
          <a:bodyPr anchor="t"/>
          <a:lstStyle>
            <a:lvl1pPr algn="l">
              <a:defRPr sz="2017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4166" y="1466814"/>
            <a:ext cx="3918585" cy="757039"/>
          </a:xfrm>
        </p:spPr>
        <p:txBody>
          <a:bodyPr anchor="b"/>
          <a:lstStyle>
            <a:lvl1pPr marL="0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1pPr>
            <a:lvl2pPr marL="230520" indent="0">
              <a:buNone/>
              <a:defRPr sz="908">
                <a:solidFill>
                  <a:schemeClr val="tx1">
                    <a:tint val="75000"/>
                  </a:schemeClr>
                </a:solidFill>
              </a:defRPr>
            </a:lvl2pPr>
            <a:lvl3pPr marL="461040" indent="0">
              <a:buNone/>
              <a:defRPr sz="807">
                <a:solidFill>
                  <a:schemeClr val="tx1">
                    <a:tint val="75000"/>
                  </a:schemeClr>
                </a:solidFill>
              </a:defRPr>
            </a:lvl3pPr>
            <a:lvl4pPr marL="691561" indent="0">
              <a:buNone/>
              <a:defRPr sz="706">
                <a:solidFill>
                  <a:schemeClr val="tx1">
                    <a:tint val="75000"/>
                  </a:schemeClr>
                </a:solidFill>
              </a:defRPr>
            </a:lvl4pPr>
            <a:lvl5pPr marL="922081" indent="0">
              <a:buNone/>
              <a:defRPr sz="706">
                <a:solidFill>
                  <a:schemeClr val="tx1">
                    <a:tint val="75000"/>
                  </a:schemeClr>
                </a:solidFill>
              </a:defRPr>
            </a:lvl5pPr>
            <a:lvl6pPr marL="1152601" indent="0">
              <a:buNone/>
              <a:defRPr sz="706">
                <a:solidFill>
                  <a:schemeClr val="tx1">
                    <a:tint val="75000"/>
                  </a:schemeClr>
                </a:solidFill>
              </a:defRPr>
            </a:lvl6pPr>
            <a:lvl7pPr marL="1383121" indent="0">
              <a:buNone/>
              <a:defRPr sz="706">
                <a:solidFill>
                  <a:schemeClr val="tx1">
                    <a:tint val="75000"/>
                  </a:schemeClr>
                </a:solidFill>
              </a:defRPr>
            </a:lvl7pPr>
            <a:lvl8pPr marL="1613642" indent="0">
              <a:buNone/>
              <a:defRPr sz="706">
                <a:solidFill>
                  <a:schemeClr val="tx1">
                    <a:tint val="75000"/>
                  </a:schemeClr>
                </a:solidFill>
              </a:defRPr>
            </a:lvl8pPr>
            <a:lvl9pPr marL="1844162" indent="0">
              <a:buNone/>
              <a:defRPr sz="7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92E59-CCD8-43BE-8B11-75C497EA9424}" type="datetime1">
              <a:rPr lang="en-US" smtClean="0"/>
              <a:t>10/21/2023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9D7C4-EE53-452E-BDCA-012B326E37E6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8502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44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3333B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3712" y="1023225"/>
            <a:ext cx="3633470" cy="13074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333B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567434" y="3218497"/>
            <a:ext cx="1475232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30505" y="3218497"/>
            <a:ext cx="1060323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B44FB-7787-4B7E-8159-5001227675B3}" type="datetime1">
              <a:rPr lang="en-US" smtClean="0"/>
              <a:t>10/21/2023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341355" y="3341243"/>
            <a:ext cx="198754" cy="102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spc="-20" dirty="0"/>
              <a:t>‹#›</a:t>
            </a:fld>
            <a:r>
              <a:rPr spc="-85" dirty="0"/>
              <a:t> </a:t>
            </a:r>
            <a:r>
              <a:rPr spc="85" dirty="0"/>
              <a:t>/</a:t>
            </a:r>
            <a:r>
              <a:rPr spc="-80" dirty="0"/>
              <a:t> </a:t>
            </a:r>
            <a:r>
              <a:rPr spc="-50" dirty="0"/>
              <a:t>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06" r:id="rId6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30505" y="138590"/>
            <a:ext cx="414909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l-GR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0505" y="807509"/>
            <a:ext cx="4149090" cy="228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l-G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0505" y="3207603"/>
            <a:ext cx="1075690" cy="1842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5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766D8AA-1E6D-4E5E-BA41-2CA8DF0D4EAC}" type="datetime1">
              <a:rPr lang="en-US" smtClean="0"/>
              <a:t>10/21/2023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5118" y="3207603"/>
            <a:ext cx="1459865" cy="1842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5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3905" y="3207603"/>
            <a:ext cx="1075690" cy="18425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5">
                <a:solidFill>
                  <a:srgbClr val="898989"/>
                </a:solidFill>
              </a:defRPr>
            </a:lvl1pPr>
          </a:lstStyle>
          <a:p>
            <a:fld id="{8094E383-78B8-4C43-9CC5-714BA18DADD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4249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1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5pPr>
      <a:lvl6pPr marL="230520" algn="ctr" rtl="0" fontAlgn="base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6pPr>
      <a:lvl7pPr marL="461040" algn="ctr" rtl="0" fontAlgn="base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7pPr>
      <a:lvl8pPr marL="691561" algn="ctr" rtl="0" fontAlgn="base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8pPr>
      <a:lvl9pPr marL="922081" algn="ctr" rtl="0" fontAlgn="base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9pPr>
    </p:titleStyle>
    <p:bodyStyle>
      <a:lvl1pPr marL="172890" indent="-1728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13" kern="1200">
          <a:solidFill>
            <a:schemeClr val="tx1"/>
          </a:solidFill>
          <a:latin typeface="+mn-lt"/>
          <a:ea typeface="+mn-ea"/>
          <a:cs typeface="+mn-cs"/>
        </a:defRPr>
      </a:lvl1pPr>
      <a:lvl2pPr marL="374595" indent="-1440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2pPr>
      <a:lvl3pPr marL="576301" indent="-115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10" kern="1200">
          <a:solidFill>
            <a:schemeClr val="tx1"/>
          </a:solidFill>
          <a:latin typeface="+mn-lt"/>
          <a:ea typeface="+mn-ea"/>
          <a:cs typeface="+mn-cs"/>
        </a:defRPr>
      </a:lvl3pPr>
      <a:lvl4pPr marL="806821" indent="-115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8" kern="1200">
          <a:solidFill>
            <a:schemeClr val="tx1"/>
          </a:solidFill>
          <a:latin typeface="+mn-lt"/>
          <a:ea typeface="+mn-ea"/>
          <a:cs typeface="+mn-cs"/>
        </a:defRPr>
      </a:lvl4pPr>
      <a:lvl5pPr marL="1037341" indent="-115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8" kern="1200">
          <a:solidFill>
            <a:schemeClr val="tx1"/>
          </a:solidFill>
          <a:latin typeface="+mn-lt"/>
          <a:ea typeface="+mn-ea"/>
          <a:cs typeface="+mn-cs"/>
        </a:defRPr>
      </a:lvl5pPr>
      <a:lvl6pPr marL="1267861" indent="-115260" algn="l" defTabSz="461040" rtl="0" eaLnBrk="1" latinLnBrk="0" hangingPunct="1">
        <a:spcBef>
          <a:spcPct val="20000"/>
        </a:spcBef>
        <a:buFont typeface="Arial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6pPr>
      <a:lvl7pPr marL="1498382" indent="-115260" algn="l" defTabSz="461040" rtl="0" eaLnBrk="1" latinLnBrk="0" hangingPunct="1">
        <a:spcBef>
          <a:spcPct val="20000"/>
        </a:spcBef>
        <a:buFont typeface="Arial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7pPr>
      <a:lvl8pPr marL="1728902" indent="-115260" algn="l" defTabSz="461040" rtl="0" eaLnBrk="1" latinLnBrk="0" hangingPunct="1">
        <a:spcBef>
          <a:spcPct val="20000"/>
        </a:spcBef>
        <a:buFont typeface="Arial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8pPr>
      <a:lvl9pPr marL="1959422" indent="-115260" algn="l" defTabSz="461040" rtl="0" eaLnBrk="1" latinLnBrk="0" hangingPunct="1">
        <a:spcBef>
          <a:spcPct val="20000"/>
        </a:spcBef>
        <a:buFont typeface="Arial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1pPr>
      <a:lvl2pPr marL="230520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2pPr>
      <a:lvl3pPr marL="461040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3pPr>
      <a:lvl4pPr marL="69156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4pPr>
      <a:lvl5pPr marL="92208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5pPr>
      <a:lvl6pPr marL="115260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6pPr>
      <a:lvl7pPr marL="138312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7pPr>
      <a:lvl8pPr marL="1613642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8pPr>
      <a:lvl9pPr marL="1844162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30505" y="138590"/>
            <a:ext cx="414909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l-GR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0505" y="807509"/>
            <a:ext cx="4149090" cy="228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l-G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0505" y="3207603"/>
            <a:ext cx="1075690" cy="1842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5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F45939-3458-4F02-9558-6645EE04604C}" type="datetime1">
              <a:rPr lang="en-US" smtClean="0"/>
              <a:t>10/21/2023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5118" y="3207603"/>
            <a:ext cx="1459865" cy="1842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5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3905" y="3207603"/>
            <a:ext cx="1075690" cy="18425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5">
                <a:solidFill>
                  <a:srgbClr val="898989"/>
                </a:solidFill>
              </a:defRPr>
            </a:lvl1pPr>
          </a:lstStyle>
          <a:p>
            <a:fld id="{8094E383-78B8-4C43-9CC5-714BA18DADD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0209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1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5pPr>
      <a:lvl6pPr marL="230520" algn="ctr" rtl="0" fontAlgn="base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6pPr>
      <a:lvl7pPr marL="461040" algn="ctr" rtl="0" fontAlgn="base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7pPr>
      <a:lvl8pPr marL="691561" algn="ctr" rtl="0" fontAlgn="base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8pPr>
      <a:lvl9pPr marL="922081" algn="ctr" rtl="0" fontAlgn="base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9pPr>
    </p:titleStyle>
    <p:bodyStyle>
      <a:lvl1pPr marL="172890" indent="-1728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13" kern="1200">
          <a:solidFill>
            <a:schemeClr val="tx1"/>
          </a:solidFill>
          <a:latin typeface="+mn-lt"/>
          <a:ea typeface="+mn-ea"/>
          <a:cs typeface="+mn-cs"/>
        </a:defRPr>
      </a:lvl1pPr>
      <a:lvl2pPr marL="374595" indent="-1440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2pPr>
      <a:lvl3pPr marL="576301" indent="-115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10" kern="1200">
          <a:solidFill>
            <a:schemeClr val="tx1"/>
          </a:solidFill>
          <a:latin typeface="+mn-lt"/>
          <a:ea typeface="+mn-ea"/>
          <a:cs typeface="+mn-cs"/>
        </a:defRPr>
      </a:lvl3pPr>
      <a:lvl4pPr marL="806821" indent="-115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8" kern="1200">
          <a:solidFill>
            <a:schemeClr val="tx1"/>
          </a:solidFill>
          <a:latin typeface="+mn-lt"/>
          <a:ea typeface="+mn-ea"/>
          <a:cs typeface="+mn-cs"/>
        </a:defRPr>
      </a:lvl4pPr>
      <a:lvl5pPr marL="1037341" indent="-115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8" kern="1200">
          <a:solidFill>
            <a:schemeClr val="tx1"/>
          </a:solidFill>
          <a:latin typeface="+mn-lt"/>
          <a:ea typeface="+mn-ea"/>
          <a:cs typeface="+mn-cs"/>
        </a:defRPr>
      </a:lvl5pPr>
      <a:lvl6pPr marL="1267861" indent="-115260" algn="l" defTabSz="461040" rtl="0" eaLnBrk="1" latinLnBrk="0" hangingPunct="1">
        <a:spcBef>
          <a:spcPct val="20000"/>
        </a:spcBef>
        <a:buFont typeface="Arial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6pPr>
      <a:lvl7pPr marL="1498382" indent="-115260" algn="l" defTabSz="461040" rtl="0" eaLnBrk="1" latinLnBrk="0" hangingPunct="1">
        <a:spcBef>
          <a:spcPct val="20000"/>
        </a:spcBef>
        <a:buFont typeface="Arial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7pPr>
      <a:lvl8pPr marL="1728902" indent="-115260" algn="l" defTabSz="461040" rtl="0" eaLnBrk="1" latinLnBrk="0" hangingPunct="1">
        <a:spcBef>
          <a:spcPct val="20000"/>
        </a:spcBef>
        <a:buFont typeface="Arial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8pPr>
      <a:lvl9pPr marL="1959422" indent="-115260" algn="l" defTabSz="461040" rtl="0" eaLnBrk="1" latinLnBrk="0" hangingPunct="1">
        <a:spcBef>
          <a:spcPct val="20000"/>
        </a:spcBef>
        <a:buFont typeface="Arial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1pPr>
      <a:lvl2pPr marL="230520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2pPr>
      <a:lvl3pPr marL="461040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3pPr>
      <a:lvl4pPr marL="69156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4pPr>
      <a:lvl5pPr marL="92208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5pPr>
      <a:lvl6pPr marL="115260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6pPr>
      <a:lvl7pPr marL="138312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7pPr>
      <a:lvl8pPr marL="1613642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8pPr>
      <a:lvl9pPr marL="1844162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30505" y="138590"/>
            <a:ext cx="4149090" cy="57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0505" y="807509"/>
            <a:ext cx="4149090" cy="22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0505" y="3207603"/>
            <a:ext cx="1075690" cy="1842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5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D5BBBF-7F37-4818-A027-A1B31A890BB1}" type="datetime1">
              <a:rPr lang="en-US" smtClean="0"/>
              <a:t>10/21/2023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5118" y="3207603"/>
            <a:ext cx="1459865" cy="1842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605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3905" y="3207603"/>
            <a:ext cx="1075690" cy="1842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05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6CB6DE-1033-4C2C-8280-139BC16F7C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25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21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5pPr>
      <a:lvl6pPr marL="230520" algn="ctr" rtl="0" eaLnBrk="1" fontAlgn="base" hangingPunct="1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6pPr>
      <a:lvl7pPr marL="461040" algn="ctr" rtl="0" eaLnBrk="1" fontAlgn="base" hangingPunct="1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7pPr>
      <a:lvl8pPr marL="691561" algn="ctr" rtl="0" eaLnBrk="1" fontAlgn="base" hangingPunct="1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8pPr>
      <a:lvl9pPr marL="922081" algn="ctr" rtl="0" eaLnBrk="1" fontAlgn="base" hangingPunct="1">
        <a:spcBef>
          <a:spcPct val="0"/>
        </a:spcBef>
        <a:spcAft>
          <a:spcPct val="0"/>
        </a:spcAft>
        <a:defRPr sz="2218">
          <a:solidFill>
            <a:schemeClr val="tx1"/>
          </a:solidFill>
          <a:latin typeface="Calibri" pitchFamily="34" charset="0"/>
        </a:defRPr>
      </a:lvl9pPr>
    </p:titleStyle>
    <p:bodyStyle>
      <a:lvl1pPr marL="172890" indent="-1728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13" kern="1200">
          <a:solidFill>
            <a:schemeClr val="tx1"/>
          </a:solidFill>
          <a:latin typeface="+mn-lt"/>
          <a:ea typeface="+mn-ea"/>
          <a:cs typeface="+mn-cs"/>
        </a:defRPr>
      </a:lvl1pPr>
      <a:lvl2pPr marL="374595" indent="-1440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12" kern="1200">
          <a:solidFill>
            <a:schemeClr val="tx1"/>
          </a:solidFill>
          <a:latin typeface="+mn-lt"/>
          <a:ea typeface="+mn-ea"/>
          <a:cs typeface="+mn-cs"/>
        </a:defRPr>
      </a:lvl2pPr>
      <a:lvl3pPr marL="576301" indent="-11526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10" kern="1200">
          <a:solidFill>
            <a:schemeClr val="tx1"/>
          </a:solidFill>
          <a:latin typeface="+mn-lt"/>
          <a:ea typeface="+mn-ea"/>
          <a:cs typeface="+mn-cs"/>
        </a:defRPr>
      </a:lvl3pPr>
      <a:lvl4pPr marL="806821" indent="-11526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8" kern="1200">
          <a:solidFill>
            <a:schemeClr val="tx1"/>
          </a:solidFill>
          <a:latin typeface="+mn-lt"/>
          <a:ea typeface="+mn-ea"/>
          <a:cs typeface="+mn-cs"/>
        </a:defRPr>
      </a:lvl4pPr>
      <a:lvl5pPr marL="1037341" indent="-11526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8" kern="1200">
          <a:solidFill>
            <a:schemeClr val="tx1"/>
          </a:solidFill>
          <a:latin typeface="+mn-lt"/>
          <a:ea typeface="+mn-ea"/>
          <a:cs typeface="+mn-cs"/>
        </a:defRPr>
      </a:lvl5pPr>
      <a:lvl6pPr marL="1267861" indent="-115260" algn="l" defTabSz="461040" rtl="0" eaLnBrk="1" latinLnBrk="0" hangingPunct="1">
        <a:spcBef>
          <a:spcPct val="20000"/>
        </a:spcBef>
        <a:buFont typeface="Arial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6pPr>
      <a:lvl7pPr marL="1498382" indent="-115260" algn="l" defTabSz="461040" rtl="0" eaLnBrk="1" latinLnBrk="0" hangingPunct="1">
        <a:spcBef>
          <a:spcPct val="20000"/>
        </a:spcBef>
        <a:buFont typeface="Arial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7pPr>
      <a:lvl8pPr marL="1728902" indent="-115260" algn="l" defTabSz="461040" rtl="0" eaLnBrk="1" latinLnBrk="0" hangingPunct="1">
        <a:spcBef>
          <a:spcPct val="20000"/>
        </a:spcBef>
        <a:buFont typeface="Arial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8pPr>
      <a:lvl9pPr marL="1959422" indent="-115260" algn="l" defTabSz="461040" rtl="0" eaLnBrk="1" latinLnBrk="0" hangingPunct="1">
        <a:spcBef>
          <a:spcPct val="20000"/>
        </a:spcBef>
        <a:buFont typeface="Arial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1pPr>
      <a:lvl2pPr marL="230520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2pPr>
      <a:lvl3pPr marL="461040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3pPr>
      <a:lvl4pPr marL="69156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4pPr>
      <a:lvl5pPr marL="92208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5pPr>
      <a:lvl6pPr marL="115260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6pPr>
      <a:lvl7pPr marL="138312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7pPr>
      <a:lvl8pPr marL="1613642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8pPr>
      <a:lvl9pPr marL="1844162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24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about/datacenters/images/2012-transparency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jpg"/><Relationship Id="rId4" Type="http://schemas.openxmlformats.org/officeDocument/2006/relationships/image" Target="../media/image14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sv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hyperlink" Target="https://developers.redhat.com/devnation/devnationday-2021/event-driven-applications-apache-kafka-python" TargetMode="External"/><Relationship Id="rId13" Type="http://schemas.openxmlformats.org/officeDocument/2006/relationships/image" Target="../media/image1440.png"/><Relationship Id="rId3" Type="http://schemas.openxmlformats.org/officeDocument/2006/relationships/image" Target="../media/image148.svg"/><Relationship Id="rId7" Type="http://schemas.openxmlformats.org/officeDocument/2006/relationships/image" Target="../media/image150.png"/><Relationship Id="rId12" Type="http://schemas.openxmlformats.org/officeDocument/2006/relationships/customXml" Target="../ink/ink19.xml"/><Relationship Id="rId17" Type="http://schemas.openxmlformats.org/officeDocument/2006/relationships/image" Target="../media/image1460.png"/><Relationship Id="rId2" Type="http://schemas.openxmlformats.org/officeDocument/2006/relationships/image" Target="../media/image147.png"/><Relationship Id="rId16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nfluent.io/blog/stream-processing-vs-batch-processing/" TargetMode="External"/><Relationship Id="rId11" Type="http://schemas.openxmlformats.org/officeDocument/2006/relationships/image" Target="../media/image153.png"/><Relationship Id="rId5" Type="http://schemas.openxmlformats.org/officeDocument/2006/relationships/image" Target="../media/image149.png"/><Relationship Id="rId15" Type="http://schemas.openxmlformats.org/officeDocument/2006/relationships/image" Target="../media/image1450.png"/><Relationship Id="rId10" Type="http://schemas.openxmlformats.org/officeDocument/2006/relationships/image" Target="../media/image152.png"/><Relationship Id="rId4" Type="http://schemas.openxmlformats.org/officeDocument/2006/relationships/hyperlink" Target="https://blog.cloudera.com/deploying-apache-kafka-a-practical-faq/" TargetMode="External"/><Relationship Id="rId9" Type="http://schemas.openxmlformats.org/officeDocument/2006/relationships/image" Target="../media/image151.png"/><Relationship Id="rId14" Type="http://schemas.openxmlformats.org/officeDocument/2006/relationships/customXml" Target="../ink/ink20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9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12" Type="http://schemas.openxmlformats.org/officeDocument/2006/relationships/image" Target="../media/image9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7.png"/><Relationship Id="rId5" Type="http://schemas.openxmlformats.org/officeDocument/2006/relationships/image" Target="../media/image93.png"/><Relationship Id="rId10" Type="http://schemas.openxmlformats.org/officeDocument/2006/relationships/image" Target="../media/image9.gif"/><Relationship Id="rId4" Type="http://schemas.openxmlformats.org/officeDocument/2006/relationships/image" Target="../media/image92.png"/><Relationship Id="rId9" Type="http://schemas.openxmlformats.org/officeDocument/2006/relationships/image" Target="../media/image8.gif"/><Relationship Id="rId14" Type="http://schemas.openxmlformats.org/officeDocument/2006/relationships/image" Target="../media/image100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10.svg"/><Relationship Id="rId3" Type="http://schemas.openxmlformats.org/officeDocument/2006/relationships/image" Target="../media/image90.png"/><Relationship Id="rId7" Type="http://schemas.openxmlformats.org/officeDocument/2006/relationships/image" Target="../media/image8.gif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6.png"/><Relationship Id="rId11" Type="http://schemas.openxmlformats.org/officeDocument/2006/relationships/image" Target="../media/image94.png"/><Relationship Id="rId5" Type="http://schemas.openxmlformats.org/officeDocument/2006/relationships/image" Target="../media/image95.png"/><Relationship Id="rId10" Type="http://schemas.openxmlformats.org/officeDocument/2006/relationships/image" Target="../media/image93.png"/><Relationship Id="rId4" Type="http://schemas.openxmlformats.org/officeDocument/2006/relationships/image" Target="../media/image91.jpeg"/><Relationship Id="rId9" Type="http://schemas.openxmlformats.org/officeDocument/2006/relationships/image" Target="../media/image92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8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7.png"/><Relationship Id="rId17" Type="http://schemas.openxmlformats.org/officeDocument/2006/relationships/image" Target="../media/image155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3.png"/><Relationship Id="rId11" Type="http://schemas.openxmlformats.org/officeDocument/2006/relationships/image" Target="../media/image9.gif"/><Relationship Id="rId5" Type="http://schemas.openxmlformats.org/officeDocument/2006/relationships/image" Target="../media/image92.png"/><Relationship Id="rId15" Type="http://schemas.openxmlformats.org/officeDocument/2006/relationships/image" Target="../media/image100.png"/><Relationship Id="rId10" Type="http://schemas.openxmlformats.org/officeDocument/2006/relationships/image" Target="../media/image8.gif"/><Relationship Id="rId4" Type="http://schemas.openxmlformats.org/officeDocument/2006/relationships/image" Target="../media/image91.jpeg"/><Relationship Id="rId9" Type="http://schemas.openxmlformats.org/officeDocument/2006/relationships/image" Target="../media/image96.png"/><Relationship Id="rId14" Type="http://schemas.openxmlformats.org/officeDocument/2006/relationships/image" Target="../media/image9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7.png"/><Relationship Id="rId5" Type="http://schemas.openxmlformats.org/officeDocument/2006/relationships/image" Target="../media/image98.png"/><Relationship Id="rId4" Type="http://schemas.openxmlformats.org/officeDocument/2006/relationships/image" Target="../media/image92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2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.gif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4.png"/><Relationship Id="rId11" Type="http://schemas.openxmlformats.org/officeDocument/2006/relationships/image" Target="../media/image97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.gif"/><Relationship Id="rId9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.gif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9.gif"/><Relationship Id="rId9" Type="http://schemas.openxmlformats.org/officeDocument/2006/relationships/image" Target="../media/image9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9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7.png"/><Relationship Id="rId5" Type="http://schemas.openxmlformats.org/officeDocument/2006/relationships/image" Target="../media/image92.png"/><Relationship Id="rId4" Type="http://schemas.openxmlformats.org/officeDocument/2006/relationships/image" Target="../media/image93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.gif"/><Relationship Id="rId7" Type="http://schemas.openxmlformats.org/officeDocument/2006/relationships/image" Target="../media/image9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7.png"/><Relationship Id="rId5" Type="http://schemas.openxmlformats.org/officeDocument/2006/relationships/image" Target="../media/image92.png"/><Relationship Id="rId4" Type="http://schemas.openxmlformats.org/officeDocument/2006/relationships/image" Target="../media/image93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8.gif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7.png"/><Relationship Id="rId11" Type="http://schemas.openxmlformats.org/officeDocument/2006/relationships/image" Target="../media/image110.svg"/><Relationship Id="rId5" Type="http://schemas.openxmlformats.org/officeDocument/2006/relationships/image" Target="../media/image156.png"/><Relationship Id="rId10" Type="http://schemas.openxmlformats.org/officeDocument/2006/relationships/image" Target="../media/image109.png"/><Relationship Id="rId4" Type="http://schemas.openxmlformats.org/officeDocument/2006/relationships/image" Target="../media/image9.gif"/><Relationship Id="rId9" Type="http://schemas.openxmlformats.org/officeDocument/2006/relationships/image" Target="../media/image155.sv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165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94.png"/><Relationship Id="rId3" Type="http://schemas.openxmlformats.org/officeDocument/2006/relationships/image" Target="../media/image92.png"/><Relationship Id="rId7" Type="http://schemas.openxmlformats.org/officeDocument/2006/relationships/image" Target="../media/image9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9.gif"/><Relationship Id="rId5" Type="http://schemas.openxmlformats.org/officeDocument/2006/relationships/image" Target="../media/image90.png"/><Relationship Id="rId15" Type="http://schemas.openxmlformats.org/officeDocument/2006/relationships/image" Target="../media/image96.png"/><Relationship Id="rId10" Type="http://schemas.openxmlformats.org/officeDocument/2006/relationships/image" Target="../media/image8.gif"/><Relationship Id="rId4" Type="http://schemas.openxmlformats.org/officeDocument/2006/relationships/image" Target="../media/image99.png"/><Relationship Id="rId9" Type="http://schemas.openxmlformats.org/officeDocument/2006/relationships/image" Target="../media/image91.jpeg"/><Relationship Id="rId1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8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0" Type="http://schemas.openxmlformats.org/officeDocument/2006/relationships/image" Target="../media/image167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9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9.png"/><Relationship Id="rId4" Type="http://schemas.openxmlformats.org/officeDocument/2006/relationships/image" Target="../media/image98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uynM3wPRNA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uynM3wPRNA?feature=oembed" TargetMode="External"/><Relationship Id="rId4" Type="http://schemas.openxmlformats.org/officeDocument/2006/relationships/image" Target="../media/image172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2wxlgLjjiQ?feature=oembed" TargetMode="External"/><Relationship Id="rId4" Type="http://schemas.openxmlformats.org/officeDocument/2006/relationships/hyperlink" Target="https://www.youtube.com/watch?v=q2wxlgLjjiQ" TargetMode="Externa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ftnet.tuc.gr/en/research/journeycikm23tutorial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svg"/><Relationship Id="rId5" Type="http://schemas.openxmlformats.org/officeDocument/2006/relationships/image" Target="../media/image174.png"/><Relationship Id="rId4" Type="http://schemas.openxmlformats.org/officeDocument/2006/relationships/image" Target="../media/image12.png"/><Relationship Id="rId9" Type="http://schemas.openxmlformats.org/officeDocument/2006/relationships/image" Target="../media/image1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datasketches.apach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s://datasketches.apache.org/docs/Community/KDD_Tutorial_Summary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datasketches.apache.org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datasketches.apache.org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datasketches.apache.org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github.com/addthis/stream-li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ddthis/stream-lib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27.png"/><Relationship Id="rId12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sv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63.png"/><Relationship Id="rId26" Type="http://schemas.openxmlformats.org/officeDocument/2006/relationships/image" Target="../media/image67.png"/><Relationship Id="rId39" Type="http://schemas.openxmlformats.org/officeDocument/2006/relationships/image" Target="../media/image27.png"/><Relationship Id="rId21" Type="http://schemas.openxmlformats.org/officeDocument/2006/relationships/customXml" Target="../ink/ink10.xml"/><Relationship Id="rId34" Type="http://schemas.openxmlformats.org/officeDocument/2006/relationships/image" Target="../media/image71.png"/><Relationship Id="rId7" Type="http://schemas.openxmlformats.org/officeDocument/2006/relationships/customXml" Target="../ink/ink3.xml"/><Relationship Id="rId12" Type="http://schemas.openxmlformats.org/officeDocument/2006/relationships/image" Target="../media/image60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73.png"/><Relationship Id="rId2" Type="http://schemas.openxmlformats.org/officeDocument/2006/relationships/hyperlink" Target="https://github.com/TU-Berlin-DIMA/Condor" TargetMode="External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customXml" Target="../ink/ink5.xml"/><Relationship Id="rId24" Type="http://schemas.openxmlformats.org/officeDocument/2006/relationships/image" Target="../media/image66.png"/><Relationship Id="rId32" Type="http://schemas.openxmlformats.org/officeDocument/2006/relationships/image" Target="../media/image70.png"/><Relationship Id="rId37" Type="http://schemas.openxmlformats.org/officeDocument/2006/relationships/customXml" Target="../ink/ink18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68.png"/><Relationship Id="rId36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56.png"/><Relationship Id="rId9" Type="http://schemas.openxmlformats.org/officeDocument/2006/relationships/customXml" Target="../ink/ink4.xml"/><Relationship Id="rId14" Type="http://schemas.openxmlformats.org/officeDocument/2006/relationships/image" Target="../media/image61.png"/><Relationship Id="rId22" Type="http://schemas.openxmlformats.org/officeDocument/2006/relationships/image" Target="../media/image65.png"/><Relationship Id="rId27" Type="http://schemas.openxmlformats.org/officeDocument/2006/relationships/customXml" Target="../ink/ink13.xml"/><Relationship Id="rId30" Type="http://schemas.openxmlformats.org/officeDocument/2006/relationships/image" Target="../media/image69.png"/><Relationship Id="rId35" Type="http://schemas.openxmlformats.org/officeDocument/2006/relationships/customXml" Target="../ink/ink17.xml"/><Relationship Id="rId8" Type="http://schemas.openxmlformats.org/officeDocument/2006/relationships/image" Target="../media/image58.png"/><Relationship Id="rId3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TU-Berlin-DIMA/Condor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0.png"/><Relationship Id="rId7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github.com/ElAlev/Wayeb" TargetMode="External"/><Relationship Id="rId5" Type="http://schemas.openxmlformats.org/officeDocument/2006/relationships/hyperlink" Target="https://cer.iit.demokritos.gr/blog/applications/maritime_surveillance/" TargetMode="External"/><Relationship Id="rId4" Type="http://schemas.openxmlformats.org/officeDocument/2006/relationships/image" Target="../media/image8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9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12" Type="http://schemas.openxmlformats.org/officeDocument/2006/relationships/image" Target="../media/image9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7.png"/><Relationship Id="rId5" Type="http://schemas.openxmlformats.org/officeDocument/2006/relationships/image" Target="../media/image93.png"/><Relationship Id="rId10" Type="http://schemas.openxmlformats.org/officeDocument/2006/relationships/image" Target="../media/image9.gif"/><Relationship Id="rId4" Type="http://schemas.openxmlformats.org/officeDocument/2006/relationships/image" Target="../media/image92.png"/><Relationship Id="rId9" Type="http://schemas.openxmlformats.org/officeDocument/2006/relationships/image" Target="../media/image8.gif"/><Relationship Id="rId14" Type="http://schemas.openxmlformats.org/officeDocument/2006/relationships/image" Target="../media/image10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91.jpeg"/><Relationship Id="rId7" Type="http://schemas.openxmlformats.org/officeDocument/2006/relationships/image" Target="../media/image96.png"/><Relationship Id="rId12" Type="http://schemas.openxmlformats.org/officeDocument/2006/relationships/image" Target="../media/image3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03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0.png"/><Relationship Id="rId11" Type="http://schemas.openxmlformats.org/officeDocument/2006/relationships/image" Target="../media/image27.png"/><Relationship Id="rId5" Type="http://schemas.openxmlformats.org/officeDocument/2006/relationships/image" Target="../media/image91.jpeg"/><Relationship Id="rId10" Type="http://schemas.openxmlformats.org/officeDocument/2006/relationships/image" Target="../media/image105.png"/><Relationship Id="rId4" Type="http://schemas.openxmlformats.org/officeDocument/2006/relationships/image" Target="../media/image93.png"/><Relationship Id="rId9" Type="http://schemas.openxmlformats.org/officeDocument/2006/relationships/image" Target="../media/image10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30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beam.apache.org/documentation/runners/capability-matrix/" TargetMode="External"/><Relationship Id="rId2" Type="http://schemas.openxmlformats.org/officeDocument/2006/relationships/hyperlink" Target="https://beam.apache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s://wayang.apache.org/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hyperlink" Target="https://wayang.apach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2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8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7" Type="http://schemas.openxmlformats.org/officeDocument/2006/relationships/image" Target="../media/image12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7" Type="http://schemas.openxmlformats.org/officeDocument/2006/relationships/image" Target="../media/image12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8.svg"/><Relationship Id="rId7" Type="http://schemas.openxmlformats.org/officeDocument/2006/relationships/image" Target="../media/image12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30.sv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450" y="1054921"/>
            <a:ext cx="4343399" cy="446854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1270" algn="ctr">
              <a:lnSpc>
                <a:spcPct val="106700"/>
              </a:lnSpc>
              <a:spcBef>
                <a:spcPts val="20"/>
              </a:spcBef>
            </a:pPr>
            <a:r>
              <a:rPr lang="en-US" spc="-65" dirty="0"/>
              <a:t>Proactive Streaming Analytics at Scale: </a:t>
            </a:r>
            <a:br>
              <a:rPr lang="en-US" spc="-65" dirty="0"/>
            </a:br>
            <a:r>
              <a:rPr lang="en-US" spc="-65" dirty="0"/>
              <a:t>A Journey from the State-of-the-art to a Production Platform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-1" y="1577975"/>
            <a:ext cx="4610100" cy="5168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lang="en-US" sz="1100" spc="-35" dirty="0">
                <a:latin typeface="Tahoma"/>
                <a:cs typeface="Tahoma"/>
              </a:rPr>
              <a:t>Nikos Giatrakos</a:t>
            </a:r>
            <a:r>
              <a:rPr lang="en-US" sz="1100" spc="-35" baseline="30000" dirty="0">
                <a:latin typeface="Tahoma"/>
                <a:cs typeface="Tahoma"/>
              </a:rPr>
              <a:t>1,2</a:t>
            </a:r>
            <a:r>
              <a:rPr lang="en-US" sz="1100" spc="-35" dirty="0">
                <a:latin typeface="Tahoma"/>
                <a:cs typeface="Tahoma"/>
              </a:rPr>
              <a:t>, </a:t>
            </a:r>
            <a:r>
              <a:rPr sz="110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Elias</a:t>
            </a:r>
            <a:r>
              <a:rPr sz="1100" spc="-4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1100" spc="-1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Alevizos</a:t>
            </a:r>
            <a:r>
              <a:rPr lang="en-US" sz="1100" spc="-10" baseline="3000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3</a:t>
            </a:r>
            <a:r>
              <a:rPr lang="en-US" sz="1100" spc="-1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, Antonios Deligiannakis</a:t>
            </a:r>
            <a:r>
              <a:rPr lang="en-US" sz="1100" spc="-10" baseline="3000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1</a:t>
            </a:r>
            <a:r>
              <a:rPr lang="en-US" sz="1100" spc="-1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, </a:t>
            </a: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lang="en-US" sz="1100" spc="-1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Ralf Klinkenberg</a:t>
            </a:r>
            <a:r>
              <a:rPr lang="en-US" sz="1100" spc="-10" baseline="3000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4</a:t>
            </a:r>
            <a:r>
              <a:rPr lang="en-US" sz="1100" spc="-1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, Alexander Artikis</a:t>
            </a:r>
            <a:r>
              <a:rPr lang="en-US" sz="1100" spc="-10" baseline="3000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3,5</a:t>
            </a:r>
            <a:endParaRPr lang="en-US" sz="900" spc="-30" dirty="0">
              <a:uFill>
                <a:solidFill>
                  <a:srgbClr val="000000"/>
                </a:solidFill>
              </a:uFill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 dirty="0">
              <a:latin typeface="Tahoma"/>
              <a:cs typeface="Tahoma"/>
            </a:endParaRPr>
          </a:p>
        </p:txBody>
      </p:sp>
      <p:pic>
        <p:nvPicPr>
          <p:cNvPr id="1028" name="Picture 4" descr="Evenflow logo ">
            <a:extLst>
              <a:ext uri="{FF2B5EF4-FFF2-40B4-BE49-F238E27FC236}">
                <a16:creationId xmlns:a16="http://schemas.microsoft.com/office/drawing/2014/main" id="{D05649D0-E160-515F-DC66-9810A74CF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188731"/>
            <a:ext cx="1207247" cy="23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033040-D051-2EA3-FD34-EFCCEDAE1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8" y="3178175"/>
            <a:ext cx="1181102" cy="283464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A73F403-31FE-F1E3-2694-83D4F4C2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3102432"/>
            <a:ext cx="332857" cy="2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97E605-B2B0-305E-C059-5E7E4993F046}"/>
              </a:ext>
            </a:extLst>
          </p:cNvPr>
          <p:cNvSpPr txBox="1"/>
          <p:nvPr/>
        </p:nvSpPr>
        <p:spPr>
          <a:xfrm>
            <a:off x="1944673" y="3269413"/>
            <a:ext cx="9012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Horizon Europe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3CEF774-DB14-B798-9D67-1DD363C3D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531163"/>
              </p:ext>
            </p:extLst>
          </p:nvPr>
        </p:nvGraphicFramePr>
        <p:xfrm>
          <a:off x="755483" y="2299386"/>
          <a:ext cx="3175332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7666">
                  <a:extLst>
                    <a:ext uri="{9D8B030D-6E8A-4147-A177-3AD203B41FA5}">
                      <a16:colId xmlns:a16="http://schemas.microsoft.com/office/drawing/2014/main" val="612775256"/>
                    </a:ext>
                  </a:extLst>
                </a:gridCol>
                <a:gridCol w="1587666">
                  <a:extLst>
                    <a:ext uri="{9D8B030D-6E8A-4147-A177-3AD203B41FA5}">
                      <a16:colId xmlns:a16="http://schemas.microsoft.com/office/drawing/2014/main" val="6883248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Technical University of Crete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spc="-30"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Athena Research Center</a:t>
                      </a:r>
                      <a:endParaRPr lang="en-US"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0014990"/>
                  </a:ext>
                </a:extLst>
              </a:tr>
              <a:tr h="183679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NCSR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Demokritos</a:t>
                      </a:r>
                      <a:endParaRPr lang="en-US"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Altair Engineering GmbH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0364939"/>
                  </a:ext>
                </a:extLst>
              </a:tr>
              <a:tr h="1836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University of Piraeus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5858793"/>
                  </a:ext>
                </a:extLst>
              </a:tr>
            </a:tbl>
          </a:graphicData>
        </a:graphic>
      </p:graphicFrame>
      <p:pic>
        <p:nvPicPr>
          <p:cNvPr id="1036" name="Picture 12">
            <a:extLst>
              <a:ext uri="{FF2B5EF4-FFF2-40B4-BE49-F238E27FC236}">
                <a16:creationId xmlns:a16="http://schemas.microsoft.com/office/drawing/2014/main" id="{2B0C5D69-5751-FCE7-D979-7FC3F3BC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10100" cy="9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FD5FD2-D0EF-F6EB-D423-A51F3CFFB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359" y="2901394"/>
            <a:ext cx="566670" cy="201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850337-E8C8-21F4-F554-7C6F185A5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622" y="2901394"/>
            <a:ext cx="566670" cy="201038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 flipH="1">
            <a:off x="1862912" y="734671"/>
            <a:ext cx="54888" cy="2443504"/>
          </a:xfrm>
          <a:custGeom>
            <a:avLst/>
            <a:gdLst/>
            <a:ahLst/>
            <a:cxnLst/>
            <a:rect l="l" t="t" r="r" b="b"/>
            <a:pathLst>
              <a:path h="1369695">
                <a:moveTo>
                  <a:pt x="0" y="0"/>
                </a:moveTo>
                <a:lnTo>
                  <a:pt x="0" y="1369416"/>
                </a:lnTo>
              </a:path>
            </a:pathLst>
          </a:custGeom>
          <a:ln w="7292">
            <a:solidFill>
              <a:srgbClr val="7F7F7F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5"/>
          <p:cNvSpPr/>
          <p:nvPr/>
        </p:nvSpPr>
        <p:spPr>
          <a:xfrm flipH="1">
            <a:off x="2640986" y="734671"/>
            <a:ext cx="45719" cy="2443504"/>
          </a:xfrm>
          <a:custGeom>
            <a:avLst/>
            <a:gdLst/>
            <a:ahLst/>
            <a:cxnLst/>
            <a:rect l="l" t="t" r="r" b="b"/>
            <a:pathLst>
              <a:path h="1369695">
                <a:moveTo>
                  <a:pt x="0" y="0"/>
                </a:moveTo>
                <a:lnTo>
                  <a:pt x="0" y="1369416"/>
                </a:lnTo>
              </a:path>
            </a:pathLst>
          </a:custGeom>
          <a:ln w="7292">
            <a:solidFill>
              <a:srgbClr val="7F7F7F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1938498" y="839851"/>
            <a:ext cx="718342" cy="536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1938498" y="839851"/>
            <a:ext cx="718820" cy="537210"/>
          </a:xfrm>
          <a:custGeom>
            <a:avLst/>
            <a:gdLst/>
            <a:ahLst/>
            <a:cxnLst/>
            <a:rect l="l" t="t" r="r" b="b"/>
            <a:pathLst>
              <a:path w="718819" h="537210">
                <a:moveTo>
                  <a:pt x="681880" y="0"/>
                </a:moveTo>
                <a:lnTo>
                  <a:pt x="36461" y="0"/>
                </a:lnTo>
                <a:lnTo>
                  <a:pt x="22268" y="2865"/>
                </a:lnTo>
                <a:lnTo>
                  <a:pt x="10679" y="10679"/>
                </a:lnTo>
                <a:lnTo>
                  <a:pt x="2865" y="22269"/>
                </a:lnTo>
                <a:lnTo>
                  <a:pt x="0" y="36461"/>
                </a:lnTo>
                <a:lnTo>
                  <a:pt x="0" y="500137"/>
                </a:lnTo>
                <a:lnTo>
                  <a:pt x="2865" y="514330"/>
                </a:lnTo>
                <a:lnTo>
                  <a:pt x="10679" y="525920"/>
                </a:lnTo>
                <a:lnTo>
                  <a:pt x="22268" y="533734"/>
                </a:lnTo>
                <a:lnTo>
                  <a:pt x="36461" y="536599"/>
                </a:lnTo>
                <a:lnTo>
                  <a:pt x="681880" y="536599"/>
                </a:lnTo>
                <a:lnTo>
                  <a:pt x="696073" y="533734"/>
                </a:lnTo>
                <a:lnTo>
                  <a:pt x="707663" y="525920"/>
                </a:lnTo>
                <a:lnTo>
                  <a:pt x="715477" y="514330"/>
                </a:lnTo>
                <a:lnTo>
                  <a:pt x="718342" y="500137"/>
                </a:lnTo>
                <a:lnTo>
                  <a:pt x="718342" y="36461"/>
                </a:lnTo>
                <a:lnTo>
                  <a:pt x="715477" y="22269"/>
                </a:lnTo>
                <a:lnTo>
                  <a:pt x="707663" y="10679"/>
                </a:lnTo>
                <a:lnTo>
                  <a:pt x="696073" y="2865"/>
                </a:lnTo>
                <a:lnTo>
                  <a:pt x="681880" y="0"/>
                </a:lnTo>
                <a:close/>
              </a:path>
            </a:pathLst>
          </a:custGeom>
          <a:ln w="109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2024248" y="1044575"/>
            <a:ext cx="547370" cy="242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270" algn="ctr" defTabSz="914400" rtl="0" eaLnBrk="1" fontAlgn="auto" latinLnBrk="0" hangingPunct="1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Operator Instance 1</a:t>
            </a: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1151761" y="1758966"/>
            <a:ext cx="67310" cy="0"/>
          </a:xfrm>
          <a:custGeom>
            <a:avLst/>
            <a:gdLst/>
            <a:ahLst/>
            <a:cxnLst/>
            <a:rect l="l" t="t" r="r" b="b"/>
            <a:pathLst>
              <a:path w="67310">
                <a:moveTo>
                  <a:pt x="0" y="0"/>
                </a:moveTo>
                <a:lnTo>
                  <a:pt x="66725" y="0"/>
                </a:lnTo>
              </a:path>
            </a:pathLst>
          </a:custGeom>
          <a:ln w="54692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8"/>
          <p:cNvSpPr/>
          <p:nvPr/>
        </p:nvSpPr>
        <p:spPr>
          <a:xfrm>
            <a:off x="1059787" y="1687733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0" y="142466"/>
                </a:lnTo>
                <a:lnTo>
                  <a:pt x="167814" y="71233"/>
                </a:lnTo>
                <a:lnTo>
                  <a:pt x="0" y="0"/>
                </a:lnTo>
                <a:close/>
              </a:path>
            </a:pathLst>
          </a:custGeom>
          <a:solidFill>
            <a:srgbClr val="B2E8B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19"/>
          <p:cNvSpPr/>
          <p:nvPr/>
        </p:nvSpPr>
        <p:spPr>
          <a:xfrm>
            <a:off x="1059787" y="1687733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ln w="54692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19050" y="1695159"/>
            <a:ext cx="1132840" cy="127635"/>
          </a:xfrm>
          <a:custGeom>
            <a:avLst/>
            <a:gdLst/>
            <a:ahLst/>
            <a:cxnLst/>
            <a:rect l="l" t="t" r="r" b="b"/>
            <a:pathLst>
              <a:path w="1132839" h="127634">
                <a:moveTo>
                  <a:pt x="0" y="127615"/>
                </a:moveTo>
                <a:lnTo>
                  <a:pt x="1132710" y="127615"/>
                </a:lnTo>
                <a:lnTo>
                  <a:pt x="1132710" y="0"/>
                </a:lnTo>
                <a:lnTo>
                  <a:pt x="0" y="0"/>
                </a:lnTo>
                <a:lnTo>
                  <a:pt x="0" y="127615"/>
                </a:lnTo>
                <a:close/>
              </a:path>
            </a:pathLst>
          </a:custGeom>
          <a:solidFill>
            <a:srgbClr val="B2E8B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1"/>
          <p:cNvSpPr txBox="1"/>
          <p:nvPr/>
        </p:nvSpPr>
        <p:spPr>
          <a:xfrm>
            <a:off x="532170" y="1339351"/>
            <a:ext cx="353695" cy="270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5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</a:t>
            </a:r>
            <a:r>
              <a:rPr kumimoji="0" sz="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NPUT</a:t>
            </a:r>
            <a:r>
              <a:rPr kumimoji="0" sz="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550" b="0" i="0" u="none" strike="noStrike" kern="1200" cap="none" spc="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›</a:t>
            </a:r>
            <a:endParaRPr kumimoji="0" sz="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Lucida Sans Unicode"/>
            </a:endParaRPr>
          </a:p>
          <a:p>
            <a:pPr marL="224154" marR="0" lvl="0" indent="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sz="75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sz="75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23" name="object 22"/>
          <p:cNvSpPr txBox="1"/>
          <p:nvPr/>
        </p:nvSpPr>
        <p:spPr>
          <a:xfrm>
            <a:off x="69418" y="1481898"/>
            <a:ext cx="14224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sz="75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sz="75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617535" y="1522329"/>
            <a:ext cx="99813" cy="998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4"/>
          <p:cNvSpPr/>
          <p:nvPr/>
        </p:nvSpPr>
        <p:spPr>
          <a:xfrm>
            <a:off x="617535" y="1522329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30" h="100330">
                <a:moveTo>
                  <a:pt x="0" y="99813"/>
                </a:moveTo>
                <a:lnTo>
                  <a:pt x="99813" y="99813"/>
                </a:lnTo>
                <a:lnTo>
                  <a:pt x="99813" y="0"/>
                </a:lnTo>
                <a:lnTo>
                  <a:pt x="0" y="0"/>
                </a:lnTo>
                <a:lnTo>
                  <a:pt x="0" y="99813"/>
                </a:lnTo>
                <a:close/>
              </a:path>
            </a:pathLst>
          </a:custGeom>
          <a:ln w="1093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5"/>
          <p:cNvSpPr/>
          <p:nvPr/>
        </p:nvSpPr>
        <p:spPr>
          <a:xfrm>
            <a:off x="487860" y="1522329"/>
            <a:ext cx="99813" cy="998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6"/>
          <p:cNvSpPr/>
          <p:nvPr/>
        </p:nvSpPr>
        <p:spPr>
          <a:xfrm>
            <a:off x="487860" y="1522329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30" h="100330">
                <a:moveTo>
                  <a:pt x="0" y="99813"/>
                </a:moveTo>
                <a:lnTo>
                  <a:pt x="99813" y="99813"/>
                </a:lnTo>
                <a:lnTo>
                  <a:pt x="99813" y="0"/>
                </a:lnTo>
                <a:lnTo>
                  <a:pt x="0" y="0"/>
                </a:lnTo>
                <a:lnTo>
                  <a:pt x="0" y="99813"/>
                </a:lnTo>
                <a:close/>
              </a:path>
            </a:pathLst>
          </a:custGeom>
          <a:ln w="1093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358175" y="1522329"/>
            <a:ext cx="99813" cy="998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8"/>
          <p:cNvSpPr/>
          <p:nvPr/>
        </p:nvSpPr>
        <p:spPr>
          <a:xfrm>
            <a:off x="358175" y="1522329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30" h="100330">
                <a:moveTo>
                  <a:pt x="0" y="99813"/>
                </a:moveTo>
                <a:lnTo>
                  <a:pt x="99813" y="99813"/>
                </a:lnTo>
                <a:lnTo>
                  <a:pt x="99813" y="0"/>
                </a:lnTo>
                <a:lnTo>
                  <a:pt x="0" y="0"/>
                </a:lnTo>
                <a:lnTo>
                  <a:pt x="0" y="99813"/>
                </a:lnTo>
                <a:close/>
              </a:path>
            </a:pathLst>
          </a:custGeom>
          <a:ln w="1093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29"/>
          <p:cNvSpPr/>
          <p:nvPr/>
        </p:nvSpPr>
        <p:spPr>
          <a:xfrm>
            <a:off x="228500" y="1522329"/>
            <a:ext cx="99813" cy="998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0"/>
          <p:cNvSpPr/>
          <p:nvPr/>
        </p:nvSpPr>
        <p:spPr>
          <a:xfrm>
            <a:off x="228500" y="1522329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30" h="100330">
                <a:moveTo>
                  <a:pt x="0" y="99813"/>
                </a:moveTo>
                <a:lnTo>
                  <a:pt x="99813" y="99813"/>
                </a:lnTo>
                <a:lnTo>
                  <a:pt x="99813" y="0"/>
                </a:lnTo>
                <a:lnTo>
                  <a:pt x="0" y="0"/>
                </a:lnTo>
                <a:lnTo>
                  <a:pt x="0" y="99813"/>
                </a:lnTo>
                <a:close/>
              </a:path>
            </a:pathLst>
          </a:custGeom>
          <a:ln w="1093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1"/>
          <p:cNvSpPr txBox="1"/>
          <p:nvPr/>
        </p:nvSpPr>
        <p:spPr>
          <a:xfrm>
            <a:off x="69418" y="1699994"/>
            <a:ext cx="8382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4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Input Stream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13970" lvl="0" indent="0" algn="ctr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735" algn="l"/>
              </a:tabLst>
              <a:defRPr/>
            </a:pP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sz="75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sz="75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	.</a:t>
            </a:r>
            <a:r>
              <a:rPr kumimoji="0" sz="75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sz="75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33" name="object 32"/>
          <p:cNvSpPr/>
          <p:nvPr/>
        </p:nvSpPr>
        <p:spPr>
          <a:xfrm>
            <a:off x="617535" y="1895790"/>
            <a:ext cx="99813" cy="998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3"/>
          <p:cNvSpPr/>
          <p:nvPr/>
        </p:nvSpPr>
        <p:spPr>
          <a:xfrm>
            <a:off x="617535" y="1895790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30" h="100330">
                <a:moveTo>
                  <a:pt x="0" y="99813"/>
                </a:moveTo>
                <a:lnTo>
                  <a:pt x="99813" y="99813"/>
                </a:lnTo>
                <a:lnTo>
                  <a:pt x="99813" y="0"/>
                </a:lnTo>
                <a:lnTo>
                  <a:pt x="0" y="0"/>
                </a:lnTo>
                <a:lnTo>
                  <a:pt x="0" y="99813"/>
                </a:lnTo>
                <a:close/>
              </a:path>
            </a:pathLst>
          </a:custGeom>
          <a:ln w="1093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4"/>
          <p:cNvSpPr/>
          <p:nvPr/>
        </p:nvSpPr>
        <p:spPr>
          <a:xfrm>
            <a:off x="487860" y="1895790"/>
            <a:ext cx="99813" cy="998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5"/>
          <p:cNvSpPr/>
          <p:nvPr/>
        </p:nvSpPr>
        <p:spPr>
          <a:xfrm>
            <a:off x="487860" y="1895790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30" h="100330">
                <a:moveTo>
                  <a:pt x="0" y="99813"/>
                </a:moveTo>
                <a:lnTo>
                  <a:pt x="99813" y="99813"/>
                </a:lnTo>
                <a:lnTo>
                  <a:pt x="99813" y="0"/>
                </a:lnTo>
                <a:lnTo>
                  <a:pt x="0" y="0"/>
                </a:lnTo>
                <a:lnTo>
                  <a:pt x="0" y="99813"/>
                </a:lnTo>
                <a:close/>
              </a:path>
            </a:pathLst>
          </a:custGeom>
          <a:ln w="1093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6"/>
          <p:cNvSpPr/>
          <p:nvPr/>
        </p:nvSpPr>
        <p:spPr>
          <a:xfrm>
            <a:off x="358175" y="1895790"/>
            <a:ext cx="99813" cy="998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7"/>
          <p:cNvSpPr/>
          <p:nvPr/>
        </p:nvSpPr>
        <p:spPr>
          <a:xfrm>
            <a:off x="358175" y="1895790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30" h="100330">
                <a:moveTo>
                  <a:pt x="0" y="99813"/>
                </a:moveTo>
                <a:lnTo>
                  <a:pt x="99813" y="99813"/>
                </a:lnTo>
                <a:lnTo>
                  <a:pt x="99813" y="0"/>
                </a:lnTo>
                <a:lnTo>
                  <a:pt x="0" y="0"/>
                </a:lnTo>
                <a:lnTo>
                  <a:pt x="0" y="99813"/>
                </a:lnTo>
                <a:close/>
              </a:path>
            </a:pathLst>
          </a:custGeom>
          <a:ln w="1093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8"/>
          <p:cNvSpPr/>
          <p:nvPr/>
        </p:nvSpPr>
        <p:spPr>
          <a:xfrm>
            <a:off x="228500" y="1895790"/>
            <a:ext cx="99813" cy="998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39"/>
          <p:cNvSpPr/>
          <p:nvPr/>
        </p:nvSpPr>
        <p:spPr>
          <a:xfrm>
            <a:off x="228500" y="1895790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30" h="100330">
                <a:moveTo>
                  <a:pt x="0" y="99813"/>
                </a:moveTo>
                <a:lnTo>
                  <a:pt x="99813" y="99813"/>
                </a:lnTo>
                <a:lnTo>
                  <a:pt x="99813" y="0"/>
                </a:lnTo>
                <a:lnTo>
                  <a:pt x="0" y="0"/>
                </a:lnTo>
                <a:lnTo>
                  <a:pt x="0" y="99813"/>
                </a:lnTo>
                <a:close/>
              </a:path>
            </a:pathLst>
          </a:custGeom>
          <a:ln w="1093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0"/>
          <p:cNvSpPr/>
          <p:nvPr/>
        </p:nvSpPr>
        <p:spPr>
          <a:xfrm>
            <a:off x="4438548" y="1758033"/>
            <a:ext cx="67310" cy="0"/>
          </a:xfrm>
          <a:custGeom>
            <a:avLst/>
            <a:gdLst/>
            <a:ahLst/>
            <a:cxnLst/>
            <a:rect l="l" t="t" r="r" b="b"/>
            <a:pathLst>
              <a:path w="67310">
                <a:moveTo>
                  <a:pt x="0" y="0"/>
                </a:moveTo>
                <a:lnTo>
                  <a:pt x="66727" y="0"/>
                </a:lnTo>
              </a:path>
            </a:pathLst>
          </a:custGeom>
          <a:ln w="54692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1"/>
          <p:cNvSpPr/>
          <p:nvPr/>
        </p:nvSpPr>
        <p:spPr>
          <a:xfrm>
            <a:off x="4346575" y="1686800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0" y="142466"/>
                </a:lnTo>
                <a:lnTo>
                  <a:pt x="167814" y="71233"/>
                </a:lnTo>
                <a:lnTo>
                  <a:pt x="0" y="0"/>
                </a:lnTo>
                <a:close/>
              </a:path>
            </a:pathLst>
          </a:custGeom>
          <a:solidFill>
            <a:srgbClr val="EA999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2"/>
          <p:cNvSpPr/>
          <p:nvPr/>
        </p:nvSpPr>
        <p:spPr>
          <a:xfrm>
            <a:off x="4346575" y="1686800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ln w="54692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3"/>
          <p:cNvSpPr/>
          <p:nvPr/>
        </p:nvSpPr>
        <p:spPr>
          <a:xfrm>
            <a:off x="3318805" y="1694226"/>
            <a:ext cx="1120140" cy="127635"/>
          </a:xfrm>
          <a:custGeom>
            <a:avLst/>
            <a:gdLst/>
            <a:ahLst/>
            <a:cxnLst/>
            <a:rect l="l" t="t" r="r" b="b"/>
            <a:pathLst>
              <a:path w="1120139" h="127634">
                <a:moveTo>
                  <a:pt x="0" y="127615"/>
                </a:moveTo>
                <a:lnTo>
                  <a:pt x="1119742" y="127615"/>
                </a:lnTo>
                <a:lnTo>
                  <a:pt x="1119742" y="0"/>
                </a:lnTo>
                <a:lnTo>
                  <a:pt x="0" y="0"/>
                </a:lnTo>
                <a:lnTo>
                  <a:pt x="0" y="127615"/>
                </a:lnTo>
                <a:close/>
              </a:path>
            </a:pathLst>
          </a:custGeom>
          <a:solidFill>
            <a:srgbClr val="EA999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4"/>
          <p:cNvSpPr/>
          <p:nvPr/>
        </p:nvSpPr>
        <p:spPr>
          <a:xfrm>
            <a:off x="3515288" y="1521396"/>
            <a:ext cx="99813" cy="99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5"/>
          <p:cNvSpPr/>
          <p:nvPr/>
        </p:nvSpPr>
        <p:spPr>
          <a:xfrm>
            <a:off x="3515288" y="1521396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30" h="100330">
                <a:moveTo>
                  <a:pt x="63351" y="0"/>
                </a:moveTo>
                <a:lnTo>
                  <a:pt x="36461" y="0"/>
                </a:lnTo>
                <a:lnTo>
                  <a:pt x="22268" y="2865"/>
                </a:lnTo>
                <a:lnTo>
                  <a:pt x="10679" y="10679"/>
                </a:lnTo>
                <a:lnTo>
                  <a:pt x="2865" y="22269"/>
                </a:lnTo>
                <a:lnTo>
                  <a:pt x="0" y="36461"/>
                </a:lnTo>
                <a:lnTo>
                  <a:pt x="0" y="63351"/>
                </a:lnTo>
                <a:lnTo>
                  <a:pt x="2865" y="77544"/>
                </a:lnTo>
                <a:lnTo>
                  <a:pt x="10679" y="89134"/>
                </a:lnTo>
                <a:lnTo>
                  <a:pt x="22268" y="96948"/>
                </a:lnTo>
                <a:lnTo>
                  <a:pt x="36461" y="99813"/>
                </a:lnTo>
                <a:lnTo>
                  <a:pt x="63351" y="99813"/>
                </a:lnTo>
                <a:lnTo>
                  <a:pt x="77544" y="96948"/>
                </a:lnTo>
                <a:lnTo>
                  <a:pt x="89133" y="89134"/>
                </a:lnTo>
                <a:lnTo>
                  <a:pt x="96947" y="77544"/>
                </a:lnTo>
                <a:lnTo>
                  <a:pt x="99813" y="63351"/>
                </a:lnTo>
                <a:lnTo>
                  <a:pt x="99813" y="36461"/>
                </a:lnTo>
                <a:lnTo>
                  <a:pt x="96947" y="22269"/>
                </a:lnTo>
                <a:lnTo>
                  <a:pt x="89133" y="10679"/>
                </a:lnTo>
                <a:lnTo>
                  <a:pt x="77544" y="2865"/>
                </a:lnTo>
                <a:lnTo>
                  <a:pt x="63351" y="0"/>
                </a:lnTo>
                <a:close/>
              </a:path>
            </a:pathLst>
          </a:custGeom>
          <a:ln w="1093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6"/>
          <p:cNvSpPr/>
          <p:nvPr/>
        </p:nvSpPr>
        <p:spPr>
          <a:xfrm>
            <a:off x="3644967" y="1521396"/>
            <a:ext cx="99813" cy="99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7"/>
          <p:cNvSpPr/>
          <p:nvPr/>
        </p:nvSpPr>
        <p:spPr>
          <a:xfrm>
            <a:off x="3644967" y="1521396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30" h="100330">
                <a:moveTo>
                  <a:pt x="63351" y="0"/>
                </a:moveTo>
                <a:lnTo>
                  <a:pt x="36461" y="0"/>
                </a:lnTo>
                <a:lnTo>
                  <a:pt x="22268" y="2865"/>
                </a:lnTo>
                <a:lnTo>
                  <a:pt x="10679" y="10679"/>
                </a:lnTo>
                <a:lnTo>
                  <a:pt x="2865" y="22269"/>
                </a:lnTo>
                <a:lnTo>
                  <a:pt x="0" y="36461"/>
                </a:lnTo>
                <a:lnTo>
                  <a:pt x="0" y="63351"/>
                </a:lnTo>
                <a:lnTo>
                  <a:pt x="2865" y="77544"/>
                </a:lnTo>
                <a:lnTo>
                  <a:pt x="10679" y="89134"/>
                </a:lnTo>
                <a:lnTo>
                  <a:pt x="22268" y="96948"/>
                </a:lnTo>
                <a:lnTo>
                  <a:pt x="36461" y="99813"/>
                </a:lnTo>
                <a:lnTo>
                  <a:pt x="63351" y="99813"/>
                </a:lnTo>
                <a:lnTo>
                  <a:pt x="77544" y="96948"/>
                </a:lnTo>
                <a:lnTo>
                  <a:pt x="89133" y="89134"/>
                </a:lnTo>
                <a:lnTo>
                  <a:pt x="96947" y="77544"/>
                </a:lnTo>
                <a:lnTo>
                  <a:pt x="99813" y="63351"/>
                </a:lnTo>
                <a:lnTo>
                  <a:pt x="99813" y="36461"/>
                </a:lnTo>
                <a:lnTo>
                  <a:pt x="96947" y="22269"/>
                </a:lnTo>
                <a:lnTo>
                  <a:pt x="89133" y="10679"/>
                </a:lnTo>
                <a:lnTo>
                  <a:pt x="77544" y="2865"/>
                </a:lnTo>
                <a:lnTo>
                  <a:pt x="63351" y="0"/>
                </a:lnTo>
                <a:close/>
              </a:path>
            </a:pathLst>
          </a:custGeom>
          <a:ln w="1093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8"/>
          <p:cNvSpPr/>
          <p:nvPr/>
        </p:nvSpPr>
        <p:spPr>
          <a:xfrm>
            <a:off x="3774646" y="1521396"/>
            <a:ext cx="99809" cy="99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49"/>
          <p:cNvSpPr/>
          <p:nvPr/>
        </p:nvSpPr>
        <p:spPr>
          <a:xfrm>
            <a:off x="3774646" y="1521396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29" h="100330">
                <a:moveTo>
                  <a:pt x="63349" y="0"/>
                </a:moveTo>
                <a:lnTo>
                  <a:pt x="36461" y="0"/>
                </a:lnTo>
                <a:lnTo>
                  <a:pt x="22268" y="2865"/>
                </a:lnTo>
                <a:lnTo>
                  <a:pt x="10679" y="10679"/>
                </a:lnTo>
                <a:lnTo>
                  <a:pt x="2865" y="22269"/>
                </a:lnTo>
                <a:lnTo>
                  <a:pt x="0" y="36461"/>
                </a:lnTo>
                <a:lnTo>
                  <a:pt x="0" y="63351"/>
                </a:lnTo>
                <a:lnTo>
                  <a:pt x="2865" y="77544"/>
                </a:lnTo>
                <a:lnTo>
                  <a:pt x="10679" y="89134"/>
                </a:lnTo>
                <a:lnTo>
                  <a:pt x="22268" y="96948"/>
                </a:lnTo>
                <a:lnTo>
                  <a:pt x="36461" y="99813"/>
                </a:lnTo>
                <a:lnTo>
                  <a:pt x="63349" y="99813"/>
                </a:lnTo>
                <a:lnTo>
                  <a:pt x="77541" y="96948"/>
                </a:lnTo>
                <a:lnTo>
                  <a:pt x="89131" y="89134"/>
                </a:lnTo>
                <a:lnTo>
                  <a:pt x="96944" y="77544"/>
                </a:lnTo>
                <a:lnTo>
                  <a:pt x="99809" y="63351"/>
                </a:lnTo>
                <a:lnTo>
                  <a:pt x="99809" y="36461"/>
                </a:lnTo>
                <a:lnTo>
                  <a:pt x="96944" y="22269"/>
                </a:lnTo>
                <a:lnTo>
                  <a:pt x="89131" y="10679"/>
                </a:lnTo>
                <a:lnTo>
                  <a:pt x="77541" y="2865"/>
                </a:lnTo>
                <a:lnTo>
                  <a:pt x="63349" y="0"/>
                </a:lnTo>
                <a:close/>
              </a:path>
            </a:pathLst>
          </a:custGeom>
          <a:ln w="1093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0"/>
          <p:cNvSpPr/>
          <p:nvPr/>
        </p:nvSpPr>
        <p:spPr>
          <a:xfrm>
            <a:off x="3904329" y="1521396"/>
            <a:ext cx="99811" cy="99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1"/>
          <p:cNvSpPr/>
          <p:nvPr/>
        </p:nvSpPr>
        <p:spPr>
          <a:xfrm>
            <a:off x="3904329" y="1521396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29" h="100330">
                <a:moveTo>
                  <a:pt x="63350" y="0"/>
                </a:moveTo>
                <a:lnTo>
                  <a:pt x="36460" y="0"/>
                </a:lnTo>
                <a:lnTo>
                  <a:pt x="22267" y="2865"/>
                </a:lnTo>
                <a:lnTo>
                  <a:pt x="10678" y="10679"/>
                </a:lnTo>
                <a:lnTo>
                  <a:pt x="2865" y="22269"/>
                </a:lnTo>
                <a:lnTo>
                  <a:pt x="0" y="36461"/>
                </a:lnTo>
                <a:lnTo>
                  <a:pt x="0" y="63351"/>
                </a:lnTo>
                <a:lnTo>
                  <a:pt x="2865" y="77544"/>
                </a:lnTo>
                <a:lnTo>
                  <a:pt x="10678" y="89134"/>
                </a:lnTo>
                <a:lnTo>
                  <a:pt x="22267" y="96948"/>
                </a:lnTo>
                <a:lnTo>
                  <a:pt x="36460" y="99813"/>
                </a:lnTo>
                <a:lnTo>
                  <a:pt x="63350" y="99813"/>
                </a:lnTo>
                <a:lnTo>
                  <a:pt x="77543" y="96948"/>
                </a:lnTo>
                <a:lnTo>
                  <a:pt x="89132" y="89134"/>
                </a:lnTo>
                <a:lnTo>
                  <a:pt x="96946" y="77544"/>
                </a:lnTo>
                <a:lnTo>
                  <a:pt x="99811" y="63351"/>
                </a:lnTo>
                <a:lnTo>
                  <a:pt x="99811" y="36461"/>
                </a:lnTo>
                <a:lnTo>
                  <a:pt x="96946" y="22269"/>
                </a:lnTo>
                <a:lnTo>
                  <a:pt x="89132" y="10679"/>
                </a:lnTo>
                <a:lnTo>
                  <a:pt x="77543" y="2865"/>
                </a:lnTo>
                <a:lnTo>
                  <a:pt x="63350" y="0"/>
                </a:lnTo>
                <a:close/>
              </a:path>
            </a:pathLst>
          </a:custGeom>
          <a:ln w="1093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2"/>
          <p:cNvSpPr txBox="1"/>
          <p:nvPr/>
        </p:nvSpPr>
        <p:spPr>
          <a:xfrm>
            <a:off x="3356184" y="1339351"/>
            <a:ext cx="895741" cy="651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5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</a:t>
            </a:r>
            <a:r>
              <a:rPr kumimoji="0" sz="4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UTPUT</a:t>
            </a:r>
            <a:endParaRPr kumimoji="0" sz="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Lucida Sans Unicod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735" algn="l"/>
              </a:tabLst>
              <a:defRPr/>
            </a:pP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sz="75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sz="75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	.</a:t>
            </a:r>
            <a:r>
              <a:rPr kumimoji="0" sz="75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sz="75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1620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Streaming Output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735" algn="l"/>
              </a:tabLst>
              <a:defRPr/>
            </a:pP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sz="75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sz="75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	.</a:t>
            </a:r>
            <a:r>
              <a:rPr kumimoji="0" sz="75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r>
              <a:rPr kumimoji="0" sz="75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75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54" name="object 53"/>
          <p:cNvSpPr/>
          <p:nvPr/>
        </p:nvSpPr>
        <p:spPr>
          <a:xfrm>
            <a:off x="3515288" y="1894857"/>
            <a:ext cx="99813" cy="99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4"/>
          <p:cNvSpPr/>
          <p:nvPr/>
        </p:nvSpPr>
        <p:spPr>
          <a:xfrm>
            <a:off x="3515288" y="1894857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30" h="100330">
                <a:moveTo>
                  <a:pt x="63351" y="0"/>
                </a:moveTo>
                <a:lnTo>
                  <a:pt x="36461" y="0"/>
                </a:lnTo>
                <a:lnTo>
                  <a:pt x="22268" y="2865"/>
                </a:lnTo>
                <a:lnTo>
                  <a:pt x="10679" y="10679"/>
                </a:lnTo>
                <a:lnTo>
                  <a:pt x="2865" y="22268"/>
                </a:lnTo>
                <a:lnTo>
                  <a:pt x="0" y="36461"/>
                </a:lnTo>
                <a:lnTo>
                  <a:pt x="0" y="63351"/>
                </a:lnTo>
                <a:lnTo>
                  <a:pt x="2865" y="77544"/>
                </a:lnTo>
                <a:lnTo>
                  <a:pt x="10679" y="89133"/>
                </a:lnTo>
                <a:lnTo>
                  <a:pt x="22268" y="96947"/>
                </a:lnTo>
                <a:lnTo>
                  <a:pt x="36461" y="99813"/>
                </a:lnTo>
                <a:lnTo>
                  <a:pt x="63351" y="99813"/>
                </a:lnTo>
                <a:lnTo>
                  <a:pt x="77544" y="96947"/>
                </a:lnTo>
                <a:lnTo>
                  <a:pt x="89133" y="89133"/>
                </a:lnTo>
                <a:lnTo>
                  <a:pt x="96947" y="77544"/>
                </a:lnTo>
                <a:lnTo>
                  <a:pt x="99813" y="63351"/>
                </a:lnTo>
                <a:lnTo>
                  <a:pt x="99813" y="36461"/>
                </a:lnTo>
                <a:lnTo>
                  <a:pt x="96947" y="22268"/>
                </a:lnTo>
                <a:lnTo>
                  <a:pt x="89133" y="10679"/>
                </a:lnTo>
                <a:lnTo>
                  <a:pt x="77544" y="2865"/>
                </a:lnTo>
                <a:lnTo>
                  <a:pt x="63351" y="0"/>
                </a:lnTo>
                <a:close/>
              </a:path>
            </a:pathLst>
          </a:custGeom>
          <a:ln w="1093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5"/>
          <p:cNvSpPr/>
          <p:nvPr/>
        </p:nvSpPr>
        <p:spPr>
          <a:xfrm>
            <a:off x="3644967" y="1894857"/>
            <a:ext cx="99813" cy="99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6"/>
          <p:cNvSpPr/>
          <p:nvPr/>
        </p:nvSpPr>
        <p:spPr>
          <a:xfrm>
            <a:off x="3644967" y="1894857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30" h="100330">
                <a:moveTo>
                  <a:pt x="63351" y="0"/>
                </a:moveTo>
                <a:lnTo>
                  <a:pt x="36461" y="0"/>
                </a:lnTo>
                <a:lnTo>
                  <a:pt x="22268" y="2865"/>
                </a:lnTo>
                <a:lnTo>
                  <a:pt x="10679" y="10679"/>
                </a:lnTo>
                <a:lnTo>
                  <a:pt x="2865" y="22268"/>
                </a:lnTo>
                <a:lnTo>
                  <a:pt x="0" y="36461"/>
                </a:lnTo>
                <a:lnTo>
                  <a:pt x="0" y="63351"/>
                </a:lnTo>
                <a:lnTo>
                  <a:pt x="2865" y="77544"/>
                </a:lnTo>
                <a:lnTo>
                  <a:pt x="10679" y="89133"/>
                </a:lnTo>
                <a:lnTo>
                  <a:pt x="22268" y="96947"/>
                </a:lnTo>
                <a:lnTo>
                  <a:pt x="36461" y="99813"/>
                </a:lnTo>
                <a:lnTo>
                  <a:pt x="63351" y="99813"/>
                </a:lnTo>
                <a:lnTo>
                  <a:pt x="77544" y="96947"/>
                </a:lnTo>
                <a:lnTo>
                  <a:pt x="89133" y="89133"/>
                </a:lnTo>
                <a:lnTo>
                  <a:pt x="96947" y="77544"/>
                </a:lnTo>
                <a:lnTo>
                  <a:pt x="99813" y="63351"/>
                </a:lnTo>
                <a:lnTo>
                  <a:pt x="99813" y="36461"/>
                </a:lnTo>
                <a:lnTo>
                  <a:pt x="96947" y="22268"/>
                </a:lnTo>
                <a:lnTo>
                  <a:pt x="89133" y="10679"/>
                </a:lnTo>
                <a:lnTo>
                  <a:pt x="77544" y="2865"/>
                </a:lnTo>
                <a:lnTo>
                  <a:pt x="63351" y="0"/>
                </a:lnTo>
                <a:close/>
              </a:path>
            </a:pathLst>
          </a:custGeom>
          <a:ln w="1093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7"/>
          <p:cNvSpPr/>
          <p:nvPr/>
        </p:nvSpPr>
        <p:spPr>
          <a:xfrm>
            <a:off x="3774646" y="1894857"/>
            <a:ext cx="99809" cy="99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8"/>
          <p:cNvSpPr/>
          <p:nvPr/>
        </p:nvSpPr>
        <p:spPr>
          <a:xfrm>
            <a:off x="3774646" y="1894857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29" h="100330">
                <a:moveTo>
                  <a:pt x="63349" y="0"/>
                </a:moveTo>
                <a:lnTo>
                  <a:pt x="36461" y="0"/>
                </a:lnTo>
                <a:lnTo>
                  <a:pt x="22268" y="2865"/>
                </a:lnTo>
                <a:lnTo>
                  <a:pt x="10679" y="10679"/>
                </a:lnTo>
                <a:lnTo>
                  <a:pt x="2865" y="22268"/>
                </a:lnTo>
                <a:lnTo>
                  <a:pt x="0" y="36461"/>
                </a:lnTo>
                <a:lnTo>
                  <a:pt x="0" y="63351"/>
                </a:lnTo>
                <a:lnTo>
                  <a:pt x="2865" y="77544"/>
                </a:lnTo>
                <a:lnTo>
                  <a:pt x="10679" y="89133"/>
                </a:lnTo>
                <a:lnTo>
                  <a:pt x="22268" y="96947"/>
                </a:lnTo>
                <a:lnTo>
                  <a:pt x="36461" y="99813"/>
                </a:lnTo>
                <a:lnTo>
                  <a:pt x="63349" y="99813"/>
                </a:lnTo>
                <a:lnTo>
                  <a:pt x="77541" y="96947"/>
                </a:lnTo>
                <a:lnTo>
                  <a:pt x="89131" y="89133"/>
                </a:lnTo>
                <a:lnTo>
                  <a:pt x="96944" y="77544"/>
                </a:lnTo>
                <a:lnTo>
                  <a:pt x="99809" y="63351"/>
                </a:lnTo>
                <a:lnTo>
                  <a:pt x="99809" y="36461"/>
                </a:lnTo>
                <a:lnTo>
                  <a:pt x="96944" y="22268"/>
                </a:lnTo>
                <a:lnTo>
                  <a:pt x="89131" y="10679"/>
                </a:lnTo>
                <a:lnTo>
                  <a:pt x="77541" y="2865"/>
                </a:lnTo>
                <a:lnTo>
                  <a:pt x="63349" y="0"/>
                </a:lnTo>
                <a:close/>
              </a:path>
            </a:pathLst>
          </a:custGeom>
          <a:ln w="1093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59"/>
          <p:cNvSpPr/>
          <p:nvPr/>
        </p:nvSpPr>
        <p:spPr>
          <a:xfrm>
            <a:off x="3904329" y="1894857"/>
            <a:ext cx="99811" cy="99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0"/>
          <p:cNvSpPr/>
          <p:nvPr/>
        </p:nvSpPr>
        <p:spPr>
          <a:xfrm>
            <a:off x="3904329" y="1894857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29" h="100330">
                <a:moveTo>
                  <a:pt x="63350" y="0"/>
                </a:moveTo>
                <a:lnTo>
                  <a:pt x="36460" y="0"/>
                </a:lnTo>
                <a:lnTo>
                  <a:pt x="22267" y="2865"/>
                </a:lnTo>
                <a:lnTo>
                  <a:pt x="10678" y="10679"/>
                </a:lnTo>
                <a:lnTo>
                  <a:pt x="2865" y="22268"/>
                </a:lnTo>
                <a:lnTo>
                  <a:pt x="0" y="36461"/>
                </a:lnTo>
                <a:lnTo>
                  <a:pt x="0" y="63351"/>
                </a:lnTo>
                <a:lnTo>
                  <a:pt x="2865" y="77544"/>
                </a:lnTo>
                <a:lnTo>
                  <a:pt x="10678" y="89133"/>
                </a:lnTo>
                <a:lnTo>
                  <a:pt x="22267" y="96947"/>
                </a:lnTo>
                <a:lnTo>
                  <a:pt x="36460" y="99813"/>
                </a:lnTo>
                <a:lnTo>
                  <a:pt x="63350" y="99813"/>
                </a:lnTo>
                <a:lnTo>
                  <a:pt x="77543" y="96947"/>
                </a:lnTo>
                <a:lnTo>
                  <a:pt x="89132" y="89133"/>
                </a:lnTo>
                <a:lnTo>
                  <a:pt x="96946" y="77544"/>
                </a:lnTo>
                <a:lnTo>
                  <a:pt x="99811" y="63351"/>
                </a:lnTo>
                <a:lnTo>
                  <a:pt x="99811" y="36461"/>
                </a:lnTo>
                <a:lnTo>
                  <a:pt x="96946" y="22268"/>
                </a:lnTo>
                <a:lnTo>
                  <a:pt x="89132" y="10679"/>
                </a:lnTo>
                <a:lnTo>
                  <a:pt x="77543" y="2865"/>
                </a:lnTo>
                <a:lnTo>
                  <a:pt x="63350" y="0"/>
                </a:lnTo>
                <a:close/>
              </a:path>
            </a:pathLst>
          </a:custGeom>
          <a:ln w="1093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1934131" y="1497977"/>
            <a:ext cx="718820" cy="537210"/>
            <a:chOff x="2090898" y="1230875"/>
            <a:chExt cx="718820" cy="537210"/>
          </a:xfrm>
        </p:grpSpPr>
        <p:sp>
          <p:nvSpPr>
            <p:cNvPr id="99" name="object 6"/>
            <p:cNvSpPr/>
            <p:nvPr/>
          </p:nvSpPr>
          <p:spPr>
            <a:xfrm>
              <a:off x="2090898" y="1230875"/>
              <a:ext cx="718342" cy="5365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bject 7"/>
            <p:cNvSpPr/>
            <p:nvPr/>
          </p:nvSpPr>
          <p:spPr>
            <a:xfrm>
              <a:off x="2090898" y="1230875"/>
              <a:ext cx="718820" cy="537210"/>
            </a:xfrm>
            <a:custGeom>
              <a:avLst/>
              <a:gdLst/>
              <a:ahLst/>
              <a:cxnLst/>
              <a:rect l="l" t="t" r="r" b="b"/>
              <a:pathLst>
                <a:path w="718819" h="537210">
                  <a:moveTo>
                    <a:pt x="681880" y="0"/>
                  </a:moveTo>
                  <a:lnTo>
                    <a:pt x="36461" y="0"/>
                  </a:lnTo>
                  <a:lnTo>
                    <a:pt x="22268" y="2865"/>
                  </a:lnTo>
                  <a:lnTo>
                    <a:pt x="10679" y="10679"/>
                  </a:lnTo>
                  <a:lnTo>
                    <a:pt x="2865" y="22269"/>
                  </a:lnTo>
                  <a:lnTo>
                    <a:pt x="0" y="36461"/>
                  </a:lnTo>
                  <a:lnTo>
                    <a:pt x="0" y="500137"/>
                  </a:lnTo>
                  <a:lnTo>
                    <a:pt x="2865" y="514330"/>
                  </a:lnTo>
                  <a:lnTo>
                    <a:pt x="10679" y="525920"/>
                  </a:lnTo>
                  <a:lnTo>
                    <a:pt x="22268" y="533734"/>
                  </a:lnTo>
                  <a:lnTo>
                    <a:pt x="36461" y="536599"/>
                  </a:lnTo>
                  <a:lnTo>
                    <a:pt x="681880" y="536599"/>
                  </a:lnTo>
                  <a:lnTo>
                    <a:pt x="696073" y="533734"/>
                  </a:lnTo>
                  <a:lnTo>
                    <a:pt x="707663" y="525920"/>
                  </a:lnTo>
                  <a:lnTo>
                    <a:pt x="715477" y="514330"/>
                  </a:lnTo>
                  <a:lnTo>
                    <a:pt x="718342" y="500137"/>
                  </a:lnTo>
                  <a:lnTo>
                    <a:pt x="718342" y="36461"/>
                  </a:lnTo>
                  <a:lnTo>
                    <a:pt x="715477" y="22269"/>
                  </a:lnTo>
                  <a:lnTo>
                    <a:pt x="707663" y="10679"/>
                  </a:lnTo>
                  <a:lnTo>
                    <a:pt x="696073" y="2865"/>
                  </a:lnTo>
                  <a:lnTo>
                    <a:pt x="681880" y="0"/>
                  </a:lnTo>
                  <a:close/>
                </a:path>
              </a:pathLst>
            </a:custGeom>
            <a:ln w="10938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2" name="object 6"/>
          <p:cNvSpPr/>
          <p:nvPr/>
        </p:nvSpPr>
        <p:spPr>
          <a:xfrm>
            <a:off x="1951248" y="2640965"/>
            <a:ext cx="718342" cy="536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7"/>
          <p:cNvSpPr/>
          <p:nvPr/>
        </p:nvSpPr>
        <p:spPr>
          <a:xfrm>
            <a:off x="1950770" y="2634506"/>
            <a:ext cx="718820" cy="537210"/>
          </a:xfrm>
          <a:custGeom>
            <a:avLst/>
            <a:gdLst/>
            <a:ahLst/>
            <a:cxnLst/>
            <a:rect l="l" t="t" r="r" b="b"/>
            <a:pathLst>
              <a:path w="718819" h="537210">
                <a:moveTo>
                  <a:pt x="681880" y="0"/>
                </a:moveTo>
                <a:lnTo>
                  <a:pt x="36461" y="0"/>
                </a:lnTo>
                <a:lnTo>
                  <a:pt x="22268" y="2865"/>
                </a:lnTo>
                <a:lnTo>
                  <a:pt x="10679" y="10679"/>
                </a:lnTo>
                <a:lnTo>
                  <a:pt x="2865" y="22269"/>
                </a:lnTo>
                <a:lnTo>
                  <a:pt x="0" y="36461"/>
                </a:lnTo>
                <a:lnTo>
                  <a:pt x="0" y="500137"/>
                </a:lnTo>
                <a:lnTo>
                  <a:pt x="2865" y="514330"/>
                </a:lnTo>
                <a:lnTo>
                  <a:pt x="10679" y="525920"/>
                </a:lnTo>
                <a:lnTo>
                  <a:pt x="22268" y="533734"/>
                </a:lnTo>
                <a:lnTo>
                  <a:pt x="36461" y="536599"/>
                </a:lnTo>
                <a:lnTo>
                  <a:pt x="681880" y="536599"/>
                </a:lnTo>
                <a:lnTo>
                  <a:pt x="696073" y="533734"/>
                </a:lnTo>
                <a:lnTo>
                  <a:pt x="707663" y="525920"/>
                </a:lnTo>
                <a:lnTo>
                  <a:pt x="715477" y="514330"/>
                </a:lnTo>
                <a:lnTo>
                  <a:pt x="718342" y="500137"/>
                </a:lnTo>
                <a:lnTo>
                  <a:pt x="718342" y="36461"/>
                </a:lnTo>
                <a:lnTo>
                  <a:pt x="715477" y="22269"/>
                </a:lnTo>
                <a:lnTo>
                  <a:pt x="707663" y="10679"/>
                </a:lnTo>
                <a:lnTo>
                  <a:pt x="696073" y="2865"/>
                </a:lnTo>
                <a:lnTo>
                  <a:pt x="681880" y="0"/>
                </a:lnTo>
                <a:close/>
              </a:path>
            </a:pathLst>
          </a:custGeom>
          <a:ln w="109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9"/>
          <p:cNvSpPr/>
          <p:nvPr/>
        </p:nvSpPr>
        <p:spPr>
          <a:xfrm rot="18807102">
            <a:off x="1365566" y="1349855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B2E8B2"/>
          </a:solidFill>
          <a:ln w="54692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9"/>
          <p:cNvSpPr/>
          <p:nvPr/>
        </p:nvSpPr>
        <p:spPr>
          <a:xfrm>
            <a:off x="1310158" y="1678986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B2E8B2"/>
          </a:solidFill>
          <a:ln w="54692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9"/>
          <p:cNvSpPr/>
          <p:nvPr/>
        </p:nvSpPr>
        <p:spPr>
          <a:xfrm rot="3619936">
            <a:off x="1337164" y="1995282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B2E8B2"/>
          </a:solidFill>
          <a:ln w="54692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42"/>
          <p:cNvSpPr/>
          <p:nvPr/>
        </p:nvSpPr>
        <p:spPr>
          <a:xfrm rot="2980970">
            <a:off x="2797804" y="1081339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EA9999"/>
          </a:solidFill>
          <a:ln w="54692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42"/>
          <p:cNvSpPr/>
          <p:nvPr/>
        </p:nvSpPr>
        <p:spPr>
          <a:xfrm>
            <a:off x="2755942" y="1694462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EA9999"/>
          </a:solidFill>
          <a:ln w="54692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9"/>
          <p:cNvSpPr/>
          <p:nvPr/>
        </p:nvSpPr>
        <p:spPr>
          <a:xfrm rot="18807102">
            <a:off x="1670078" y="1048138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B2E8B2"/>
          </a:solidFill>
          <a:ln w="54692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9"/>
          <p:cNvSpPr/>
          <p:nvPr/>
        </p:nvSpPr>
        <p:spPr>
          <a:xfrm>
            <a:off x="1710287" y="1686595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B2E8B2"/>
          </a:solidFill>
          <a:ln w="54692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19"/>
          <p:cNvSpPr/>
          <p:nvPr/>
        </p:nvSpPr>
        <p:spPr>
          <a:xfrm rot="3614176">
            <a:off x="1486290" y="2334389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B2E8B2"/>
          </a:solidFill>
          <a:ln w="54692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9"/>
          <p:cNvSpPr/>
          <p:nvPr/>
        </p:nvSpPr>
        <p:spPr>
          <a:xfrm rot="3614176">
            <a:off x="1659931" y="2671815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B2E8B2"/>
          </a:solidFill>
          <a:ln w="54692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8"/>
          <p:cNvSpPr txBox="1"/>
          <p:nvPr/>
        </p:nvSpPr>
        <p:spPr>
          <a:xfrm rot="5400000">
            <a:off x="2012710" y="2121132"/>
            <a:ext cx="547370" cy="3099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270" algn="ctr" defTabSz="914400" rtl="0" eaLnBrk="1" fontAlgn="auto" latinLnBrk="0" hangingPunct="1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…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126" name="object 42"/>
          <p:cNvSpPr/>
          <p:nvPr/>
        </p:nvSpPr>
        <p:spPr>
          <a:xfrm rot="2827776">
            <a:off x="3092511" y="1386247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EA9999"/>
          </a:solidFill>
          <a:ln w="54692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42"/>
          <p:cNvSpPr/>
          <p:nvPr/>
        </p:nvSpPr>
        <p:spPr>
          <a:xfrm>
            <a:off x="3047061" y="1686800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EA9999"/>
          </a:solidFill>
          <a:ln w="54692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42"/>
          <p:cNvSpPr/>
          <p:nvPr/>
        </p:nvSpPr>
        <p:spPr>
          <a:xfrm rot="18136465">
            <a:off x="2775147" y="2728543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EA9999"/>
          </a:solidFill>
          <a:ln w="54692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42"/>
          <p:cNvSpPr/>
          <p:nvPr/>
        </p:nvSpPr>
        <p:spPr>
          <a:xfrm rot="17558267">
            <a:off x="2948742" y="2385543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EA9999"/>
          </a:solidFill>
          <a:ln w="54692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42"/>
          <p:cNvSpPr/>
          <p:nvPr/>
        </p:nvSpPr>
        <p:spPr>
          <a:xfrm rot="17558267">
            <a:off x="3100102" y="2030218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rgbClr val="EA9999"/>
          </a:solidFill>
          <a:ln w="54692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2"/>
          <p:cNvSpPr txBox="1">
            <a:spLocks noChangeArrowheads="1"/>
          </p:cNvSpPr>
          <p:nvPr/>
        </p:nvSpPr>
        <p:spPr>
          <a:xfrm>
            <a:off x="53011" y="2524788"/>
            <a:ext cx="1510964" cy="81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3333B2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1200" b="0" i="0" u="none" strike="noStrike" kern="0" cap="none" spc="0" normalizeH="0" baseline="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Performance metrics</a:t>
            </a:r>
          </a:p>
          <a:p>
            <a:pPr marL="312420" marR="5080" lvl="0" indent="-171450" algn="l" defTabSz="914400" rtl="0" eaLnBrk="1" fontAlgn="auto" latinLnBrk="0" hangingPunct="1">
              <a:lnSpc>
                <a:spcPct val="1026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Lucida Sans Unicode" panose="020B0602030504020204" pitchFamily="34" charset="0"/>
              <a:buChar char="›"/>
              <a:tabLst/>
              <a:defRPr/>
            </a:pPr>
            <a:r>
              <a:rPr kumimoji="0" lang="en-US" sz="1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High Throughput</a:t>
            </a:r>
          </a:p>
          <a:p>
            <a:pPr marL="312420" marR="5080" lvl="0" indent="-171450" algn="l" defTabSz="914400" rtl="0" eaLnBrk="1" fontAlgn="auto" latinLnBrk="0" hangingPunct="1">
              <a:lnSpc>
                <a:spcPct val="1026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Lucida Sans Unicode" panose="020B0602030504020204" pitchFamily="34" charset="0"/>
              <a:buChar char="›"/>
              <a:tabLst/>
              <a:defRPr/>
            </a:pPr>
            <a:r>
              <a:rPr kumimoji="0" lang="en-US" sz="1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Low Processing</a:t>
            </a:r>
            <a:r>
              <a:rPr lang="en-US" sz="1200" kern="1200" spc="5" dirty="0">
                <a:solidFill>
                  <a:prstClr val="black"/>
                </a:solidFill>
              </a:rPr>
              <a:t> Latency</a:t>
            </a:r>
            <a:endParaRPr kumimoji="0" lang="en-US" sz="1200" b="0" i="0" u="none" strike="noStrike" kern="1200" cap="none" spc="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Tahoma"/>
            </a:endParaRPr>
          </a:p>
        </p:txBody>
      </p:sp>
      <p:sp>
        <p:nvSpPr>
          <p:cNvPr id="78" name="Content Placeholder 2"/>
          <p:cNvSpPr txBox="1">
            <a:spLocks/>
          </p:cNvSpPr>
          <p:nvPr/>
        </p:nvSpPr>
        <p:spPr bwMode="auto">
          <a:xfrm>
            <a:off x="1355163" y="294677"/>
            <a:ext cx="1931084" cy="32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101" tIns="23051" rIns="46101" bIns="23051" numCol="1" anchor="t" anchorCtr="0" compatLnSpc="1">
            <a:prstTxWarp prst="textNoShape">
              <a:avLst/>
            </a:prstTxWarp>
            <a:noAutofit/>
          </a:bodyPr>
          <a:lstStyle/>
          <a:p>
            <a:pPr marL="172890" marR="0" lvl="0" indent="-172890" algn="ctr" defTabSz="4610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Clustered Architecture</a:t>
            </a:r>
          </a:p>
          <a:p>
            <a:pPr marL="172890" marR="0" lvl="0" indent="-172890" algn="ctr" defTabSz="4610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Parallel Processing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29CC36ED-D6D8-4CD1-0102-561360E12C81}"/>
              </a:ext>
            </a:extLst>
          </p:cNvPr>
          <p:cNvSpPr txBox="1">
            <a:spLocks/>
          </p:cNvSpPr>
          <p:nvPr/>
        </p:nvSpPr>
        <p:spPr>
          <a:xfrm>
            <a:off x="95300" y="72527"/>
            <a:ext cx="297175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1400" b="0" i="0">
                <a:solidFill>
                  <a:srgbClr val="3333B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45" normalizeH="0" baseline="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Streaming </a:t>
            </a:r>
            <a:r>
              <a:rPr lang="en-US" spc="-45" dirty="0"/>
              <a:t>Analytics at Scale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C5B53610-FF1B-EB5D-2F21-EA38F63B8EBC}"/>
              </a:ext>
            </a:extLst>
          </p:cNvPr>
          <p:cNvSpPr txBox="1"/>
          <p:nvPr/>
        </p:nvSpPr>
        <p:spPr>
          <a:xfrm>
            <a:off x="2007288" y="1609348"/>
            <a:ext cx="547370" cy="242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270" algn="ctr" defTabSz="914400" rtl="0" eaLnBrk="1" fontAlgn="auto" latinLnBrk="0" hangingPunct="1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Operator Instance 2</a:t>
            </a: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06FC8D30-117B-E56D-B8D9-355DA13639F9}"/>
              </a:ext>
            </a:extLst>
          </p:cNvPr>
          <p:cNvSpPr txBox="1"/>
          <p:nvPr/>
        </p:nvSpPr>
        <p:spPr>
          <a:xfrm>
            <a:off x="2035092" y="2780044"/>
            <a:ext cx="547370" cy="242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270" algn="ctr" defTabSz="914400" rtl="0" eaLnBrk="1" fontAlgn="auto" latinLnBrk="0" hangingPunct="1">
              <a:lnSpc>
                <a:spcPct val="10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Operator Instance Q</a:t>
            </a: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56B886CC-0327-AB36-B63D-38C535C0F8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887" y="2949576"/>
            <a:ext cx="1047213" cy="490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FCC9A5-74B5-7BAD-8B37-DA875F6869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9062" y="38057"/>
            <a:ext cx="900088" cy="581518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41D9EDF-0881-BE43-E21B-2682349F2B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10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4192031597"/>
      </p:ext>
    </p:extLst>
  </p:cSld>
  <p:clrMapOvr>
    <a:masterClrMapping/>
  </p:clrMapOvr>
  <p:transition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54538E-498B-698C-40EA-8DC458ECF8D0}"/>
              </a:ext>
            </a:extLst>
          </p:cNvPr>
          <p:cNvSpPr/>
          <p:nvPr/>
        </p:nvSpPr>
        <p:spPr>
          <a:xfrm>
            <a:off x="82645" y="1577975"/>
            <a:ext cx="4457464" cy="457200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82645" y="206375"/>
            <a:ext cx="4444809" cy="343363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Proactive Streaming Analytics at Scale: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Motivation – Use Cases – Challenges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(Geo-)Distributed Proactive Stream Analytics – State-of-the-art (SOTA)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The Case for Stream Synopses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Complex Event Forecasting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Intra-/Inter-cluster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Cherry-picks for S/W Components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Synopses-as-a-Service Paradigm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Distributed CEF Architecture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Multi-cluster, Cross-platform &amp; Adaptive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Hands-On RapidMiner Studio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Architecture Overview</a:t>
            </a: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Maritime Use Case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Stock Market Use Case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1100" dirty="0">
              <a:latin typeface="Tahoma"/>
              <a:cs typeface="Tahoma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-26381"/>
            <a:ext cx="142748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pc="-45" dirty="0"/>
              <a:t>Outline</a:t>
            </a:r>
            <a:endParaRPr spc="-75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7982A8F-6824-3C6D-22A9-FB3685452B8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100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955863253"/>
      </p:ext>
    </p:extLst>
  </p:cSld>
  <p:clrMapOvr>
    <a:masterClrMapping/>
  </p:clrMapOvr>
  <p:transition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1"/>
          <p:cNvSpPr txBox="1">
            <a:spLocks/>
          </p:cNvSpPr>
          <p:nvPr/>
        </p:nvSpPr>
        <p:spPr bwMode="auto">
          <a:xfrm>
            <a:off x="0" y="87504"/>
            <a:ext cx="4608947" cy="271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46101" tIns="23051" rIns="46101" bIns="23051" rtlCol="0" anchor="b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303"/>
              </a:spcAft>
            </a:pPr>
            <a:r>
              <a:rPr lang="en-US" altLang="en-US" sz="1400" spc="-45" dirty="0">
                <a:solidFill>
                  <a:srgbClr val="3333B2"/>
                </a:solidFill>
                <a:latin typeface="Arial"/>
                <a:ea typeface="+mj-ea"/>
                <a:cs typeface="Arial"/>
              </a:rPr>
              <a:t>Synopses Data Engine-as-a-Service (</a:t>
            </a:r>
            <a:r>
              <a:rPr lang="en-US" altLang="en-US" sz="1400" spc="-45" dirty="0" err="1">
                <a:solidFill>
                  <a:srgbClr val="3333B2"/>
                </a:solidFill>
                <a:latin typeface="Arial"/>
                <a:ea typeface="+mj-ea"/>
                <a:cs typeface="Arial"/>
              </a:rPr>
              <a:t>SDEaaS</a:t>
            </a:r>
            <a:r>
              <a:rPr lang="en-US" altLang="en-US" sz="1400" spc="-45" dirty="0">
                <a:solidFill>
                  <a:srgbClr val="3333B2"/>
                </a:solidFill>
                <a:latin typeface="Arial"/>
                <a:ea typeface="+mj-ea"/>
                <a:cs typeface="Arial"/>
              </a:rPr>
              <a:t>)</a:t>
            </a:r>
          </a:p>
        </p:txBody>
      </p: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EEBABD9E-B5A1-6967-A4D0-1AA150D08F68}"/>
              </a:ext>
            </a:extLst>
          </p:cNvPr>
          <p:cNvGrpSpPr/>
          <p:nvPr/>
        </p:nvGrpSpPr>
        <p:grpSpPr>
          <a:xfrm>
            <a:off x="1619250" y="358775"/>
            <a:ext cx="2895600" cy="1217519"/>
            <a:chOff x="1398624" y="720135"/>
            <a:chExt cx="2895600" cy="1217519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3DB67EB1-9E2A-5433-1B2E-A675C88947DF}"/>
                </a:ext>
              </a:extLst>
            </p:cNvPr>
            <p:cNvGrpSpPr/>
            <p:nvPr/>
          </p:nvGrpSpPr>
          <p:grpSpPr>
            <a:xfrm>
              <a:off x="1398624" y="739775"/>
              <a:ext cx="2895600" cy="1143000"/>
              <a:chOff x="372554" y="649580"/>
              <a:chExt cx="3972039" cy="1733597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9B1E9DA-82D6-D34F-836C-113AABCA1FA7}"/>
                  </a:ext>
                </a:extLst>
              </p:cNvPr>
              <p:cNvCxnSpPr/>
              <p:nvPr/>
            </p:nvCxnSpPr>
            <p:spPr>
              <a:xfrm flipV="1">
                <a:off x="905215" y="1122189"/>
                <a:ext cx="659151" cy="260334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D5849A2-9F59-7FEE-E230-C595B95EFBC4}"/>
                  </a:ext>
                </a:extLst>
              </p:cNvPr>
              <p:cNvCxnSpPr/>
              <p:nvPr/>
            </p:nvCxnSpPr>
            <p:spPr>
              <a:xfrm>
                <a:off x="762232" y="1666710"/>
                <a:ext cx="302902" cy="320235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03908CD-4182-D84F-F3B5-25B1405E786B}"/>
                  </a:ext>
                </a:extLst>
              </p:cNvPr>
              <p:cNvCxnSpPr/>
              <p:nvPr/>
            </p:nvCxnSpPr>
            <p:spPr>
              <a:xfrm>
                <a:off x="1669024" y="2080816"/>
                <a:ext cx="812642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14BE456-9416-E85D-3D42-A9E6C22B1368}"/>
                  </a:ext>
                </a:extLst>
              </p:cNvPr>
              <p:cNvCxnSpPr/>
              <p:nvPr/>
            </p:nvCxnSpPr>
            <p:spPr>
              <a:xfrm>
                <a:off x="2012405" y="1382524"/>
                <a:ext cx="469262" cy="386384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7D60536-05BA-2802-87DE-9B77DACE5E9C}"/>
                  </a:ext>
                </a:extLst>
              </p:cNvPr>
              <p:cNvCxnSpPr/>
              <p:nvPr/>
            </p:nvCxnSpPr>
            <p:spPr>
              <a:xfrm>
                <a:off x="2102181" y="1098338"/>
                <a:ext cx="705155" cy="23855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EEC4ACB-E6A7-DEAA-789B-C99A2D3E4426}"/>
                  </a:ext>
                </a:extLst>
              </p:cNvPr>
              <p:cNvCxnSpPr/>
              <p:nvPr/>
            </p:nvCxnSpPr>
            <p:spPr>
              <a:xfrm flipH="1">
                <a:off x="2838068" y="1461364"/>
                <a:ext cx="224569" cy="277588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00152E6-2233-FCC1-014A-D85FD1DB6FC3}"/>
                  </a:ext>
                </a:extLst>
              </p:cNvPr>
              <p:cNvCxnSpPr/>
              <p:nvPr/>
            </p:nvCxnSpPr>
            <p:spPr>
              <a:xfrm flipH="1">
                <a:off x="3062637" y="1768908"/>
                <a:ext cx="627151" cy="218041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12323EA-83C0-8AC4-76C6-57CB86A6ABFF}"/>
                  </a:ext>
                </a:extLst>
              </p:cNvPr>
              <p:cNvCxnSpPr/>
              <p:nvPr/>
            </p:nvCxnSpPr>
            <p:spPr>
              <a:xfrm flipH="1" flipV="1">
                <a:off x="3379029" y="1290031"/>
                <a:ext cx="310759" cy="171333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1" name="Picture 2" descr="Image result for server icon">
                <a:extLst>
                  <a:ext uri="{FF2B5EF4-FFF2-40B4-BE49-F238E27FC236}">
                    <a16:creationId xmlns:a16="http://schemas.microsoft.com/office/drawing/2014/main" id="{5A27B51E-65B4-9F3C-49CE-B320A0A983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366" y="807681"/>
                <a:ext cx="421428" cy="490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Image result for server icon">
                <a:extLst>
                  <a:ext uri="{FF2B5EF4-FFF2-40B4-BE49-F238E27FC236}">
                    <a16:creationId xmlns:a16="http://schemas.microsoft.com/office/drawing/2014/main" id="{BE497B82-20FC-3AE9-D3F0-D677E34C09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3723" y="883647"/>
                <a:ext cx="421428" cy="490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Image result for server icon">
                <a:extLst>
                  <a:ext uri="{FF2B5EF4-FFF2-40B4-BE49-F238E27FC236}">
                    <a16:creationId xmlns:a16="http://schemas.microsoft.com/office/drawing/2014/main" id="{13C5FC70-8C3F-E9A7-AABE-E77C90D73F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1543" y="1350426"/>
                <a:ext cx="421428" cy="490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Image result for server icon">
                <a:extLst>
                  <a:ext uri="{FF2B5EF4-FFF2-40B4-BE49-F238E27FC236}">
                    <a16:creationId xmlns:a16="http://schemas.microsoft.com/office/drawing/2014/main" id="{645CB4AD-DEA0-170C-79D8-A74EFDF251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4761" y="1801915"/>
                <a:ext cx="421428" cy="490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Image result for server icon">
                <a:extLst>
                  <a:ext uri="{FF2B5EF4-FFF2-40B4-BE49-F238E27FC236}">
                    <a16:creationId xmlns:a16="http://schemas.microsoft.com/office/drawing/2014/main" id="{3969EC9A-87E5-31F3-5BA2-BA793D6E44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554" y="1151392"/>
                <a:ext cx="421428" cy="490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Image result for server icon">
                <a:extLst>
                  <a:ext uri="{FF2B5EF4-FFF2-40B4-BE49-F238E27FC236}">
                    <a16:creationId xmlns:a16="http://schemas.microsoft.com/office/drawing/2014/main" id="{70DBAA1C-73C5-8521-C5A6-CA32BBDC06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338" y="1866157"/>
                <a:ext cx="421428" cy="490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7" name="Group 3129">
                <a:extLst>
                  <a:ext uri="{FF2B5EF4-FFF2-40B4-BE49-F238E27FC236}">
                    <a16:creationId xmlns:a16="http://schemas.microsoft.com/office/drawing/2014/main" id="{CF578059-29EC-C147-7D19-1F96E1F5C3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66963" y="1525417"/>
                <a:ext cx="460375" cy="231775"/>
                <a:chOff x="2832" y="2209"/>
                <a:chExt cx="388" cy="239"/>
              </a:xfrm>
            </p:grpSpPr>
            <p:sp>
              <p:nvSpPr>
                <p:cNvPr id="297" name="Oval 3130">
                  <a:extLst>
                    <a:ext uri="{FF2B5EF4-FFF2-40B4-BE49-F238E27FC236}">
                      <a16:creationId xmlns:a16="http://schemas.microsoft.com/office/drawing/2014/main" id="{09260666-4E1D-8F6D-E05D-AC591A854F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3" y="2321"/>
                  <a:ext cx="387" cy="127"/>
                </a:xfrm>
                <a:prstGeom prst="ellipse">
                  <a:avLst/>
                </a:prstGeom>
                <a:solidFill>
                  <a:srgbClr val="0078AA"/>
                </a:solidFill>
                <a:ln w="3175">
                  <a:solidFill>
                    <a:srgbClr val="AAE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98" name="Rectangle 3131">
                  <a:extLst>
                    <a:ext uri="{FF2B5EF4-FFF2-40B4-BE49-F238E27FC236}">
                      <a16:creationId xmlns:a16="http://schemas.microsoft.com/office/drawing/2014/main" id="{9F7095FC-7BB2-91A6-6212-8031BC06A9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2289"/>
                  <a:ext cx="387" cy="112"/>
                </a:xfrm>
                <a:prstGeom prst="rect">
                  <a:avLst/>
                </a:prstGeom>
                <a:solidFill>
                  <a:srgbClr val="0078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99" name="Rectangle 3132">
                  <a:extLst>
                    <a:ext uri="{FF2B5EF4-FFF2-40B4-BE49-F238E27FC236}">
                      <a16:creationId xmlns:a16="http://schemas.microsoft.com/office/drawing/2014/main" id="{11260DEF-BF31-27F5-420B-6C4E1B4CAD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2289"/>
                  <a:ext cx="387" cy="112"/>
                </a:xfrm>
                <a:prstGeom prst="rect">
                  <a:avLst/>
                </a:prstGeom>
                <a:solidFill>
                  <a:srgbClr val="0078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300" name="Oval 3133">
                  <a:extLst>
                    <a:ext uri="{FF2B5EF4-FFF2-40B4-BE49-F238E27FC236}">
                      <a16:creationId xmlns:a16="http://schemas.microsoft.com/office/drawing/2014/main" id="{BBE95C46-4F12-FACE-A829-B581020697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3" y="2209"/>
                  <a:ext cx="387" cy="158"/>
                </a:xfrm>
                <a:prstGeom prst="ellipse">
                  <a:avLst/>
                </a:prstGeom>
                <a:solidFill>
                  <a:srgbClr val="00B4FF"/>
                </a:solidFill>
                <a:ln w="3175">
                  <a:solidFill>
                    <a:srgbClr val="AAE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eaLnBrk="1" hangingPunct="1"/>
                  <a:endParaRPr lang="el-GR" altLang="el-GR" dirty="0"/>
                </a:p>
              </p:txBody>
            </p:sp>
            <p:grpSp>
              <p:nvGrpSpPr>
                <p:cNvPr id="301" name="Group 3134">
                  <a:extLst>
                    <a:ext uri="{FF2B5EF4-FFF2-40B4-BE49-F238E27FC236}">
                      <a16:creationId xmlns:a16="http://schemas.microsoft.com/office/drawing/2014/main" id="{7DA7BECC-0776-C684-827B-D56FC34B883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1" y="2228"/>
                  <a:ext cx="269" cy="120"/>
                  <a:chOff x="2891" y="2228"/>
                  <a:chExt cx="269" cy="120"/>
                </a:xfrm>
              </p:grpSpPr>
              <p:grpSp>
                <p:nvGrpSpPr>
                  <p:cNvPr id="304" name="Group 3135">
                    <a:extLst>
                      <a:ext uri="{FF2B5EF4-FFF2-40B4-BE49-F238E27FC236}">
                        <a16:creationId xmlns:a16="http://schemas.microsoft.com/office/drawing/2014/main" id="{8E145ADD-9110-49BE-AB5A-6F240698DB9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91" y="2228"/>
                    <a:ext cx="266" cy="117"/>
                    <a:chOff x="2891" y="2228"/>
                    <a:chExt cx="266" cy="117"/>
                  </a:xfrm>
                </p:grpSpPr>
                <p:sp>
                  <p:nvSpPr>
                    <p:cNvPr id="314" name="Freeform 3136">
                      <a:extLst>
                        <a:ext uri="{FF2B5EF4-FFF2-40B4-BE49-F238E27FC236}">
                          <a16:creationId xmlns:a16="http://schemas.microsoft.com/office/drawing/2014/main" id="{1927F606-8D3B-F945-B33F-A101245EF7E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30" y="2230"/>
                      <a:ext cx="127" cy="51"/>
                    </a:xfrm>
                    <a:custGeom>
                      <a:avLst/>
                      <a:gdLst>
                        <a:gd name="T0" fmla="*/ 0 w 127"/>
                        <a:gd name="T1" fmla="*/ 40 h 51"/>
                        <a:gd name="T2" fmla="*/ 28 w 127"/>
                        <a:gd name="T3" fmla="*/ 51 h 51"/>
                        <a:gd name="T4" fmla="*/ 97 w 127"/>
                        <a:gd name="T5" fmla="*/ 17 h 51"/>
                        <a:gd name="T6" fmla="*/ 127 w 127"/>
                        <a:gd name="T7" fmla="*/ 28 h 51"/>
                        <a:gd name="T8" fmla="*/ 111 w 127"/>
                        <a:gd name="T9" fmla="*/ 0 h 51"/>
                        <a:gd name="T10" fmla="*/ 31 w 127"/>
                        <a:gd name="T11" fmla="*/ 0 h 51"/>
                        <a:gd name="T12" fmla="*/ 64 w 127"/>
                        <a:gd name="T13" fmla="*/ 9 h 51"/>
                        <a:gd name="T14" fmla="*/ 0 w 127"/>
                        <a:gd name="T15" fmla="*/ 40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1"/>
                        <a:gd name="T26" fmla="*/ 127 w 127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1">
                          <a:moveTo>
                            <a:pt x="0" y="40"/>
                          </a:moveTo>
                          <a:lnTo>
                            <a:pt x="28" y="51"/>
                          </a:lnTo>
                          <a:lnTo>
                            <a:pt x="97" y="17"/>
                          </a:lnTo>
                          <a:lnTo>
                            <a:pt x="127" y="28"/>
                          </a:lnTo>
                          <a:lnTo>
                            <a:pt x="111" y="0"/>
                          </a:lnTo>
                          <a:lnTo>
                            <a:pt x="31" y="0"/>
                          </a:lnTo>
                          <a:lnTo>
                            <a:pt x="64" y="9"/>
                          </a:lnTo>
                          <a:lnTo>
                            <a:pt x="0" y="4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15" name="Freeform 3137">
                      <a:extLst>
                        <a:ext uri="{FF2B5EF4-FFF2-40B4-BE49-F238E27FC236}">
                          <a16:creationId xmlns:a16="http://schemas.microsoft.com/office/drawing/2014/main" id="{D1354902-9DB7-408A-FA1C-B5558810884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30" y="2230"/>
                      <a:ext cx="127" cy="51"/>
                    </a:xfrm>
                    <a:custGeom>
                      <a:avLst/>
                      <a:gdLst>
                        <a:gd name="T0" fmla="*/ 0 w 127"/>
                        <a:gd name="T1" fmla="*/ 40 h 51"/>
                        <a:gd name="T2" fmla="*/ 28 w 127"/>
                        <a:gd name="T3" fmla="*/ 51 h 51"/>
                        <a:gd name="T4" fmla="*/ 97 w 127"/>
                        <a:gd name="T5" fmla="*/ 17 h 51"/>
                        <a:gd name="T6" fmla="*/ 127 w 127"/>
                        <a:gd name="T7" fmla="*/ 28 h 51"/>
                        <a:gd name="T8" fmla="*/ 111 w 127"/>
                        <a:gd name="T9" fmla="*/ 0 h 51"/>
                        <a:gd name="T10" fmla="*/ 31 w 127"/>
                        <a:gd name="T11" fmla="*/ 0 h 51"/>
                        <a:gd name="T12" fmla="*/ 64 w 127"/>
                        <a:gd name="T13" fmla="*/ 9 h 51"/>
                        <a:gd name="T14" fmla="*/ 0 w 127"/>
                        <a:gd name="T15" fmla="*/ 40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1"/>
                        <a:gd name="T26" fmla="*/ 127 w 127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1">
                          <a:moveTo>
                            <a:pt x="0" y="40"/>
                          </a:moveTo>
                          <a:lnTo>
                            <a:pt x="28" y="51"/>
                          </a:lnTo>
                          <a:lnTo>
                            <a:pt x="97" y="17"/>
                          </a:lnTo>
                          <a:lnTo>
                            <a:pt x="127" y="28"/>
                          </a:lnTo>
                          <a:lnTo>
                            <a:pt x="111" y="0"/>
                          </a:lnTo>
                          <a:lnTo>
                            <a:pt x="31" y="0"/>
                          </a:lnTo>
                          <a:lnTo>
                            <a:pt x="64" y="9"/>
                          </a:lnTo>
                          <a:lnTo>
                            <a:pt x="0" y="4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16" name="Freeform 3138">
                      <a:extLst>
                        <a:ext uri="{FF2B5EF4-FFF2-40B4-BE49-F238E27FC236}">
                          <a16:creationId xmlns:a16="http://schemas.microsoft.com/office/drawing/2014/main" id="{46FC67A6-7E22-92AE-E3AE-E881B9AB84F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1" y="2289"/>
                      <a:ext cx="127" cy="54"/>
                    </a:xfrm>
                    <a:custGeom>
                      <a:avLst/>
                      <a:gdLst>
                        <a:gd name="T0" fmla="*/ 127 w 127"/>
                        <a:gd name="T1" fmla="*/ 12 h 54"/>
                        <a:gd name="T2" fmla="*/ 99 w 127"/>
                        <a:gd name="T3" fmla="*/ 0 h 54"/>
                        <a:gd name="T4" fmla="*/ 33 w 127"/>
                        <a:gd name="T5" fmla="*/ 34 h 54"/>
                        <a:gd name="T6" fmla="*/ 0 w 127"/>
                        <a:gd name="T7" fmla="*/ 23 h 54"/>
                        <a:gd name="T8" fmla="*/ 16 w 127"/>
                        <a:gd name="T9" fmla="*/ 54 h 54"/>
                        <a:gd name="T10" fmla="*/ 99 w 127"/>
                        <a:gd name="T11" fmla="*/ 54 h 54"/>
                        <a:gd name="T12" fmla="*/ 64 w 127"/>
                        <a:gd name="T13" fmla="*/ 42 h 54"/>
                        <a:gd name="T14" fmla="*/ 127 w 127"/>
                        <a:gd name="T15" fmla="*/ 12 h 5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4"/>
                        <a:gd name="T26" fmla="*/ 127 w 127"/>
                        <a:gd name="T27" fmla="*/ 54 h 5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4">
                          <a:moveTo>
                            <a:pt x="127" y="12"/>
                          </a:moveTo>
                          <a:lnTo>
                            <a:pt x="99" y="0"/>
                          </a:lnTo>
                          <a:lnTo>
                            <a:pt x="33" y="34"/>
                          </a:lnTo>
                          <a:lnTo>
                            <a:pt x="0" y="23"/>
                          </a:lnTo>
                          <a:lnTo>
                            <a:pt x="16" y="54"/>
                          </a:lnTo>
                          <a:lnTo>
                            <a:pt x="99" y="54"/>
                          </a:lnTo>
                          <a:lnTo>
                            <a:pt x="64" y="42"/>
                          </a:lnTo>
                          <a:lnTo>
                            <a:pt x="127" y="1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17" name="Freeform 3139">
                      <a:extLst>
                        <a:ext uri="{FF2B5EF4-FFF2-40B4-BE49-F238E27FC236}">
                          <a16:creationId xmlns:a16="http://schemas.microsoft.com/office/drawing/2014/main" id="{A29FDDB4-BC7D-B6FE-66AF-875AE8070A3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1" y="2289"/>
                      <a:ext cx="127" cy="54"/>
                    </a:xfrm>
                    <a:custGeom>
                      <a:avLst/>
                      <a:gdLst>
                        <a:gd name="T0" fmla="*/ 127 w 127"/>
                        <a:gd name="T1" fmla="*/ 12 h 54"/>
                        <a:gd name="T2" fmla="*/ 99 w 127"/>
                        <a:gd name="T3" fmla="*/ 0 h 54"/>
                        <a:gd name="T4" fmla="*/ 33 w 127"/>
                        <a:gd name="T5" fmla="*/ 34 h 54"/>
                        <a:gd name="T6" fmla="*/ 0 w 127"/>
                        <a:gd name="T7" fmla="*/ 23 h 54"/>
                        <a:gd name="T8" fmla="*/ 16 w 127"/>
                        <a:gd name="T9" fmla="*/ 54 h 54"/>
                        <a:gd name="T10" fmla="*/ 99 w 127"/>
                        <a:gd name="T11" fmla="*/ 54 h 54"/>
                        <a:gd name="T12" fmla="*/ 64 w 127"/>
                        <a:gd name="T13" fmla="*/ 42 h 54"/>
                        <a:gd name="T14" fmla="*/ 127 w 127"/>
                        <a:gd name="T15" fmla="*/ 12 h 5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4"/>
                        <a:gd name="T26" fmla="*/ 127 w 127"/>
                        <a:gd name="T27" fmla="*/ 54 h 5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4">
                          <a:moveTo>
                            <a:pt x="127" y="12"/>
                          </a:moveTo>
                          <a:lnTo>
                            <a:pt x="99" y="0"/>
                          </a:lnTo>
                          <a:lnTo>
                            <a:pt x="33" y="34"/>
                          </a:lnTo>
                          <a:lnTo>
                            <a:pt x="0" y="23"/>
                          </a:lnTo>
                          <a:lnTo>
                            <a:pt x="16" y="54"/>
                          </a:lnTo>
                          <a:lnTo>
                            <a:pt x="99" y="54"/>
                          </a:lnTo>
                          <a:lnTo>
                            <a:pt x="64" y="42"/>
                          </a:lnTo>
                          <a:lnTo>
                            <a:pt x="127" y="1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18" name="Freeform 3140">
                      <a:extLst>
                        <a:ext uri="{FF2B5EF4-FFF2-40B4-BE49-F238E27FC236}">
                          <a16:creationId xmlns:a16="http://schemas.microsoft.com/office/drawing/2014/main" id="{96E21163-80E2-7DBC-AB9C-93B2800DB0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8" y="2228"/>
                      <a:ext cx="127" cy="50"/>
                    </a:xfrm>
                    <a:custGeom>
                      <a:avLst/>
                      <a:gdLst>
                        <a:gd name="T0" fmla="*/ 0 w 127"/>
                        <a:gd name="T1" fmla="*/ 11 h 50"/>
                        <a:gd name="T2" fmla="*/ 28 w 127"/>
                        <a:gd name="T3" fmla="*/ 0 h 50"/>
                        <a:gd name="T4" fmla="*/ 97 w 127"/>
                        <a:gd name="T5" fmla="*/ 30 h 50"/>
                        <a:gd name="T6" fmla="*/ 127 w 127"/>
                        <a:gd name="T7" fmla="*/ 22 h 50"/>
                        <a:gd name="T8" fmla="*/ 111 w 127"/>
                        <a:gd name="T9" fmla="*/ 50 h 50"/>
                        <a:gd name="T10" fmla="*/ 31 w 127"/>
                        <a:gd name="T11" fmla="*/ 50 h 50"/>
                        <a:gd name="T12" fmla="*/ 64 w 127"/>
                        <a:gd name="T13" fmla="*/ 42 h 50"/>
                        <a:gd name="T14" fmla="*/ 0 w 127"/>
                        <a:gd name="T15" fmla="*/ 11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0"/>
                        <a:gd name="T26" fmla="*/ 127 w 127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0">
                          <a:moveTo>
                            <a:pt x="0" y="11"/>
                          </a:moveTo>
                          <a:lnTo>
                            <a:pt x="28" y="0"/>
                          </a:lnTo>
                          <a:lnTo>
                            <a:pt x="97" y="30"/>
                          </a:lnTo>
                          <a:lnTo>
                            <a:pt x="127" y="22"/>
                          </a:lnTo>
                          <a:lnTo>
                            <a:pt x="111" y="50"/>
                          </a:lnTo>
                          <a:lnTo>
                            <a:pt x="31" y="50"/>
                          </a:lnTo>
                          <a:lnTo>
                            <a:pt x="64" y="42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19" name="Freeform 3141">
                      <a:extLst>
                        <a:ext uri="{FF2B5EF4-FFF2-40B4-BE49-F238E27FC236}">
                          <a16:creationId xmlns:a16="http://schemas.microsoft.com/office/drawing/2014/main" id="{3FED538A-FB8D-4D29-09DC-0BDE45A908B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8" y="2228"/>
                      <a:ext cx="127" cy="50"/>
                    </a:xfrm>
                    <a:custGeom>
                      <a:avLst/>
                      <a:gdLst>
                        <a:gd name="T0" fmla="*/ 0 w 127"/>
                        <a:gd name="T1" fmla="*/ 11 h 50"/>
                        <a:gd name="T2" fmla="*/ 28 w 127"/>
                        <a:gd name="T3" fmla="*/ 0 h 50"/>
                        <a:gd name="T4" fmla="*/ 97 w 127"/>
                        <a:gd name="T5" fmla="*/ 30 h 50"/>
                        <a:gd name="T6" fmla="*/ 127 w 127"/>
                        <a:gd name="T7" fmla="*/ 22 h 50"/>
                        <a:gd name="T8" fmla="*/ 111 w 127"/>
                        <a:gd name="T9" fmla="*/ 50 h 50"/>
                        <a:gd name="T10" fmla="*/ 31 w 127"/>
                        <a:gd name="T11" fmla="*/ 50 h 50"/>
                        <a:gd name="T12" fmla="*/ 64 w 127"/>
                        <a:gd name="T13" fmla="*/ 42 h 50"/>
                        <a:gd name="T14" fmla="*/ 0 w 127"/>
                        <a:gd name="T15" fmla="*/ 11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0"/>
                        <a:gd name="T26" fmla="*/ 127 w 127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0">
                          <a:moveTo>
                            <a:pt x="0" y="11"/>
                          </a:moveTo>
                          <a:lnTo>
                            <a:pt x="28" y="0"/>
                          </a:lnTo>
                          <a:lnTo>
                            <a:pt x="97" y="30"/>
                          </a:lnTo>
                          <a:lnTo>
                            <a:pt x="127" y="22"/>
                          </a:lnTo>
                          <a:lnTo>
                            <a:pt x="111" y="50"/>
                          </a:lnTo>
                          <a:lnTo>
                            <a:pt x="31" y="50"/>
                          </a:lnTo>
                          <a:lnTo>
                            <a:pt x="64" y="42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20" name="Freeform 3142">
                      <a:extLst>
                        <a:ext uri="{FF2B5EF4-FFF2-40B4-BE49-F238E27FC236}">
                          <a16:creationId xmlns:a16="http://schemas.microsoft.com/office/drawing/2014/main" id="{C5021D96-665F-783F-3CEF-06FF69B6D51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2295"/>
                      <a:ext cx="128" cy="50"/>
                    </a:xfrm>
                    <a:custGeom>
                      <a:avLst/>
                      <a:gdLst>
                        <a:gd name="T0" fmla="*/ 128 w 128"/>
                        <a:gd name="T1" fmla="*/ 39 h 50"/>
                        <a:gd name="T2" fmla="*/ 99 w 128"/>
                        <a:gd name="T3" fmla="*/ 50 h 50"/>
                        <a:gd name="T4" fmla="*/ 33 w 128"/>
                        <a:gd name="T5" fmla="*/ 17 h 50"/>
                        <a:gd name="T6" fmla="*/ 0 w 128"/>
                        <a:gd name="T7" fmla="*/ 28 h 50"/>
                        <a:gd name="T8" fmla="*/ 17 w 128"/>
                        <a:gd name="T9" fmla="*/ 0 h 50"/>
                        <a:gd name="T10" fmla="*/ 99 w 128"/>
                        <a:gd name="T11" fmla="*/ 0 h 50"/>
                        <a:gd name="T12" fmla="*/ 64 w 128"/>
                        <a:gd name="T13" fmla="*/ 8 h 50"/>
                        <a:gd name="T14" fmla="*/ 128 w 128"/>
                        <a:gd name="T15" fmla="*/ 39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0"/>
                        <a:gd name="T26" fmla="*/ 128 w 128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0">
                          <a:moveTo>
                            <a:pt x="128" y="39"/>
                          </a:moveTo>
                          <a:lnTo>
                            <a:pt x="99" y="50"/>
                          </a:lnTo>
                          <a:lnTo>
                            <a:pt x="33" y="17"/>
                          </a:lnTo>
                          <a:lnTo>
                            <a:pt x="0" y="28"/>
                          </a:lnTo>
                          <a:lnTo>
                            <a:pt x="17" y="0"/>
                          </a:lnTo>
                          <a:lnTo>
                            <a:pt x="99" y="0"/>
                          </a:lnTo>
                          <a:lnTo>
                            <a:pt x="64" y="8"/>
                          </a:lnTo>
                          <a:lnTo>
                            <a:pt x="128" y="3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21" name="Freeform 3143">
                      <a:extLst>
                        <a:ext uri="{FF2B5EF4-FFF2-40B4-BE49-F238E27FC236}">
                          <a16:creationId xmlns:a16="http://schemas.microsoft.com/office/drawing/2014/main" id="{2F7095E6-B4A3-4D7F-178C-C9F06E3050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2295"/>
                      <a:ext cx="128" cy="50"/>
                    </a:xfrm>
                    <a:custGeom>
                      <a:avLst/>
                      <a:gdLst>
                        <a:gd name="T0" fmla="*/ 128 w 128"/>
                        <a:gd name="T1" fmla="*/ 39 h 50"/>
                        <a:gd name="T2" fmla="*/ 99 w 128"/>
                        <a:gd name="T3" fmla="*/ 50 h 50"/>
                        <a:gd name="T4" fmla="*/ 33 w 128"/>
                        <a:gd name="T5" fmla="*/ 17 h 50"/>
                        <a:gd name="T6" fmla="*/ 0 w 128"/>
                        <a:gd name="T7" fmla="*/ 28 h 50"/>
                        <a:gd name="T8" fmla="*/ 17 w 128"/>
                        <a:gd name="T9" fmla="*/ 0 h 50"/>
                        <a:gd name="T10" fmla="*/ 99 w 128"/>
                        <a:gd name="T11" fmla="*/ 0 h 50"/>
                        <a:gd name="T12" fmla="*/ 64 w 128"/>
                        <a:gd name="T13" fmla="*/ 8 h 50"/>
                        <a:gd name="T14" fmla="*/ 128 w 128"/>
                        <a:gd name="T15" fmla="*/ 39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0"/>
                        <a:gd name="T26" fmla="*/ 128 w 128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0">
                          <a:moveTo>
                            <a:pt x="128" y="39"/>
                          </a:moveTo>
                          <a:lnTo>
                            <a:pt x="99" y="50"/>
                          </a:lnTo>
                          <a:lnTo>
                            <a:pt x="33" y="17"/>
                          </a:lnTo>
                          <a:lnTo>
                            <a:pt x="0" y="28"/>
                          </a:lnTo>
                          <a:lnTo>
                            <a:pt x="17" y="0"/>
                          </a:lnTo>
                          <a:lnTo>
                            <a:pt x="99" y="0"/>
                          </a:lnTo>
                          <a:lnTo>
                            <a:pt x="64" y="8"/>
                          </a:lnTo>
                          <a:lnTo>
                            <a:pt x="128" y="3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</p:grpSp>
              <p:grpSp>
                <p:nvGrpSpPr>
                  <p:cNvPr id="305" name="Group 3144">
                    <a:extLst>
                      <a:ext uri="{FF2B5EF4-FFF2-40B4-BE49-F238E27FC236}">
                        <a16:creationId xmlns:a16="http://schemas.microsoft.com/office/drawing/2014/main" id="{4B49FD16-EDE9-D41C-21F4-17749C1BAC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93" y="2230"/>
                    <a:ext cx="267" cy="118"/>
                    <a:chOff x="2893" y="2230"/>
                    <a:chExt cx="267" cy="118"/>
                  </a:xfrm>
                </p:grpSpPr>
                <p:sp>
                  <p:nvSpPr>
                    <p:cNvPr id="306" name="Freeform 3145">
                      <a:extLst>
                        <a:ext uri="{FF2B5EF4-FFF2-40B4-BE49-F238E27FC236}">
                          <a16:creationId xmlns:a16="http://schemas.microsoft.com/office/drawing/2014/main" id="{5FB8F65C-21EA-CD63-D097-7A843936FB2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32" y="2233"/>
                      <a:ext cx="128" cy="51"/>
                    </a:xfrm>
                    <a:custGeom>
                      <a:avLst/>
                      <a:gdLst>
                        <a:gd name="T0" fmla="*/ 0 w 128"/>
                        <a:gd name="T1" fmla="*/ 39 h 51"/>
                        <a:gd name="T2" fmla="*/ 29 w 128"/>
                        <a:gd name="T3" fmla="*/ 51 h 51"/>
                        <a:gd name="T4" fmla="*/ 97 w 128"/>
                        <a:gd name="T5" fmla="*/ 17 h 51"/>
                        <a:gd name="T6" fmla="*/ 128 w 128"/>
                        <a:gd name="T7" fmla="*/ 28 h 51"/>
                        <a:gd name="T8" fmla="*/ 111 w 128"/>
                        <a:gd name="T9" fmla="*/ 0 h 51"/>
                        <a:gd name="T10" fmla="*/ 31 w 128"/>
                        <a:gd name="T11" fmla="*/ 0 h 51"/>
                        <a:gd name="T12" fmla="*/ 64 w 128"/>
                        <a:gd name="T13" fmla="*/ 9 h 51"/>
                        <a:gd name="T14" fmla="*/ 0 w 128"/>
                        <a:gd name="T15" fmla="*/ 39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1"/>
                        <a:gd name="T26" fmla="*/ 128 w 128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1">
                          <a:moveTo>
                            <a:pt x="0" y="39"/>
                          </a:moveTo>
                          <a:lnTo>
                            <a:pt x="29" y="51"/>
                          </a:lnTo>
                          <a:lnTo>
                            <a:pt x="97" y="17"/>
                          </a:lnTo>
                          <a:lnTo>
                            <a:pt x="128" y="28"/>
                          </a:lnTo>
                          <a:lnTo>
                            <a:pt x="111" y="0"/>
                          </a:lnTo>
                          <a:lnTo>
                            <a:pt x="31" y="0"/>
                          </a:lnTo>
                          <a:lnTo>
                            <a:pt x="64" y="9"/>
                          </a:lnTo>
                          <a:lnTo>
                            <a:pt x="0" y="3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07" name="Freeform 3146">
                      <a:extLst>
                        <a:ext uri="{FF2B5EF4-FFF2-40B4-BE49-F238E27FC236}">
                          <a16:creationId xmlns:a16="http://schemas.microsoft.com/office/drawing/2014/main" id="{CCD2B5F8-B37D-CEFD-A891-9AFB63EDA70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32" y="2233"/>
                      <a:ext cx="128" cy="51"/>
                    </a:xfrm>
                    <a:custGeom>
                      <a:avLst/>
                      <a:gdLst>
                        <a:gd name="T0" fmla="*/ 0 w 128"/>
                        <a:gd name="T1" fmla="*/ 39 h 51"/>
                        <a:gd name="T2" fmla="*/ 29 w 128"/>
                        <a:gd name="T3" fmla="*/ 51 h 51"/>
                        <a:gd name="T4" fmla="*/ 97 w 128"/>
                        <a:gd name="T5" fmla="*/ 17 h 51"/>
                        <a:gd name="T6" fmla="*/ 128 w 128"/>
                        <a:gd name="T7" fmla="*/ 28 h 51"/>
                        <a:gd name="T8" fmla="*/ 111 w 128"/>
                        <a:gd name="T9" fmla="*/ 0 h 51"/>
                        <a:gd name="T10" fmla="*/ 31 w 128"/>
                        <a:gd name="T11" fmla="*/ 0 h 51"/>
                        <a:gd name="T12" fmla="*/ 64 w 128"/>
                        <a:gd name="T13" fmla="*/ 9 h 51"/>
                        <a:gd name="T14" fmla="*/ 0 w 128"/>
                        <a:gd name="T15" fmla="*/ 39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1"/>
                        <a:gd name="T26" fmla="*/ 128 w 128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1">
                          <a:moveTo>
                            <a:pt x="0" y="39"/>
                          </a:moveTo>
                          <a:lnTo>
                            <a:pt x="29" y="51"/>
                          </a:lnTo>
                          <a:lnTo>
                            <a:pt x="97" y="17"/>
                          </a:lnTo>
                          <a:lnTo>
                            <a:pt x="128" y="28"/>
                          </a:lnTo>
                          <a:lnTo>
                            <a:pt x="111" y="0"/>
                          </a:lnTo>
                          <a:lnTo>
                            <a:pt x="31" y="0"/>
                          </a:lnTo>
                          <a:lnTo>
                            <a:pt x="64" y="9"/>
                          </a:lnTo>
                          <a:lnTo>
                            <a:pt x="0" y="3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08" name="Freeform 3147">
                      <a:extLst>
                        <a:ext uri="{FF2B5EF4-FFF2-40B4-BE49-F238E27FC236}">
                          <a16:creationId xmlns:a16="http://schemas.microsoft.com/office/drawing/2014/main" id="{3E0B8DCB-9432-6E9C-46C2-7962A187691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3" y="2292"/>
                      <a:ext cx="128" cy="53"/>
                    </a:xfrm>
                    <a:custGeom>
                      <a:avLst/>
                      <a:gdLst>
                        <a:gd name="T0" fmla="*/ 128 w 128"/>
                        <a:gd name="T1" fmla="*/ 11 h 53"/>
                        <a:gd name="T2" fmla="*/ 99 w 128"/>
                        <a:gd name="T3" fmla="*/ 0 h 53"/>
                        <a:gd name="T4" fmla="*/ 33 w 128"/>
                        <a:gd name="T5" fmla="*/ 34 h 53"/>
                        <a:gd name="T6" fmla="*/ 0 w 128"/>
                        <a:gd name="T7" fmla="*/ 23 h 53"/>
                        <a:gd name="T8" fmla="*/ 17 w 128"/>
                        <a:gd name="T9" fmla="*/ 53 h 53"/>
                        <a:gd name="T10" fmla="*/ 99 w 128"/>
                        <a:gd name="T11" fmla="*/ 53 h 53"/>
                        <a:gd name="T12" fmla="*/ 64 w 128"/>
                        <a:gd name="T13" fmla="*/ 42 h 53"/>
                        <a:gd name="T14" fmla="*/ 128 w 128"/>
                        <a:gd name="T15" fmla="*/ 11 h 53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3"/>
                        <a:gd name="T26" fmla="*/ 128 w 128"/>
                        <a:gd name="T27" fmla="*/ 53 h 53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3">
                          <a:moveTo>
                            <a:pt x="128" y="11"/>
                          </a:moveTo>
                          <a:lnTo>
                            <a:pt x="99" y="0"/>
                          </a:lnTo>
                          <a:lnTo>
                            <a:pt x="33" y="34"/>
                          </a:lnTo>
                          <a:lnTo>
                            <a:pt x="0" y="23"/>
                          </a:lnTo>
                          <a:lnTo>
                            <a:pt x="17" y="53"/>
                          </a:lnTo>
                          <a:lnTo>
                            <a:pt x="99" y="53"/>
                          </a:lnTo>
                          <a:lnTo>
                            <a:pt x="64" y="42"/>
                          </a:lnTo>
                          <a:lnTo>
                            <a:pt x="128" y="1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09" name="Freeform 3148">
                      <a:extLst>
                        <a:ext uri="{FF2B5EF4-FFF2-40B4-BE49-F238E27FC236}">
                          <a16:creationId xmlns:a16="http://schemas.microsoft.com/office/drawing/2014/main" id="{A76F6A76-9F31-4669-A2CD-6748F53F2C8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3" y="2292"/>
                      <a:ext cx="128" cy="53"/>
                    </a:xfrm>
                    <a:custGeom>
                      <a:avLst/>
                      <a:gdLst>
                        <a:gd name="T0" fmla="*/ 128 w 128"/>
                        <a:gd name="T1" fmla="*/ 11 h 53"/>
                        <a:gd name="T2" fmla="*/ 99 w 128"/>
                        <a:gd name="T3" fmla="*/ 0 h 53"/>
                        <a:gd name="T4" fmla="*/ 33 w 128"/>
                        <a:gd name="T5" fmla="*/ 34 h 53"/>
                        <a:gd name="T6" fmla="*/ 0 w 128"/>
                        <a:gd name="T7" fmla="*/ 23 h 53"/>
                        <a:gd name="T8" fmla="*/ 17 w 128"/>
                        <a:gd name="T9" fmla="*/ 53 h 53"/>
                        <a:gd name="T10" fmla="*/ 99 w 128"/>
                        <a:gd name="T11" fmla="*/ 53 h 53"/>
                        <a:gd name="T12" fmla="*/ 64 w 128"/>
                        <a:gd name="T13" fmla="*/ 42 h 53"/>
                        <a:gd name="T14" fmla="*/ 128 w 128"/>
                        <a:gd name="T15" fmla="*/ 11 h 53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3"/>
                        <a:gd name="T26" fmla="*/ 128 w 128"/>
                        <a:gd name="T27" fmla="*/ 53 h 53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3">
                          <a:moveTo>
                            <a:pt x="128" y="11"/>
                          </a:moveTo>
                          <a:lnTo>
                            <a:pt x="99" y="0"/>
                          </a:lnTo>
                          <a:lnTo>
                            <a:pt x="33" y="34"/>
                          </a:lnTo>
                          <a:lnTo>
                            <a:pt x="0" y="23"/>
                          </a:lnTo>
                          <a:lnTo>
                            <a:pt x="17" y="53"/>
                          </a:lnTo>
                          <a:lnTo>
                            <a:pt x="99" y="53"/>
                          </a:lnTo>
                          <a:lnTo>
                            <a:pt x="64" y="42"/>
                          </a:lnTo>
                          <a:lnTo>
                            <a:pt x="128" y="1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10" name="Freeform 3149">
                      <a:extLst>
                        <a:ext uri="{FF2B5EF4-FFF2-40B4-BE49-F238E27FC236}">
                          <a16:creationId xmlns:a16="http://schemas.microsoft.com/office/drawing/2014/main" id="{65589E4A-81B4-493B-4001-12C8C609015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00" y="2230"/>
                      <a:ext cx="128" cy="51"/>
                    </a:xfrm>
                    <a:custGeom>
                      <a:avLst/>
                      <a:gdLst>
                        <a:gd name="T0" fmla="*/ 0 w 128"/>
                        <a:gd name="T1" fmla="*/ 12 h 51"/>
                        <a:gd name="T2" fmla="*/ 29 w 128"/>
                        <a:gd name="T3" fmla="*/ 0 h 51"/>
                        <a:gd name="T4" fmla="*/ 97 w 128"/>
                        <a:gd name="T5" fmla="*/ 31 h 51"/>
                        <a:gd name="T6" fmla="*/ 128 w 128"/>
                        <a:gd name="T7" fmla="*/ 23 h 51"/>
                        <a:gd name="T8" fmla="*/ 111 w 128"/>
                        <a:gd name="T9" fmla="*/ 51 h 51"/>
                        <a:gd name="T10" fmla="*/ 31 w 128"/>
                        <a:gd name="T11" fmla="*/ 51 h 51"/>
                        <a:gd name="T12" fmla="*/ 64 w 128"/>
                        <a:gd name="T13" fmla="*/ 42 h 51"/>
                        <a:gd name="T14" fmla="*/ 0 w 128"/>
                        <a:gd name="T15" fmla="*/ 12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1"/>
                        <a:gd name="T26" fmla="*/ 128 w 128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1">
                          <a:moveTo>
                            <a:pt x="0" y="12"/>
                          </a:moveTo>
                          <a:lnTo>
                            <a:pt x="29" y="0"/>
                          </a:lnTo>
                          <a:lnTo>
                            <a:pt x="97" y="31"/>
                          </a:lnTo>
                          <a:lnTo>
                            <a:pt x="128" y="23"/>
                          </a:lnTo>
                          <a:lnTo>
                            <a:pt x="111" y="51"/>
                          </a:lnTo>
                          <a:lnTo>
                            <a:pt x="31" y="51"/>
                          </a:lnTo>
                          <a:lnTo>
                            <a:pt x="64" y="42"/>
                          </a:lnTo>
                          <a:lnTo>
                            <a:pt x="0" y="1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11" name="Freeform 3150">
                      <a:extLst>
                        <a:ext uri="{FF2B5EF4-FFF2-40B4-BE49-F238E27FC236}">
                          <a16:creationId xmlns:a16="http://schemas.microsoft.com/office/drawing/2014/main" id="{0CF0C88D-16F3-5617-4018-307A029B03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00" y="2230"/>
                      <a:ext cx="128" cy="51"/>
                    </a:xfrm>
                    <a:custGeom>
                      <a:avLst/>
                      <a:gdLst>
                        <a:gd name="T0" fmla="*/ 0 w 128"/>
                        <a:gd name="T1" fmla="*/ 12 h 51"/>
                        <a:gd name="T2" fmla="*/ 29 w 128"/>
                        <a:gd name="T3" fmla="*/ 0 h 51"/>
                        <a:gd name="T4" fmla="*/ 97 w 128"/>
                        <a:gd name="T5" fmla="*/ 31 h 51"/>
                        <a:gd name="T6" fmla="*/ 128 w 128"/>
                        <a:gd name="T7" fmla="*/ 23 h 51"/>
                        <a:gd name="T8" fmla="*/ 111 w 128"/>
                        <a:gd name="T9" fmla="*/ 51 h 51"/>
                        <a:gd name="T10" fmla="*/ 31 w 128"/>
                        <a:gd name="T11" fmla="*/ 51 h 51"/>
                        <a:gd name="T12" fmla="*/ 64 w 128"/>
                        <a:gd name="T13" fmla="*/ 42 h 51"/>
                        <a:gd name="T14" fmla="*/ 0 w 128"/>
                        <a:gd name="T15" fmla="*/ 12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1"/>
                        <a:gd name="T26" fmla="*/ 128 w 128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1">
                          <a:moveTo>
                            <a:pt x="0" y="12"/>
                          </a:moveTo>
                          <a:lnTo>
                            <a:pt x="29" y="0"/>
                          </a:lnTo>
                          <a:lnTo>
                            <a:pt x="97" y="31"/>
                          </a:lnTo>
                          <a:lnTo>
                            <a:pt x="128" y="23"/>
                          </a:lnTo>
                          <a:lnTo>
                            <a:pt x="111" y="51"/>
                          </a:lnTo>
                          <a:lnTo>
                            <a:pt x="31" y="51"/>
                          </a:lnTo>
                          <a:lnTo>
                            <a:pt x="64" y="42"/>
                          </a:lnTo>
                          <a:lnTo>
                            <a:pt x="0" y="1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12" name="Freeform 3151">
                      <a:extLst>
                        <a:ext uri="{FF2B5EF4-FFF2-40B4-BE49-F238E27FC236}">
                          <a16:creationId xmlns:a16="http://schemas.microsoft.com/office/drawing/2014/main" id="{5F65A34E-9200-99A8-9087-DA2E0FE0E7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8" y="2298"/>
                      <a:ext cx="127" cy="50"/>
                    </a:xfrm>
                    <a:custGeom>
                      <a:avLst/>
                      <a:gdLst>
                        <a:gd name="T0" fmla="*/ 127 w 127"/>
                        <a:gd name="T1" fmla="*/ 39 h 50"/>
                        <a:gd name="T2" fmla="*/ 99 w 127"/>
                        <a:gd name="T3" fmla="*/ 50 h 50"/>
                        <a:gd name="T4" fmla="*/ 33 w 127"/>
                        <a:gd name="T5" fmla="*/ 17 h 50"/>
                        <a:gd name="T6" fmla="*/ 0 w 127"/>
                        <a:gd name="T7" fmla="*/ 28 h 50"/>
                        <a:gd name="T8" fmla="*/ 16 w 127"/>
                        <a:gd name="T9" fmla="*/ 0 h 50"/>
                        <a:gd name="T10" fmla="*/ 99 w 127"/>
                        <a:gd name="T11" fmla="*/ 0 h 50"/>
                        <a:gd name="T12" fmla="*/ 63 w 127"/>
                        <a:gd name="T13" fmla="*/ 8 h 50"/>
                        <a:gd name="T14" fmla="*/ 127 w 127"/>
                        <a:gd name="T15" fmla="*/ 39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0"/>
                        <a:gd name="T26" fmla="*/ 127 w 127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0">
                          <a:moveTo>
                            <a:pt x="127" y="39"/>
                          </a:moveTo>
                          <a:lnTo>
                            <a:pt x="99" y="50"/>
                          </a:lnTo>
                          <a:lnTo>
                            <a:pt x="33" y="17"/>
                          </a:lnTo>
                          <a:lnTo>
                            <a:pt x="0" y="28"/>
                          </a:lnTo>
                          <a:lnTo>
                            <a:pt x="16" y="0"/>
                          </a:lnTo>
                          <a:lnTo>
                            <a:pt x="99" y="0"/>
                          </a:lnTo>
                          <a:lnTo>
                            <a:pt x="63" y="8"/>
                          </a:lnTo>
                          <a:lnTo>
                            <a:pt x="127" y="3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313" name="Freeform 3152">
                      <a:extLst>
                        <a:ext uri="{FF2B5EF4-FFF2-40B4-BE49-F238E27FC236}">
                          <a16:creationId xmlns:a16="http://schemas.microsoft.com/office/drawing/2014/main" id="{435A5FF6-2DFD-7D88-00DE-9561A6F1F5E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8" y="2298"/>
                      <a:ext cx="127" cy="50"/>
                    </a:xfrm>
                    <a:custGeom>
                      <a:avLst/>
                      <a:gdLst>
                        <a:gd name="T0" fmla="*/ 127 w 127"/>
                        <a:gd name="T1" fmla="*/ 39 h 50"/>
                        <a:gd name="T2" fmla="*/ 99 w 127"/>
                        <a:gd name="T3" fmla="*/ 50 h 50"/>
                        <a:gd name="T4" fmla="*/ 33 w 127"/>
                        <a:gd name="T5" fmla="*/ 17 h 50"/>
                        <a:gd name="T6" fmla="*/ 0 w 127"/>
                        <a:gd name="T7" fmla="*/ 28 h 50"/>
                        <a:gd name="T8" fmla="*/ 16 w 127"/>
                        <a:gd name="T9" fmla="*/ 0 h 50"/>
                        <a:gd name="T10" fmla="*/ 99 w 127"/>
                        <a:gd name="T11" fmla="*/ 0 h 50"/>
                        <a:gd name="T12" fmla="*/ 63 w 127"/>
                        <a:gd name="T13" fmla="*/ 8 h 50"/>
                        <a:gd name="T14" fmla="*/ 127 w 127"/>
                        <a:gd name="T15" fmla="*/ 39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0"/>
                        <a:gd name="T26" fmla="*/ 127 w 127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0">
                          <a:moveTo>
                            <a:pt x="127" y="39"/>
                          </a:moveTo>
                          <a:lnTo>
                            <a:pt x="99" y="50"/>
                          </a:lnTo>
                          <a:lnTo>
                            <a:pt x="33" y="17"/>
                          </a:lnTo>
                          <a:lnTo>
                            <a:pt x="0" y="28"/>
                          </a:lnTo>
                          <a:lnTo>
                            <a:pt x="16" y="0"/>
                          </a:lnTo>
                          <a:lnTo>
                            <a:pt x="99" y="0"/>
                          </a:lnTo>
                          <a:lnTo>
                            <a:pt x="63" y="8"/>
                          </a:lnTo>
                          <a:lnTo>
                            <a:pt x="127" y="3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</p:grpSp>
            </p:grpSp>
            <p:sp>
              <p:nvSpPr>
                <p:cNvPr id="302" name="Line 3153">
                  <a:extLst>
                    <a:ext uri="{FF2B5EF4-FFF2-40B4-BE49-F238E27FC236}">
                      <a16:creationId xmlns:a16="http://schemas.microsoft.com/office/drawing/2014/main" id="{75155BE0-972D-51F5-5308-392D418137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2" y="2287"/>
                  <a:ext cx="1" cy="112"/>
                </a:xfrm>
                <a:prstGeom prst="line">
                  <a:avLst/>
                </a:prstGeom>
                <a:noFill/>
                <a:ln w="3175">
                  <a:solidFill>
                    <a:srgbClr val="AAE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303" name="Line 3154">
                  <a:extLst>
                    <a:ext uri="{FF2B5EF4-FFF2-40B4-BE49-F238E27FC236}">
                      <a16:creationId xmlns:a16="http://schemas.microsoft.com/office/drawing/2014/main" id="{ADB1A3AA-C80D-5608-8A41-5913FF3D1C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9" y="2287"/>
                  <a:ext cx="1" cy="112"/>
                </a:xfrm>
                <a:prstGeom prst="line">
                  <a:avLst/>
                </a:prstGeom>
                <a:noFill/>
                <a:ln w="3175">
                  <a:solidFill>
                    <a:srgbClr val="AAE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28" name="Group 3129">
                <a:extLst>
                  <a:ext uri="{FF2B5EF4-FFF2-40B4-BE49-F238E27FC236}">
                    <a16:creationId xmlns:a16="http://schemas.microsoft.com/office/drawing/2014/main" id="{349CD1FC-A74F-5458-4052-4485CE2D48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44944" y="1278031"/>
                <a:ext cx="460375" cy="231775"/>
                <a:chOff x="2832" y="2209"/>
                <a:chExt cx="388" cy="239"/>
              </a:xfrm>
            </p:grpSpPr>
            <p:sp>
              <p:nvSpPr>
                <p:cNvPr id="272" name="Oval 3130">
                  <a:extLst>
                    <a:ext uri="{FF2B5EF4-FFF2-40B4-BE49-F238E27FC236}">
                      <a16:creationId xmlns:a16="http://schemas.microsoft.com/office/drawing/2014/main" id="{5DBB2B3E-2C87-7DD1-CF1F-F218C8C9C7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3" y="2321"/>
                  <a:ext cx="387" cy="127"/>
                </a:xfrm>
                <a:prstGeom prst="ellipse">
                  <a:avLst/>
                </a:prstGeom>
                <a:solidFill>
                  <a:srgbClr val="0078AA"/>
                </a:solidFill>
                <a:ln w="3175">
                  <a:solidFill>
                    <a:srgbClr val="AAE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73" name="Rectangle 3131">
                  <a:extLst>
                    <a:ext uri="{FF2B5EF4-FFF2-40B4-BE49-F238E27FC236}">
                      <a16:creationId xmlns:a16="http://schemas.microsoft.com/office/drawing/2014/main" id="{0F7C78B8-246E-50F2-5656-1FD7397440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2289"/>
                  <a:ext cx="387" cy="112"/>
                </a:xfrm>
                <a:prstGeom prst="rect">
                  <a:avLst/>
                </a:prstGeom>
                <a:solidFill>
                  <a:srgbClr val="0078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74" name="Rectangle 3132">
                  <a:extLst>
                    <a:ext uri="{FF2B5EF4-FFF2-40B4-BE49-F238E27FC236}">
                      <a16:creationId xmlns:a16="http://schemas.microsoft.com/office/drawing/2014/main" id="{011FFAF4-3D92-FC01-6F49-B8A19FF7C5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2289"/>
                  <a:ext cx="387" cy="112"/>
                </a:xfrm>
                <a:prstGeom prst="rect">
                  <a:avLst/>
                </a:prstGeom>
                <a:solidFill>
                  <a:srgbClr val="0078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75" name="Oval 3133">
                  <a:extLst>
                    <a:ext uri="{FF2B5EF4-FFF2-40B4-BE49-F238E27FC236}">
                      <a16:creationId xmlns:a16="http://schemas.microsoft.com/office/drawing/2014/main" id="{D6C785B4-6492-82DB-962D-560C2F03B1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3" y="2209"/>
                  <a:ext cx="387" cy="158"/>
                </a:xfrm>
                <a:prstGeom prst="ellipse">
                  <a:avLst/>
                </a:prstGeom>
                <a:solidFill>
                  <a:srgbClr val="00B4FF"/>
                </a:solidFill>
                <a:ln w="3175">
                  <a:solidFill>
                    <a:srgbClr val="AAE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grpSp>
              <p:nvGrpSpPr>
                <p:cNvPr id="276" name="Group 3134">
                  <a:extLst>
                    <a:ext uri="{FF2B5EF4-FFF2-40B4-BE49-F238E27FC236}">
                      <a16:creationId xmlns:a16="http://schemas.microsoft.com/office/drawing/2014/main" id="{68F8B624-9EA8-FC8F-EBC9-0B0108F9B5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1" y="2228"/>
                  <a:ext cx="269" cy="120"/>
                  <a:chOff x="2891" y="2228"/>
                  <a:chExt cx="269" cy="120"/>
                </a:xfrm>
              </p:grpSpPr>
              <p:grpSp>
                <p:nvGrpSpPr>
                  <p:cNvPr id="279" name="Group 3135">
                    <a:extLst>
                      <a:ext uri="{FF2B5EF4-FFF2-40B4-BE49-F238E27FC236}">
                        <a16:creationId xmlns:a16="http://schemas.microsoft.com/office/drawing/2014/main" id="{8A55FE51-1589-175B-52F2-1A91C166C8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91" y="2228"/>
                    <a:ext cx="266" cy="117"/>
                    <a:chOff x="2891" y="2228"/>
                    <a:chExt cx="266" cy="117"/>
                  </a:xfrm>
                </p:grpSpPr>
                <p:sp>
                  <p:nvSpPr>
                    <p:cNvPr id="289" name="Freeform 3136">
                      <a:extLst>
                        <a:ext uri="{FF2B5EF4-FFF2-40B4-BE49-F238E27FC236}">
                          <a16:creationId xmlns:a16="http://schemas.microsoft.com/office/drawing/2014/main" id="{61E47C45-8608-D7F8-6950-B251C76DA8D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30" y="2230"/>
                      <a:ext cx="127" cy="51"/>
                    </a:xfrm>
                    <a:custGeom>
                      <a:avLst/>
                      <a:gdLst>
                        <a:gd name="T0" fmla="*/ 0 w 127"/>
                        <a:gd name="T1" fmla="*/ 40 h 51"/>
                        <a:gd name="T2" fmla="*/ 28 w 127"/>
                        <a:gd name="T3" fmla="*/ 51 h 51"/>
                        <a:gd name="T4" fmla="*/ 97 w 127"/>
                        <a:gd name="T5" fmla="*/ 17 h 51"/>
                        <a:gd name="T6" fmla="*/ 127 w 127"/>
                        <a:gd name="T7" fmla="*/ 28 h 51"/>
                        <a:gd name="T8" fmla="*/ 111 w 127"/>
                        <a:gd name="T9" fmla="*/ 0 h 51"/>
                        <a:gd name="T10" fmla="*/ 31 w 127"/>
                        <a:gd name="T11" fmla="*/ 0 h 51"/>
                        <a:gd name="T12" fmla="*/ 64 w 127"/>
                        <a:gd name="T13" fmla="*/ 9 h 51"/>
                        <a:gd name="T14" fmla="*/ 0 w 127"/>
                        <a:gd name="T15" fmla="*/ 40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1"/>
                        <a:gd name="T26" fmla="*/ 127 w 127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1">
                          <a:moveTo>
                            <a:pt x="0" y="40"/>
                          </a:moveTo>
                          <a:lnTo>
                            <a:pt x="28" y="51"/>
                          </a:lnTo>
                          <a:lnTo>
                            <a:pt x="97" y="17"/>
                          </a:lnTo>
                          <a:lnTo>
                            <a:pt x="127" y="28"/>
                          </a:lnTo>
                          <a:lnTo>
                            <a:pt x="111" y="0"/>
                          </a:lnTo>
                          <a:lnTo>
                            <a:pt x="31" y="0"/>
                          </a:lnTo>
                          <a:lnTo>
                            <a:pt x="64" y="9"/>
                          </a:lnTo>
                          <a:lnTo>
                            <a:pt x="0" y="4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90" name="Freeform 3137">
                      <a:extLst>
                        <a:ext uri="{FF2B5EF4-FFF2-40B4-BE49-F238E27FC236}">
                          <a16:creationId xmlns:a16="http://schemas.microsoft.com/office/drawing/2014/main" id="{35B57C27-EBAA-A3AF-7E01-2E8B4669F4C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30" y="2230"/>
                      <a:ext cx="127" cy="51"/>
                    </a:xfrm>
                    <a:custGeom>
                      <a:avLst/>
                      <a:gdLst>
                        <a:gd name="T0" fmla="*/ 0 w 127"/>
                        <a:gd name="T1" fmla="*/ 40 h 51"/>
                        <a:gd name="T2" fmla="*/ 28 w 127"/>
                        <a:gd name="T3" fmla="*/ 51 h 51"/>
                        <a:gd name="T4" fmla="*/ 97 w 127"/>
                        <a:gd name="T5" fmla="*/ 17 h 51"/>
                        <a:gd name="T6" fmla="*/ 127 w 127"/>
                        <a:gd name="T7" fmla="*/ 28 h 51"/>
                        <a:gd name="T8" fmla="*/ 111 w 127"/>
                        <a:gd name="T9" fmla="*/ 0 h 51"/>
                        <a:gd name="T10" fmla="*/ 31 w 127"/>
                        <a:gd name="T11" fmla="*/ 0 h 51"/>
                        <a:gd name="T12" fmla="*/ 64 w 127"/>
                        <a:gd name="T13" fmla="*/ 9 h 51"/>
                        <a:gd name="T14" fmla="*/ 0 w 127"/>
                        <a:gd name="T15" fmla="*/ 40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1"/>
                        <a:gd name="T26" fmla="*/ 127 w 127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1">
                          <a:moveTo>
                            <a:pt x="0" y="40"/>
                          </a:moveTo>
                          <a:lnTo>
                            <a:pt x="28" y="51"/>
                          </a:lnTo>
                          <a:lnTo>
                            <a:pt x="97" y="17"/>
                          </a:lnTo>
                          <a:lnTo>
                            <a:pt x="127" y="28"/>
                          </a:lnTo>
                          <a:lnTo>
                            <a:pt x="111" y="0"/>
                          </a:lnTo>
                          <a:lnTo>
                            <a:pt x="31" y="0"/>
                          </a:lnTo>
                          <a:lnTo>
                            <a:pt x="64" y="9"/>
                          </a:lnTo>
                          <a:lnTo>
                            <a:pt x="0" y="4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91" name="Freeform 3138">
                      <a:extLst>
                        <a:ext uri="{FF2B5EF4-FFF2-40B4-BE49-F238E27FC236}">
                          <a16:creationId xmlns:a16="http://schemas.microsoft.com/office/drawing/2014/main" id="{FB0866D6-3827-03E3-8101-97FDE0078BF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1" y="2289"/>
                      <a:ext cx="127" cy="54"/>
                    </a:xfrm>
                    <a:custGeom>
                      <a:avLst/>
                      <a:gdLst>
                        <a:gd name="T0" fmla="*/ 127 w 127"/>
                        <a:gd name="T1" fmla="*/ 12 h 54"/>
                        <a:gd name="T2" fmla="*/ 99 w 127"/>
                        <a:gd name="T3" fmla="*/ 0 h 54"/>
                        <a:gd name="T4" fmla="*/ 33 w 127"/>
                        <a:gd name="T5" fmla="*/ 34 h 54"/>
                        <a:gd name="T6" fmla="*/ 0 w 127"/>
                        <a:gd name="T7" fmla="*/ 23 h 54"/>
                        <a:gd name="T8" fmla="*/ 16 w 127"/>
                        <a:gd name="T9" fmla="*/ 54 h 54"/>
                        <a:gd name="T10" fmla="*/ 99 w 127"/>
                        <a:gd name="T11" fmla="*/ 54 h 54"/>
                        <a:gd name="T12" fmla="*/ 64 w 127"/>
                        <a:gd name="T13" fmla="*/ 42 h 54"/>
                        <a:gd name="T14" fmla="*/ 127 w 127"/>
                        <a:gd name="T15" fmla="*/ 12 h 5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4"/>
                        <a:gd name="T26" fmla="*/ 127 w 127"/>
                        <a:gd name="T27" fmla="*/ 54 h 5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4">
                          <a:moveTo>
                            <a:pt x="127" y="12"/>
                          </a:moveTo>
                          <a:lnTo>
                            <a:pt x="99" y="0"/>
                          </a:lnTo>
                          <a:lnTo>
                            <a:pt x="33" y="34"/>
                          </a:lnTo>
                          <a:lnTo>
                            <a:pt x="0" y="23"/>
                          </a:lnTo>
                          <a:lnTo>
                            <a:pt x="16" y="54"/>
                          </a:lnTo>
                          <a:lnTo>
                            <a:pt x="99" y="54"/>
                          </a:lnTo>
                          <a:lnTo>
                            <a:pt x="64" y="42"/>
                          </a:lnTo>
                          <a:lnTo>
                            <a:pt x="127" y="1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92" name="Freeform 3139">
                      <a:extLst>
                        <a:ext uri="{FF2B5EF4-FFF2-40B4-BE49-F238E27FC236}">
                          <a16:creationId xmlns:a16="http://schemas.microsoft.com/office/drawing/2014/main" id="{687EA339-E954-4095-539F-79A872FCFB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1" y="2289"/>
                      <a:ext cx="127" cy="54"/>
                    </a:xfrm>
                    <a:custGeom>
                      <a:avLst/>
                      <a:gdLst>
                        <a:gd name="T0" fmla="*/ 127 w 127"/>
                        <a:gd name="T1" fmla="*/ 12 h 54"/>
                        <a:gd name="T2" fmla="*/ 99 w 127"/>
                        <a:gd name="T3" fmla="*/ 0 h 54"/>
                        <a:gd name="T4" fmla="*/ 33 w 127"/>
                        <a:gd name="T5" fmla="*/ 34 h 54"/>
                        <a:gd name="T6" fmla="*/ 0 w 127"/>
                        <a:gd name="T7" fmla="*/ 23 h 54"/>
                        <a:gd name="T8" fmla="*/ 16 w 127"/>
                        <a:gd name="T9" fmla="*/ 54 h 54"/>
                        <a:gd name="T10" fmla="*/ 99 w 127"/>
                        <a:gd name="T11" fmla="*/ 54 h 54"/>
                        <a:gd name="T12" fmla="*/ 64 w 127"/>
                        <a:gd name="T13" fmla="*/ 42 h 54"/>
                        <a:gd name="T14" fmla="*/ 127 w 127"/>
                        <a:gd name="T15" fmla="*/ 12 h 5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4"/>
                        <a:gd name="T26" fmla="*/ 127 w 127"/>
                        <a:gd name="T27" fmla="*/ 54 h 5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4">
                          <a:moveTo>
                            <a:pt x="127" y="12"/>
                          </a:moveTo>
                          <a:lnTo>
                            <a:pt x="99" y="0"/>
                          </a:lnTo>
                          <a:lnTo>
                            <a:pt x="33" y="34"/>
                          </a:lnTo>
                          <a:lnTo>
                            <a:pt x="0" y="23"/>
                          </a:lnTo>
                          <a:lnTo>
                            <a:pt x="16" y="54"/>
                          </a:lnTo>
                          <a:lnTo>
                            <a:pt x="99" y="54"/>
                          </a:lnTo>
                          <a:lnTo>
                            <a:pt x="64" y="42"/>
                          </a:lnTo>
                          <a:lnTo>
                            <a:pt x="127" y="1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93" name="Freeform 3140">
                      <a:extLst>
                        <a:ext uri="{FF2B5EF4-FFF2-40B4-BE49-F238E27FC236}">
                          <a16:creationId xmlns:a16="http://schemas.microsoft.com/office/drawing/2014/main" id="{F47107B8-5FD9-F53E-763A-D5B3DA69ACA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8" y="2228"/>
                      <a:ext cx="127" cy="50"/>
                    </a:xfrm>
                    <a:custGeom>
                      <a:avLst/>
                      <a:gdLst>
                        <a:gd name="T0" fmla="*/ 0 w 127"/>
                        <a:gd name="T1" fmla="*/ 11 h 50"/>
                        <a:gd name="T2" fmla="*/ 28 w 127"/>
                        <a:gd name="T3" fmla="*/ 0 h 50"/>
                        <a:gd name="T4" fmla="*/ 97 w 127"/>
                        <a:gd name="T5" fmla="*/ 30 h 50"/>
                        <a:gd name="T6" fmla="*/ 127 w 127"/>
                        <a:gd name="T7" fmla="*/ 22 h 50"/>
                        <a:gd name="T8" fmla="*/ 111 w 127"/>
                        <a:gd name="T9" fmla="*/ 50 h 50"/>
                        <a:gd name="T10" fmla="*/ 31 w 127"/>
                        <a:gd name="T11" fmla="*/ 50 h 50"/>
                        <a:gd name="T12" fmla="*/ 64 w 127"/>
                        <a:gd name="T13" fmla="*/ 42 h 50"/>
                        <a:gd name="T14" fmla="*/ 0 w 127"/>
                        <a:gd name="T15" fmla="*/ 11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0"/>
                        <a:gd name="T26" fmla="*/ 127 w 127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0">
                          <a:moveTo>
                            <a:pt x="0" y="11"/>
                          </a:moveTo>
                          <a:lnTo>
                            <a:pt x="28" y="0"/>
                          </a:lnTo>
                          <a:lnTo>
                            <a:pt x="97" y="30"/>
                          </a:lnTo>
                          <a:lnTo>
                            <a:pt x="127" y="22"/>
                          </a:lnTo>
                          <a:lnTo>
                            <a:pt x="111" y="50"/>
                          </a:lnTo>
                          <a:lnTo>
                            <a:pt x="31" y="50"/>
                          </a:lnTo>
                          <a:lnTo>
                            <a:pt x="64" y="42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94" name="Freeform 3141">
                      <a:extLst>
                        <a:ext uri="{FF2B5EF4-FFF2-40B4-BE49-F238E27FC236}">
                          <a16:creationId xmlns:a16="http://schemas.microsoft.com/office/drawing/2014/main" id="{36CE62BF-0283-EE01-6E5F-78A249792A5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8" y="2228"/>
                      <a:ext cx="127" cy="50"/>
                    </a:xfrm>
                    <a:custGeom>
                      <a:avLst/>
                      <a:gdLst>
                        <a:gd name="T0" fmla="*/ 0 w 127"/>
                        <a:gd name="T1" fmla="*/ 11 h 50"/>
                        <a:gd name="T2" fmla="*/ 28 w 127"/>
                        <a:gd name="T3" fmla="*/ 0 h 50"/>
                        <a:gd name="T4" fmla="*/ 97 w 127"/>
                        <a:gd name="T5" fmla="*/ 30 h 50"/>
                        <a:gd name="T6" fmla="*/ 127 w 127"/>
                        <a:gd name="T7" fmla="*/ 22 h 50"/>
                        <a:gd name="T8" fmla="*/ 111 w 127"/>
                        <a:gd name="T9" fmla="*/ 50 h 50"/>
                        <a:gd name="T10" fmla="*/ 31 w 127"/>
                        <a:gd name="T11" fmla="*/ 50 h 50"/>
                        <a:gd name="T12" fmla="*/ 64 w 127"/>
                        <a:gd name="T13" fmla="*/ 42 h 50"/>
                        <a:gd name="T14" fmla="*/ 0 w 127"/>
                        <a:gd name="T15" fmla="*/ 11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0"/>
                        <a:gd name="T26" fmla="*/ 127 w 127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0">
                          <a:moveTo>
                            <a:pt x="0" y="11"/>
                          </a:moveTo>
                          <a:lnTo>
                            <a:pt x="28" y="0"/>
                          </a:lnTo>
                          <a:lnTo>
                            <a:pt x="97" y="30"/>
                          </a:lnTo>
                          <a:lnTo>
                            <a:pt x="127" y="22"/>
                          </a:lnTo>
                          <a:lnTo>
                            <a:pt x="111" y="50"/>
                          </a:lnTo>
                          <a:lnTo>
                            <a:pt x="31" y="50"/>
                          </a:lnTo>
                          <a:lnTo>
                            <a:pt x="64" y="42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95" name="Freeform 3142">
                      <a:extLst>
                        <a:ext uri="{FF2B5EF4-FFF2-40B4-BE49-F238E27FC236}">
                          <a16:creationId xmlns:a16="http://schemas.microsoft.com/office/drawing/2014/main" id="{9A407DB4-355F-CAD4-EA64-2E7887527D7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2295"/>
                      <a:ext cx="128" cy="50"/>
                    </a:xfrm>
                    <a:custGeom>
                      <a:avLst/>
                      <a:gdLst>
                        <a:gd name="T0" fmla="*/ 128 w 128"/>
                        <a:gd name="T1" fmla="*/ 39 h 50"/>
                        <a:gd name="T2" fmla="*/ 99 w 128"/>
                        <a:gd name="T3" fmla="*/ 50 h 50"/>
                        <a:gd name="T4" fmla="*/ 33 w 128"/>
                        <a:gd name="T5" fmla="*/ 17 h 50"/>
                        <a:gd name="T6" fmla="*/ 0 w 128"/>
                        <a:gd name="T7" fmla="*/ 28 h 50"/>
                        <a:gd name="T8" fmla="*/ 17 w 128"/>
                        <a:gd name="T9" fmla="*/ 0 h 50"/>
                        <a:gd name="T10" fmla="*/ 99 w 128"/>
                        <a:gd name="T11" fmla="*/ 0 h 50"/>
                        <a:gd name="T12" fmla="*/ 64 w 128"/>
                        <a:gd name="T13" fmla="*/ 8 h 50"/>
                        <a:gd name="T14" fmla="*/ 128 w 128"/>
                        <a:gd name="T15" fmla="*/ 39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0"/>
                        <a:gd name="T26" fmla="*/ 128 w 128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0">
                          <a:moveTo>
                            <a:pt x="128" y="39"/>
                          </a:moveTo>
                          <a:lnTo>
                            <a:pt x="99" y="50"/>
                          </a:lnTo>
                          <a:lnTo>
                            <a:pt x="33" y="17"/>
                          </a:lnTo>
                          <a:lnTo>
                            <a:pt x="0" y="28"/>
                          </a:lnTo>
                          <a:lnTo>
                            <a:pt x="17" y="0"/>
                          </a:lnTo>
                          <a:lnTo>
                            <a:pt x="99" y="0"/>
                          </a:lnTo>
                          <a:lnTo>
                            <a:pt x="64" y="8"/>
                          </a:lnTo>
                          <a:lnTo>
                            <a:pt x="128" y="3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96" name="Freeform 3143">
                      <a:extLst>
                        <a:ext uri="{FF2B5EF4-FFF2-40B4-BE49-F238E27FC236}">
                          <a16:creationId xmlns:a16="http://schemas.microsoft.com/office/drawing/2014/main" id="{61E52C92-AB35-E6C0-9885-CCA7ACE2E4B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2295"/>
                      <a:ext cx="128" cy="50"/>
                    </a:xfrm>
                    <a:custGeom>
                      <a:avLst/>
                      <a:gdLst>
                        <a:gd name="T0" fmla="*/ 128 w 128"/>
                        <a:gd name="T1" fmla="*/ 39 h 50"/>
                        <a:gd name="T2" fmla="*/ 99 w 128"/>
                        <a:gd name="T3" fmla="*/ 50 h 50"/>
                        <a:gd name="T4" fmla="*/ 33 w 128"/>
                        <a:gd name="T5" fmla="*/ 17 h 50"/>
                        <a:gd name="T6" fmla="*/ 0 w 128"/>
                        <a:gd name="T7" fmla="*/ 28 h 50"/>
                        <a:gd name="T8" fmla="*/ 17 w 128"/>
                        <a:gd name="T9" fmla="*/ 0 h 50"/>
                        <a:gd name="T10" fmla="*/ 99 w 128"/>
                        <a:gd name="T11" fmla="*/ 0 h 50"/>
                        <a:gd name="T12" fmla="*/ 64 w 128"/>
                        <a:gd name="T13" fmla="*/ 8 h 50"/>
                        <a:gd name="T14" fmla="*/ 128 w 128"/>
                        <a:gd name="T15" fmla="*/ 39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0"/>
                        <a:gd name="T26" fmla="*/ 128 w 128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0">
                          <a:moveTo>
                            <a:pt x="128" y="39"/>
                          </a:moveTo>
                          <a:lnTo>
                            <a:pt x="99" y="50"/>
                          </a:lnTo>
                          <a:lnTo>
                            <a:pt x="33" y="17"/>
                          </a:lnTo>
                          <a:lnTo>
                            <a:pt x="0" y="28"/>
                          </a:lnTo>
                          <a:lnTo>
                            <a:pt x="17" y="0"/>
                          </a:lnTo>
                          <a:lnTo>
                            <a:pt x="99" y="0"/>
                          </a:lnTo>
                          <a:lnTo>
                            <a:pt x="64" y="8"/>
                          </a:lnTo>
                          <a:lnTo>
                            <a:pt x="128" y="3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</p:grpSp>
              <p:grpSp>
                <p:nvGrpSpPr>
                  <p:cNvPr id="280" name="Group 3144">
                    <a:extLst>
                      <a:ext uri="{FF2B5EF4-FFF2-40B4-BE49-F238E27FC236}">
                        <a16:creationId xmlns:a16="http://schemas.microsoft.com/office/drawing/2014/main" id="{07E0197F-F17B-6E0D-29A7-D44D563973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93" y="2230"/>
                    <a:ext cx="267" cy="118"/>
                    <a:chOff x="2893" y="2230"/>
                    <a:chExt cx="267" cy="118"/>
                  </a:xfrm>
                </p:grpSpPr>
                <p:sp>
                  <p:nvSpPr>
                    <p:cNvPr id="281" name="Freeform 3145">
                      <a:extLst>
                        <a:ext uri="{FF2B5EF4-FFF2-40B4-BE49-F238E27FC236}">
                          <a16:creationId xmlns:a16="http://schemas.microsoft.com/office/drawing/2014/main" id="{D5B0913C-40FE-ACCB-1894-FA8C230406F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32" y="2233"/>
                      <a:ext cx="128" cy="51"/>
                    </a:xfrm>
                    <a:custGeom>
                      <a:avLst/>
                      <a:gdLst>
                        <a:gd name="T0" fmla="*/ 0 w 128"/>
                        <a:gd name="T1" fmla="*/ 39 h 51"/>
                        <a:gd name="T2" fmla="*/ 29 w 128"/>
                        <a:gd name="T3" fmla="*/ 51 h 51"/>
                        <a:gd name="T4" fmla="*/ 97 w 128"/>
                        <a:gd name="T5" fmla="*/ 17 h 51"/>
                        <a:gd name="T6" fmla="*/ 128 w 128"/>
                        <a:gd name="T7" fmla="*/ 28 h 51"/>
                        <a:gd name="T8" fmla="*/ 111 w 128"/>
                        <a:gd name="T9" fmla="*/ 0 h 51"/>
                        <a:gd name="T10" fmla="*/ 31 w 128"/>
                        <a:gd name="T11" fmla="*/ 0 h 51"/>
                        <a:gd name="T12" fmla="*/ 64 w 128"/>
                        <a:gd name="T13" fmla="*/ 9 h 51"/>
                        <a:gd name="T14" fmla="*/ 0 w 128"/>
                        <a:gd name="T15" fmla="*/ 39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1"/>
                        <a:gd name="T26" fmla="*/ 128 w 128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1">
                          <a:moveTo>
                            <a:pt x="0" y="39"/>
                          </a:moveTo>
                          <a:lnTo>
                            <a:pt x="29" y="51"/>
                          </a:lnTo>
                          <a:lnTo>
                            <a:pt x="97" y="17"/>
                          </a:lnTo>
                          <a:lnTo>
                            <a:pt x="128" y="28"/>
                          </a:lnTo>
                          <a:lnTo>
                            <a:pt x="111" y="0"/>
                          </a:lnTo>
                          <a:lnTo>
                            <a:pt x="31" y="0"/>
                          </a:lnTo>
                          <a:lnTo>
                            <a:pt x="64" y="9"/>
                          </a:lnTo>
                          <a:lnTo>
                            <a:pt x="0" y="3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82" name="Freeform 3146">
                      <a:extLst>
                        <a:ext uri="{FF2B5EF4-FFF2-40B4-BE49-F238E27FC236}">
                          <a16:creationId xmlns:a16="http://schemas.microsoft.com/office/drawing/2014/main" id="{CA5F38FC-E32F-426F-01B1-D18D0158113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32" y="2233"/>
                      <a:ext cx="128" cy="51"/>
                    </a:xfrm>
                    <a:custGeom>
                      <a:avLst/>
                      <a:gdLst>
                        <a:gd name="T0" fmla="*/ 0 w 128"/>
                        <a:gd name="T1" fmla="*/ 39 h 51"/>
                        <a:gd name="T2" fmla="*/ 29 w 128"/>
                        <a:gd name="T3" fmla="*/ 51 h 51"/>
                        <a:gd name="T4" fmla="*/ 97 w 128"/>
                        <a:gd name="T5" fmla="*/ 17 h 51"/>
                        <a:gd name="T6" fmla="*/ 128 w 128"/>
                        <a:gd name="T7" fmla="*/ 28 h 51"/>
                        <a:gd name="T8" fmla="*/ 111 w 128"/>
                        <a:gd name="T9" fmla="*/ 0 h 51"/>
                        <a:gd name="T10" fmla="*/ 31 w 128"/>
                        <a:gd name="T11" fmla="*/ 0 h 51"/>
                        <a:gd name="T12" fmla="*/ 64 w 128"/>
                        <a:gd name="T13" fmla="*/ 9 h 51"/>
                        <a:gd name="T14" fmla="*/ 0 w 128"/>
                        <a:gd name="T15" fmla="*/ 39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1"/>
                        <a:gd name="T26" fmla="*/ 128 w 128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1">
                          <a:moveTo>
                            <a:pt x="0" y="39"/>
                          </a:moveTo>
                          <a:lnTo>
                            <a:pt x="29" y="51"/>
                          </a:lnTo>
                          <a:lnTo>
                            <a:pt x="97" y="17"/>
                          </a:lnTo>
                          <a:lnTo>
                            <a:pt x="128" y="28"/>
                          </a:lnTo>
                          <a:lnTo>
                            <a:pt x="111" y="0"/>
                          </a:lnTo>
                          <a:lnTo>
                            <a:pt x="31" y="0"/>
                          </a:lnTo>
                          <a:lnTo>
                            <a:pt x="64" y="9"/>
                          </a:lnTo>
                          <a:lnTo>
                            <a:pt x="0" y="3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83" name="Freeform 3147">
                      <a:extLst>
                        <a:ext uri="{FF2B5EF4-FFF2-40B4-BE49-F238E27FC236}">
                          <a16:creationId xmlns:a16="http://schemas.microsoft.com/office/drawing/2014/main" id="{9143374F-4D53-55E5-381D-4E99F726D96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3" y="2292"/>
                      <a:ext cx="128" cy="53"/>
                    </a:xfrm>
                    <a:custGeom>
                      <a:avLst/>
                      <a:gdLst>
                        <a:gd name="T0" fmla="*/ 128 w 128"/>
                        <a:gd name="T1" fmla="*/ 11 h 53"/>
                        <a:gd name="T2" fmla="*/ 99 w 128"/>
                        <a:gd name="T3" fmla="*/ 0 h 53"/>
                        <a:gd name="T4" fmla="*/ 33 w 128"/>
                        <a:gd name="T5" fmla="*/ 34 h 53"/>
                        <a:gd name="T6" fmla="*/ 0 w 128"/>
                        <a:gd name="T7" fmla="*/ 23 h 53"/>
                        <a:gd name="T8" fmla="*/ 17 w 128"/>
                        <a:gd name="T9" fmla="*/ 53 h 53"/>
                        <a:gd name="T10" fmla="*/ 99 w 128"/>
                        <a:gd name="T11" fmla="*/ 53 h 53"/>
                        <a:gd name="T12" fmla="*/ 64 w 128"/>
                        <a:gd name="T13" fmla="*/ 42 h 53"/>
                        <a:gd name="T14" fmla="*/ 128 w 128"/>
                        <a:gd name="T15" fmla="*/ 11 h 53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3"/>
                        <a:gd name="T26" fmla="*/ 128 w 128"/>
                        <a:gd name="T27" fmla="*/ 53 h 53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3">
                          <a:moveTo>
                            <a:pt x="128" y="11"/>
                          </a:moveTo>
                          <a:lnTo>
                            <a:pt x="99" y="0"/>
                          </a:lnTo>
                          <a:lnTo>
                            <a:pt x="33" y="34"/>
                          </a:lnTo>
                          <a:lnTo>
                            <a:pt x="0" y="23"/>
                          </a:lnTo>
                          <a:lnTo>
                            <a:pt x="17" y="53"/>
                          </a:lnTo>
                          <a:lnTo>
                            <a:pt x="99" y="53"/>
                          </a:lnTo>
                          <a:lnTo>
                            <a:pt x="64" y="42"/>
                          </a:lnTo>
                          <a:lnTo>
                            <a:pt x="128" y="1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84" name="Freeform 3148">
                      <a:extLst>
                        <a:ext uri="{FF2B5EF4-FFF2-40B4-BE49-F238E27FC236}">
                          <a16:creationId xmlns:a16="http://schemas.microsoft.com/office/drawing/2014/main" id="{DE0B169F-848B-82FB-3CD2-A1529E72AD9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3" y="2292"/>
                      <a:ext cx="128" cy="53"/>
                    </a:xfrm>
                    <a:custGeom>
                      <a:avLst/>
                      <a:gdLst>
                        <a:gd name="T0" fmla="*/ 128 w 128"/>
                        <a:gd name="T1" fmla="*/ 11 h 53"/>
                        <a:gd name="T2" fmla="*/ 99 w 128"/>
                        <a:gd name="T3" fmla="*/ 0 h 53"/>
                        <a:gd name="T4" fmla="*/ 33 w 128"/>
                        <a:gd name="T5" fmla="*/ 34 h 53"/>
                        <a:gd name="T6" fmla="*/ 0 w 128"/>
                        <a:gd name="T7" fmla="*/ 23 h 53"/>
                        <a:gd name="T8" fmla="*/ 17 w 128"/>
                        <a:gd name="T9" fmla="*/ 53 h 53"/>
                        <a:gd name="T10" fmla="*/ 99 w 128"/>
                        <a:gd name="T11" fmla="*/ 53 h 53"/>
                        <a:gd name="T12" fmla="*/ 64 w 128"/>
                        <a:gd name="T13" fmla="*/ 42 h 53"/>
                        <a:gd name="T14" fmla="*/ 128 w 128"/>
                        <a:gd name="T15" fmla="*/ 11 h 53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3"/>
                        <a:gd name="T26" fmla="*/ 128 w 128"/>
                        <a:gd name="T27" fmla="*/ 53 h 53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3">
                          <a:moveTo>
                            <a:pt x="128" y="11"/>
                          </a:moveTo>
                          <a:lnTo>
                            <a:pt x="99" y="0"/>
                          </a:lnTo>
                          <a:lnTo>
                            <a:pt x="33" y="34"/>
                          </a:lnTo>
                          <a:lnTo>
                            <a:pt x="0" y="23"/>
                          </a:lnTo>
                          <a:lnTo>
                            <a:pt x="17" y="53"/>
                          </a:lnTo>
                          <a:lnTo>
                            <a:pt x="99" y="53"/>
                          </a:lnTo>
                          <a:lnTo>
                            <a:pt x="64" y="42"/>
                          </a:lnTo>
                          <a:lnTo>
                            <a:pt x="128" y="1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85" name="Freeform 3149">
                      <a:extLst>
                        <a:ext uri="{FF2B5EF4-FFF2-40B4-BE49-F238E27FC236}">
                          <a16:creationId xmlns:a16="http://schemas.microsoft.com/office/drawing/2014/main" id="{8B04D24D-105F-0ECD-850B-247746ECE1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00" y="2230"/>
                      <a:ext cx="128" cy="51"/>
                    </a:xfrm>
                    <a:custGeom>
                      <a:avLst/>
                      <a:gdLst>
                        <a:gd name="T0" fmla="*/ 0 w 128"/>
                        <a:gd name="T1" fmla="*/ 12 h 51"/>
                        <a:gd name="T2" fmla="*/ 29 w 128"/>
                        <a:gd name="T3" fmla="*/ 0 h 51"/>
                        <a:gd name="T4" fmla="*/ 97 w 128"/>
                        <a:gd name="T5" fmla="*/ 31 h 51"/>
                        <a:gd name="T6" fmla="*/ 128 w 128"/>
                        <a:gd name="T7" fmla="*/ 23 h 51"/>
                        <a:gd name="T8" fmla="*/ 111 w 128"/>
                        <a:gd name="T9" fmla="*/ 51 h 51"/>
                        <a:gd name="T10" fmla="*/ 31 w 128"/>
                        <a:gd name="T11" fmla="*/ 51 h 51"/>
                        <a:gd name="T12" fmla="*/ 64 w 128"/>
                        <a:gd name="T13" fmla="*/ 42 h 51"/>
                        <a:gd name="T14" fmla="*/ 0 w 128"/>
                        <a:gd name="T15" fmla="*/ 12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1"/>
                        <a:gd name="T26" fmla="*/ 128 w 128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1">
                          <a:moveTo>
                            <a:pt x="0" y="12"/>
                          </a:moveTo>
                          <a:lnTo>
                            <a:pt x="29" y="0"/>
                          </a:lnTo>
                          <a:lnTo>
                            <a:pt x="97" y="31"/>
                          </a:lnTo>
                          <a:lnTo>
                            <a:pt x="128" y="23"/>
                          </a:lnTo>
                          <a:lnTo>
                            <a:pt x="111" y="51"/>
                          </a:lnTo>
                          <a:lnTo>
                            <a:pt x="31" y="51"/>
                          </a:lnTo>
                          <a:lnTo>
                            <a:pt x="64" y="42"/>
                          </a:lnTo>
                          <a:lnTo>
                            <a:pt x="0" y="1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86" name="Freeform 3150">
                      <a:extLst>
                        <a:ext uri="{FF2B5EF4-FFF2-40B4-BE49-F238E27FC236}">
                          <a16:creationId xmlns:a16="http://schemas.microsoft.com/office/drawing/2014/main" id="{91B10280-6DCA-7BEB-0640-88EE332E80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00" y="2230"/>
                      <a:ext cx="128" cy="51"/>
                    </a:xfrm>
                    <a:custGeom>
                      <a:avLst/>
                      <a:gdLst>
                        <a:gd name="T0" fmla="*/ 0 w 128"/>
                        <a:gd name="T1" fmla="*/ 12 h 51"/>
                        <a:gd name="T2" fmla="*/ 29 w 128"/>
                        <a:gd name="T3" fmla="*/ 0 h 51"/>
                        <a:gd name="T4" fmla="*/ 97 w 128"/>
                        <a:gd name="T5" fmla="*/ 31 h 51"/>
                        <a:gd name="T6" fmla="*/ 128 w 128"/>
                        <a:gd name="T7" fmla="*/ 23 h 51"/>
                        <a:gd name="T8" fmla="*/ 111 w 128"/>
                        <a:gd name="T9" fmla="*/ 51 h 51"/>
                        <a:gd name="T10" fmla="*/ 31 w 128"/>
                        <a:gd name="T11" fmla="*/ 51 h 51"/>
                        <a:gd name="T12" fmla="*/ 64 w 128"/>
                        <a:gd name="T13" fmla="*/ 42 h 51"/>
                        <a:gd name="T14" fmla="*/ 0 w 128"/>
                        <a:gd name="T15" fmla="*/ 12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1"/>
                        <a:gd name="T26" fmla="*/ 128 w 128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1">
                          <a:moveTo>
                            <a:pt x="0" y="12"/>
                          </a:moveTo>
                          <a:lnTo>
                            <a:pt x="29" y="0"/>
                          </a:lnTo>
                          <a:lnTo>
                            <a:pt x="97" y="31"/>
                          </a:lnTo>
                          <a:lnTo>
                            <a:pt x="128" y="23"/>
                          </a:lnTo>
                          <a:lnTo>
                            <a:pt x="111" y="51"/>
                          </a:lnTo>
                          <a:lnTo>
                            <a:pt x="31" y="51"/>
                          </a:lnTo>
                          <a:lnTo>
                            <a:pt x="64" y="42"/>
                          </a:lnTo>
                          <a:lnTo>
                            <a:pt x="0" y="1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87" name="Freeform 3151">
                      <a:extLst>
                        <a:ext uri="{FF2B5EF4-FFF2-40B4-BE49-F238E27FC236}">
                          <a16:creationId xmlns:a16="http://schemas.microsoft.com/office/drawing/2014/main" id="{2F429EFC-3559-ED9B-7E51-283B9B90ED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8" y="2298"/>
                      <a:ext cx="127" cy="50"/>
                    </a:xfrm>
                    <a:custGeom>
                      <a:avLst/>
                      <a:gdLst>
                        <a:gd name="T0" fmla="*/ 127 w 127"/>
                        <a:gd name="T1" fmla="*/ 39 h 50"/>
                        <a:gd name="T2" fmla="*/ 99 w 127"/>
                        <a:gd name="T3" fmla="*/ 50 h 50"/>
                        <a:gd name="T4" fmla="*/ 33 w 127"/>
                        <a:gd name="T5" fmla="*/ 17 h 50"/>
                        <a:gd name="T6" fmla="*/ 0 w 127"/>
                        <a:gd name="T7" fmla="*/ 28 h 50"/>
                        <a:gd name="T8" fmla="*/ 16 w 127"/>
                        <a:gd name="T9" fmla="*/ 0 h 50"/>
                        <a:gd name="T10" fmla="*/ 99 w 127"/>
                        <a:gd name="T11" fmla="*/ 0 h 50"/>
                        <a:gd name="T12" fmla="*/ 63 w 127"/>
                        <a:gd name="T13" fmla="*/ 8 h 50"/>
                        <a:gd name="T14" fmla="*/ 127 w 127"/>
                        <a:gd name="T15" fmla="*/ 39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0"/>
                        <a:gd name="T26" fmla="*/ 127 w 127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0">
                          <a:moveTo>
                            <a:pt x="127" y="39"/>
                          </a:moveTo>
                          <a:lnTo>
                            <a:pt x="99" y="50"/>
                          </a:lnTo>
                          <a:lnTo>
                            <a:pt x="33" y="17"/>
                          </a:lnTo>
                          <a:lnTo>
                            <a:pt x="0" y="28"/>
                          </a:lnTo>
                          <a:lnTo>
                            <a:pt x="16" y="0"/>
                          </a:lnTo>
                          <a:lnTo>
                            <a:pt x="99" y="0"/>
                          </a:lnTo>
                          <a:lnTo>
                            <a:pt x="63" y="8"/>
                          </a:lnTo>
                          <a:lnTo>
                            <a:pt x="127" y="3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88" name="Freeform 3152">
                      <a:extLst>
                        <a:ext uri="{FF2B5EF4-FFF2-40B4-BE49-F238E27FC236}">
                          <a16:creationId xmlns:a16="http://schemas.microsoft.com/office/drawing/2014/main" id="{CDDFFE47-46FA-10A8-E7D1-F4D2E0B1E4B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8" y="2298"/>
                      <a:ext cx="127" cy="50"/>
                    </a:xfrm>
                    <a:custGeom>
                      <a:avLst/>
                      <a:gdLst>
                        <a:gd name="T0" fmla="*/ 127 w 127"/>
                        <a:gd name="T1" fmla="*/ 39 h 50"/>
                        <a:gd name="T2" fmla="*/ 99 w 127"/>
                        <a:gd name="T3" fmla="*/ 50 h 50"/>
                        <a:gd name="T4" fmla="*/ 33 w 127"/>
                        <a:gd name="T5" fmla="*/ 17 h 50"/>
                        <a:gd name="T6" fmla="*/ 0 w 127"/>
                        <a:gd name="T7" fmla="*/ 28 h 50"/>
                        <a:gd name="T8" fmla="*/ 16 w 127"/>
                        <a:gd name="T9" fmla="*/ 0 h 50"/>
                        <a:gd name="T10" fmla="*/ 99 w 127"/>
                        <a:gd name="T11" fmla="*/ 0 h 50"/>
                        <a:gd name="T12" fmla="*/ 63 w 127"/>
                        <a:gd name="T13" fmla="*/ 8 h 50"/>
                        <a:gd name="T14" fmla="*/ 127 w 127"/>
                        <a:gd name="T15" fmla="*/ 39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0"/>
                        <a:gd name="T26" fmla="*/ 127 w 127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0">
                          <a:moveTo>
                            <a:pt x="127" y="39"/>
                          </a:moveTo>
                          <a:lnTo>
                            <a:pt x="99" y="50"/>
                          </a:lnTo>
                          <a:lnTo>
                            <a:pt x="33" y="17"/>
                          </a:lnTo>
                          <a:lnTo>
                            <a:pt x="0" y="28"/>
                          </a:lnTo>
                          <a:lnTo>
                            <a:pt x="16" y="0"/>
                          </a:lnTo>
                          <a:lnTo>
                            <a:pt x="99" y="0"/>
                          </a:lnTo>
                          <a:lnTo>
                            <a:pt x="63" y="8"/>
                          </a:lnTo>
                          <a:lnTo>
                            <a:pt x="127" y="3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</p:grpSp>
            </p:grpSp>
            <p:sp>
              <p:nvSpPr>
                <p:cNvPr id="277" name="Line 3153">
                  <a:extLst>
                    <a:ext uri="{FF2B5EF4-FFF2-40B4-BE49-F238E27FC236}">
                      <a16:creationId xmlns:a16="http://schemas.microsoft.com/office/drawing/2014/main" id="{9798F87C-DEF7-6CB2-CE18-B9DDD46286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2" y="2287"/>
                  <a:ext cx="1" cy="112"/>
                </a:xfrm>
                <a:prstGeom prst="line">
                  <a:avLst/>
                </a:prstGeom>
                <a:noFill/>
                <a:ln w="3175">
                  <a:solidFill>
                    <a:srgbClr val="AAE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78" name="Line 3154">
                  <a:extLst>
                    <a:ext uri="{FF2B5EF4-FFF2-40B4-BE49-F238E27FC236}">
                      <a16:creationId xmlns:a16="http://schemas.microsoft.com/office/drawing/2014/main" id="{CD4FA7F8-3817-5A4E-D775-A867F5E8A4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9" y="2287"/>
                  <a:ext cx="1" cy="112"/>
                </a:xfrm>
                <a:prstGeom prst="line">
                  <a:avLst/>
                </a:prstGeom>
                <a:noFill/>
                <a:ln w="3175">
                  <a:solidFill>
                    <a:srgbClr val="AAE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29" name="Group 3129">
                <a:extLst>
                  <a:ext uri="{FF2B5EF4-FFF2-40B4-BE49-F238E27FC236}">
                    <a16:creationId xmlns:a16="http://schemas.microsoft.com/office/drawing/2014/main" id="{752ABBB2-EFE0-CC76-613D-3DCBC672B6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74033" y="1513985"/>
                <a:ext cx="460375" cy="231775"/>
                <a:chOff x="2832" y="2209"/>
                <a:chExt cx="388" cy="239"/>
              </a:xfrm>
            </p:grpSpPr>
            <p:sp>
              <p:nvSpPr>
                <p:cNvPr id="247" name="Oval 3130">
                  <a:extLst>
                    <a:ext uri="{FF2B5EF4-FFF2-40B4-BE49-F238E27FC236}">
                      <a16:creationId xmlns:a16="http://schemas.microsoft.com/office/drawing/2014/main" id="{74562748-46CE-2EBA-7B06-6D779BF47D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3" y="2321"/>
                  <a:ext cx="387" cy="127"/>
                </a:xfrm>
                <a:prstGeom prst="ellipse">
                  <a:avLst/>
                </a:prstGeom>
                <a:solidFill>
                  <a:srgbClr val="0078AA"/>
                </a:solidFill>
                <a:ln w="3175">
                  <a:solidFill>
                    <a:srgbClr val="AAE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48" name="Rectangle 3131">
                  <a:extLst>
                    <a:ext uri="{FF2B5EF4-FFF2-40B4-BE49-F238E27FC236}">
                      <a16:creationId xmlns:a16="http://schemas.microsoft.com/office/drawing/2014/main" id="{A5AF28E2-2C71-7B79-EE4D-F3C8CB6F39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2289"/>
                  <a:ext cx="387" cy="112"/>
                </a:xfrm>
                <a:prstGeom prst="rect">
                  <a:avLst/>
                </a:prstGeom>
                <a:solidFill>
                  <a:srgbClr val="0078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49" name="Rectangle 3132">
                  <a:extLst>
                    <a:ext uri="{FF2B5EF4-FFF2-40B4-BE49-F238E27FC236}">
                      <a16:creationId xmlns:a16="http://schemas.microsoft.com/office/drawing/2014/main" id="{2B82BBEE-E9BF-9DC3-0DE0-456ECBDB67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2289"/>
                  <a:ext cx="387" cy="112"/>
                </a:xfrm>
                <a:prstGeom prst="rect">
                  <a:avLst/>
                </a:prstGeom>
                <a:solidFill>
                  <a:srgbClr val="0078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50" name="Oval 3133">
                  <a:extLst>
                    <a:ext uri="{FF2B5EF4-FFF2-40B4-BE49-F238E27FC236}">
                      <a16:creationId xmlns:a16="http://schemas.microsoft.com/office/drawing/2014/main" id="{588839AF-DE40-F344-1032-0D7A94818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3" y="2209"/>
                  <a:ext cx="387" cy="158"/>
                </a:xfrm>
                <a:prstGeom prst="ellipse">
                  <a:avLst/>
                </a:prstGeom>
                <a:solidFill>
                  <a:srgbClr val="00B4FF"/>
                </a:solidFill>
                <a:ln w="3175">
                  <a:solidFill>
                    <a:srgbClr val="AAE6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grpSp>
              <p:nvGrpSpPr>
                <p:cNvPr id="251" name="Group 3134">
                  <a:extLst>
                    <a:ext uri="{FF2B5EF4-FFF2-40B4-BE49-F238E27FC236}">
                      <a16:creationId xmlns:a16="http://schemas.microsoft.com/office/drawing/2014/main" id="{662EB0A4-BA9B-B03B-2FF3-4FFC7A6A95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1" y="2228"/>
                  <a:ext cx="269" cy="120"/>
                  <a:chOff x="2891" y="2228"/>
                  <a:chExt cx="269" cy="120"/>
                </a:xfrm>
              </p:grpSpPr>
              <p:grpSp>
                <p:nvGrpSpPr>
                  <p:cNvPr id="254" name="Group 3135">
                    <a:extLst>
                      <a:ext uri="{FF2B5EF4-FFF2-40B4-BE49-F238E27FC236}">
                        <a16:creationId xmlns:a16="http://schemas.microsoft.com/office/drawing/2014/main" id="{76590297-9A89-7289-9CE5-099DA0534BC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91" y="2228"/>
                    <a:ext cx="266" cy="117"/>
                    <a:chOff x="2891" y="2228"/>
                    <a:chExt cx="266" cy="117"/>
                  </a:xfrm>
                </p:grpSpPr>
                <p:sp>
                  <p:nvSpPr>
                    <p:cNvPr id="264" name="Freeform 3136">
                      <a:extLst>
                        <a:ext uri="{FF2B5EF4-FFF2-40B4-BE49-F238E27FC236}">
                          <a16:creationId xmlns:a16="http://schemas.microsoft.com/office/drawing/2014/main" id="{255B0C09-A03C-2CAF-41E9-E845384E50B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30" y="2230"/>
                      <a:ext cx="127" cy="51"/>
                    </a:xfrm>
                    <a:custGeom>
                      <a:avLst/>
                      <a:gdLst>
                        <a:gd name="T0" fmla="*/ 0 w 127"/>
                        <a:gd name="T1" fmla="*/ 40 h 51"/>
                        <a:gd name="T2" fmla="*/ 28 w 127"/>
                        <a:gd name="T3" fmla="*/ 51 h 51"/>
                        <a:gd name="T4" fmla="*/ 97 w 127"/>
                        <a:gd name="T5" fmla="*/ 17 h 51"/>
                        <a:gd name="T6" fmla="*/ 127 w 127"/>
                        <a:gd name="T7" fmla="*/ 28 h 51"/>
                        <a:gd name="T8" fmla="*/ 111 w 127"/>
                        <a:gd name="T9" fmla="*/ 0 h 51"/>
                        <a:gd name="T10" fmla="*/ 31 w 127"/>
                        <a:gd name="T11" fmla="*/ 0 h 51"/>
                        <a:gd name="T12" fmla="*/ 64 w 127"/>
                        <a:gd name="T13" fmla="*/ 9 h 51"/>
                        <a:gd name="T14" fmla="*/ 0 w 127"/>
                        <a:gd name="T15" fmla="*/ 40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1"/>
                        <a:gd name="T26" fmla="*/ 127 w 127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1">
                          <a:moveTo>
                            <a:pt x="0" y="40"/>
                          </a:moveTo>
                          <a:lnTo>
                            <a:pt x="28" y="51"/>
                          </a:lnTo>
                          <a:lnTo>
                            <a:pt x="97" y="17"/>
                          </a:lnTo>
                          <a:lnTo>
                            <a:pt x="127" y="28"/>
                          </a:lnTo>
                          <a:lnTo>
                            <a:pt x="111" y="0"/>
                          </a:lnTo>
                          <a:lnTo>
                            <a:pt x="31" y="0"/>
                          </a:lnTo>
                          <a:lnTo>
                            <a:pt x="64" y="9"/>
                          </a:lnTo>
                          <a:lnTo>
                            <a:pt x="0" y="4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65" name="Freeform 3137">
                      <a:extLst>
                        <a:ext uri="{FF2B5EF4-FFF2-40B4-BE49-F238E27FC236}">
                          <a16:creationId xmlns:a16="http://schemas.microsoft.com/office/drawing/2014/main" id="{083FD956-2C87-5B8B-B0B7-78FF3B7F43B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30" y="2230"/>
                      <a:ext cx="127" cy="51"/>
                    </a:xfrm>
                    <a:custGeom>
                      <a:avLst/>
                      <a:gdLst>
                        <a:gd name="T0" fmla="*/ 0 w 127"/>
                        <a:gd name="T1" fmla="*/ 40 h 51"/>
                        <a:gd name="T2" fmla="*/ 28 w 127"/>
                        <a:gd name="T3" fmla="*/ 51 h 51"/>
                        <a:gd name="T4" fmla="*/ 97 w 127"/>
                        <a:gd name="T5" fmla="*/ 17 h 51"/>
                        <a:gd name="T6" fmla="*/ 127 w 127"/>
                        <a:gd name="T7" fmla="*/ 28 h 51"/>
                        <a:gd name="T8" fmla="*/ 111 w 127"/>
                        <a:gd name="T9" fmla="*/ 0 h 51"/>
                        <a:gd name="T10" fmla="*/ 31 w 127"/>
                        <a:gd name="T11" fmla="*/ 0 h 51"/>
                        <a:gd name="T12" fmla="*/ 64 w 127"/>
                        <a:gd name="T13" fmla="*/ 9 h 51"/>
                        <a:gd name="T14" fmla="*/ 0 w 127"/>
                        <a:gd name="T15" fmla="*/ 40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1"/>
                        <a:gd name="T26" fmla="*/ 127 w 127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1">
                          <a:moveTo>
                            <a:pt x="0" y="40"/>
                          </a:moveTo>
                          <a:lnTo>
                            <a:pt x="28" y="51"/>
                          </a:lnTo>
                          <a:lnTo>
                            <a:pt x="97" y="17"/>
                          </a:lnTo>
                          <a:lnTo>
                            <a:pt x="127" y="28"/>
                          </a:lnTo>
                          <a:lnTo>
                            <a:pt x="111" y="0"/>
                          </a:lnTo>
                          <a:lnTo>
                            <a:pt x="31" y="0"/>
                          </a:lnTo>
                          <a:lnTo>
                            <a:pt x="64" y="9"/>
                          </a:lnTo>
                          <a:lnTo>
                            <a:pt x="0" y="4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66" name="Freeform 3138">
                      <a:extLst>
                        <a:ext uri="{FF2B5EF4-FFF2-40B4-BE49-F238E27FC236}">
                          <a16:creationId xmlns:a16="http://schemas.microsoft.com/office/drawing/2014/main" id="{0BED83F4-31A6-9733-1D51-81ABE85D46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1" y="2289"/>
                      <a:ext cx="127" cy="54"/>
                    </a:xfrm>
                    <a:custGeom>
                      <a:avLst/>
                      <a:gdLst>
                        <a:gd name="T0" fmla="*/ 127 w 127"/>
                        <a:gd name="T1" fmla="*/ 12 h 54"/>
                        <a:gd name="T2" fmla="*/ 99 w 127"/>
                        <a:gd name="T3" fmla="*/ 0 h 54"/>
                        <a:gd name="T4" fmla="*/ 33 w 127"/>
                        <a:gd name="T5" fmla="*/ 34 h 54"/>
                        <a:gd name="T6" fmla="*/ 0 w 127"/>
                        <a:gd name="T7" fmla="*/ 23 h 54"/>
                        <a:gd name="T8" fmla="*/ 16 w 127"/>
                        <a:gd name="T9" fmla="*/ 54 h 54"/>
                        <a:gd name="T10" fmla="*/ 99 w 127"/>
                        <a:gd name="T11" fmla="*/ 54 h 54"/>
                        <a:gd name="T12" fmla="*/ 64 w 127"/>
                        <a:gd name="T13" fmla="*/ 42 h 54"/>
                        <a:gd name="T14" fmla="*/ 127 w 127"/>
                        <a:gd name="T15" fmla="*/ 12 h 5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4"/>
                        <a:gd name="T26" fmla="*/ 127 w 127"/>
                        <a:gd name="T27" fmla="*/ 54 h 5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4">
                          <a:moveTo>
                            <a:pt x="127" y="12"/>
                          </a:moveTo>
                          <a:lnTo>
                            <a:pt x="99" y="0"/>
                          </a:lnTo>
                          <a:lnTo>
                            <a:pt x="33" y="34"/>
                          </a:lnTo>
                          <a:lnTo>
                            <a:pt x="0" y="23"/>
                          </a:lnTo>
                          <a:lnTo>
                            <a:pt x="16" y="54"/>
                          </a:lnTo>
                          <a:lnTo>
                            <a:pt x="99" y="54"/>
                          </a:lnTo>
                          <a:lnTo>
                            <a:pt x="64" y="42"/>
                          </a:lnTo>
                          <a:lnTo>
                            <a:pt x="127" y="1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67" name="Freeform 3139">
                      <a:extLst>
                        <a:ext uri="{FF2B5EF4-FFF2-40B4-BE49-F238E27FC236}">
                          <a16:creationId xmlns:a16="http://schemas.microsoft.com/office/drawing/2014/main" id="{3BECD752-D514-62D5-1EFB-7BDAB6CB8B2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1" y="2289"/>
                      <a:ext cx="127" cy="54"/>
                    </a:xfrm>
                    <a:custGeom>
                      <a:avLst/>
                      <a:gdLst>
                        <a:gd name="T0" fmla="*/ 127 w 127"/>
                        <a:gd name="T1" fmla="*/ 12 h 54"/>
                        <a:gd name="T2" fmla="*/ 99 w 127"/>
                        <a:gd name="T3" fmla="*/ 0 h 54"/>
                        <a:gd name="T4" fmla="*/ 33 w 127"/>
                        <a:gd name="T5" fmla="*/ 34 h 54"/>
                        <a:gd name="T6" fmla="*/ 0 w 127"/>
                        <a:gd name="T7" fmla="*/ 23 h 54"/>
                        <a:gd name="T8" fmla="*/ 16 w 127"/>
                        <a:gd name="T9" fmla="*/ 54 h 54"/>
                        <a:gd name="T10" fmla="*/ 99 w 127"/>
                        <a:gd name="T11" fmla="*/ 54 h 54"/>
                        <a:gd name="T12" fmla="*/ 64 w 127"/>
                        <a:gd name="T13" fmla="*/ 42 h 54"/>
                        <a:gd name="T14" fmla="*/ 127 w 127"/>
                        <a:gd name="T15" fmla="*/ 12 h 5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4"/>
                        <a:gd name="T26" fmla="*/ 127 w 127"/>
                        <a:gd name="T27" fmla="*/ 54 h 5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4">
                          <a:moveTo>
                            <a:pt x="127" y="12"/>
                          </a:moveTo>
                          <a:lnTo>
                            <a:pt x="99" y="0"/>
                          </a:lnTo>
                          <a:lnTo>
                            <a:pt x="33" y="34"/>
                          </a:lnTo>
                          <a:lnTo>
                            <a:pt x="0" y="23"/>
                          </a:lnTo>
                          <a:lnTo>
                            <a:pt x="16" y="54"/>
                          </a:lnTo>
                          <a:lnTo>
                            <a:pt x="99" y="54"/>
                          </a:lnTo>
                          <a:lnTo>
                            <a:pt x="64" y="42"/>
                          </a:lnTo>
                          <a:lnTo>
                            <a:pt x="127" y="1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68" name="Freeform 3140">
                      <a:extLst>
                        <a:ext uri="{FF2B5EF4-FFF2-40B4-BE49-F238E27FC236}">
                          <a16:creationId xmlns:a16="http://schemas.microsoft.com/office/drawing/2014/main" id="{B6FC502D-FA0A-AFE1-2E54-109BBFE6D18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8" y="2228"/>
                      <a:ext cx="127" cy="50"/>
                    </a:xfrm>
                    <a:custGeom>
                      <a:avLst/>
                      <a:gdLst>
                        <a:gd name="T0" fmla="*/ 0 w 127"/>
                        <a:gd name="T1" fmla="*/ 11 h 50"/>
                        <a:gd name="T2" fmla="*/ 28 w 127"/>
                        <a:gd name="T3" fmla="*/ 0 h 50"/>
                        <a:gd name="T4" fmla="*/ 97 w 127"/>
                        <a:gd name="T5" fmla="*/ 30 h 50"/>
                        <a:gd name="T6" fmla="*/ 127 w 127"/>
                        <a:gd name="T7" fmla="*/ 22 h 50"/>
                        <a:gd name="T8" fmla="*/ 111 w 127"/>
                        <a:gd name="T9" fmla="*/ 50 h 50"/>
                        <a:gd name="T10" fmla="*/ 31 w 127"/>
                        <a:gd name="T11" fmla="*/ 50 h 50"/>
                        <a:gd name="T12" fmla="*/ 64 w 127"/>
                        <a:gd name="T13" fmla="*/ 42 h 50"/>
                        <a:gd name="T14" fmla="*/ 0 w 127"/>
                        <a:gd name="T15" fmla="*/ 11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0"/>
                        <a:gd name="T26" fmla="*/ 127 w 127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0">
                          <a:moveTo>
                            <a:pt x="0" y="11"/>
                          </a:moveTo>
                          <a:lnTo>
                            <a:pt x="28" y="0"/>
                          </a:lnTo>
                          <a:lnTo>
                            <a:pt x="97" y="30"/>
                          </a:lnTo>
                          <a:lnTo>
                            <a:pt x="127" y="22"/>
                          </a:lnTo>
                          <a:lnTo>
                            <a:pt x="111" y="50"/>
                          </a:lnTo>
                          <a:lnTo>
                            <a:pt x="31" y="50"/>
                          </a:lnTo>
                          <a:lnTo>
                            <a:pt x="64" y="42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69" name="Freeform 3141">
                      <a:extLst>
                        <a:ext uri="{FF2B5EF4-FFF2-40B4-BE49-F238E27FC236}">
                          <a16:creationId xmlns:a16="http://schemas.microsoft.com/office/drawing/2014/main" id="{F4F71F4A-01A2-E8C6-5A04-09A5964CBE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8" y="2228"/>
                      <a:ext cx="127" cy="50"/>
                    </a:xfrm>
                    <a:custGeom>
                      <a:avLst/>
                      <a:gdLst>
                        <a:gd name="T0" fmla="*/ 0 w 127"/>
                        <a:gd name="T1" fmla="*/ 11 h 50"/>
                        <a:gd name="T2" fmla="*/ 28 w 127"/>
                        <a:gd name="T3" fmla="*/ 0 h 50"/>
                        <a:gd name="T4" fmla="*/ 97 w 127"/>
                        <a:gd name="T5" fmla="*/ 30 h 50"/>
                        <a:gd name="T6" fmla="*/ 127 w 127"/>
                        <a:gd name="T7" fmla="*/ 22 h 50"/>
                        <a:gd name="T8" fmla="*/ 111 w 127"/>
                        <a:gd name="T9" fmla="*/ 50 h 50"/>
                        <a:gd name="T10" fmla="*/ 31 w 127"/>
                        <a:gd name="T11" fmla="*/ 50 h 50"/>
                        <a:gd name="T12" fmla="*/ 64 w 127"/>
                        <a:gd name="T13" fmla="*/ 42 h 50"/>
                        <a:gd name="T14" fmla="*/ 0 w 127"/>
                        <a:gd name="T15" fmla="*/ 11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0"/>
                        <a:gd name="T26" fmla="*/ 127 w 127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0">
                          <a:moveTo>
                            <a:pt x="0" y="11"/>
                          </a:moveTo>
                          <a:lnTo>
                            <a:pt x="28" y="0"/>
                          </a:lnTo>
                          <a:lnTo>
                            <a:pt x="97" y="30"/>
                          </a:lnTo>
                          <a:lnTo>
                            <a:pt x="127" y="22"/>
                          </a:lnTo>
                          <a:lnTo>
                            <a:pt x="111" y="50"/>
                          </a:lnTo>
                          <a:lnTo>
                            <a:pt x="31" y="50"/>
                          </a:lnTo>
                          <a:lnTo>
                            <a:pt x="64" y="42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70" name="Freeform 3142">
                      <a:extLst>
                        <a:ext uri="{FF2B5EF4-FFF2-40B4-BE49-F238E27FC236}">
                          <a16:creationId xmlns:a16="http://schemas.microsoft.com/office/drawing/2014/main" id="{8370CA59-A6A6-9DEE-1CBC-BDF411D9B68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2295"/>
                      <a:ext cx="128" cy="50"/>
                    </a:xfrm>
                    <a:custGeom>
                      <a:avLst/>
                      <a:gdLst>
                        <a:gd name="T0" fmla="*/ 128 w 128"/>
                        <a:gd name="T1" fmla="*/ 39 h 50"/>
                        <a:gd name="T2" fmla="*/ 99 w 128"/>
                        <a:gd name="T3" fmla="*/ 50 h 50"/>
                        <a:gd name="T4" fmla="*/ 33 w 128"/>
                        <a:gd name="T5" fmla="*/ 17 h 50"/>
                        <a:gd name="T6" fmla="*/ 0 w 128"/>
                        <a:gd name="T7" fmla="*/ 28 h 50"/>
                        <a:gd name="T8" fmla="*/ 17 w 128"/>
                        <a:gd name="T9" fmla="*/ 0 h 50"/>
                        <a:gd name="T10" fmla="*/ 99 w 128"/>
                        <a:gd name="T11" fmla="*/ 0 h 50"/>
                        <a:gd name="T12" fmla="*/ 64 w 128"/>
                        <a:gd name="T13" fmla="*/ 8 h 50"/>
                        <a:gd name="T14" fmla="*/ 128 w 128"/>
                        <a:gd name="T15" fmla="*/ 39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0"/>
                        <a:gd name="T26" fmla="*/ 128 w 128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0">
                          <a:moveTo>
                            <a:pt x="128" y="39"/>
                          </a:moveTo>
                          <a:lnTo>
                            <a:pt x="99" y="50"/>
                          </a:lnTo>
                          <a:lnTo>
                            <a:pt x="33" y="17"/>
                          </a:lnTo>
                          <a:lnTo>
                            <a:pt x="0" y="28"/>
                          </a:lnTo>
                          <a:lnTo>
                            <a:pt x="17" y="0"/>
                          </a:lnTo>
                          <a:lnTo>
                            <a:pt x="99" y="0"/>
                          </a:lnTo>
                          <a:lnTo>
                            <a:pt x="64" y="8"/>
                          </a:lnTo>
                          <a:lnTo>
                            <a:pt x="128" y="3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71" name="Freeform 3143">
                      <a:extLst>
                        <a:ext uri="{FF2B5EF4-FFF2-40B4-BE49-F238E27FC236}">
                          <a16:creationId xmlns:a16="http://schemas.microsoft.com/office/drawing/2014/main" id="{151E2446-2254-D440-6A35-63D2E8B42F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2295"/>
                      <a:ext cx="128" cy="50"/>
                    </a:xfrm>
                    <a:custGeom>
                      <a:avLst/>
                      <a:gdLst>
                        <a:gd name="T0" fmla="*/ 128 w 128"/>
                        <a:gd name="T1" fmla="*/ 39 h 50"/>
                        <a:gd name="T2" fmla="*/ 99 w 128"/>
                        <a:gd name="T3" fmla="*/ 50 h 50"/>
                        <a:gd name="T4" fmla="*/ 33 w 128"/>
                        <a:gd name="T5" fmla="*/ 17 h 50"/>
                        <a:gd name="T6" fmla="*/ 0 w 128"/>
                        <a:gd name="T7" fmla="*/ 28 h 50"/>
                        <a:gd name="T8" fmla="*/ 17 w 128"/>
                        <a:gd name="T9" fmla="*/ 0 h 50"/>
                        <a:gd name="T10" fmla="*/ 99 w 128"/>
                        <a:gd name="T11" fmla="*/ 0 h 50"/>
                        <a:gd name="T12" fmla="*/ 64 w 128"/>
                        <a:gd name="T13" fmla="*/ 8 h 50"/>
                        <a:gd name="T14" fmla="*/ 128 w 128"/>
                        <a:gd name="T15" fmla="*/ 39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0"/>
                        <a:gd name="T26" fmla="*/ 128 w 128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0">
                          <a:moveTo>
                            <a:pt x="128" y="39"/>
                          </a:moveTo>
                          <a:lnTo>
                            <a:pt x="99" y="50"/>
                          </a:lnTo>
                          <a:lnTo>
                            <a:pt x="33" y="17"/>
                          </a:lnTo>
                          <a:lnTo>
                            <a:pt x="0" y="28"/>
                          </a:lnTo>
                          <a:lnTo>
                            <a:pt x="17" y="0"/>
                          </a:lnTo>
                          <a:lnTo>
                            <a:pt x="99" y="0"/>
                          </a:lnTo>
                          <a:lnTo>
                            <a:pt x="64" y="8"/>
                          </a:lnTo>
                          <a:lnTo>
                            <a:pt x="128" y="3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</p:grpSp>
              <p:grpSp>
                <p:nvGrpSpPr>
                  <p:cNvPr id="255" name="Group 3144">
                    <a:extLst>
                      <a:ext uri="{FF2B5EF4-FFF2-40B4-BE49-F238E27FC236}">
                        <a16:creationId xmlns:a16="http://schemas.microsoft.com/office/drawing/2014/main" id="{C68BD883-7BFC-9544-5C6D-D5B80AD0DA8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93" y="2230"/>
                    <a:ext cx="267" cy="118"/>
                    <a:chOff x="2893" y="2230"/>
                    <a:chExt cx="267" cy="118"/>
                  </a:xfrm>
                </p:grpSpPr>
                <p:sp>
                  <p:nvSpPr>
                    <p:cNvPr id="256" name="Freeform 3145">
                      <a:extLst>
                        <a:ext uri="{FF2B5EF4-FFF2-40B4-BE49-F238E27FC236}">
                          <a16:creationId xmlns:a16="http://schemas.microsoft.com/office/drawing/2014/main" id="{7AF95AB5-2B0C-EB5C-F1FF-B17EFBA820D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32" y="2233"/>
                      <a:ext cx="128" cy="51"/>
                    </a:xfrm>
                    <a:custGeom>
                      <a:avLst/>
                      <a:gdLst>
                        <a:gd name="T0" fmla="*/ 0 w 128"/>
                        <a:gd name="T1" fmla="*/ 39 h 51"/>
                        <a:gd name="T2" fmla="*/ 29 w 128"/>
                        <a:gd name="T3" fmla="*/ 51 h 51"/>
                        <a:gd name="T4" fmla="*/ 97 w 128"/>
                        <a:gd name="T5" fmla="*/ 17 h 51"/>
                        <a:gd name="T6" fmla="*/ 128 w 128"/>
                        <a:gd name="T7" fmla="*/ 28 h 51"/>
                        <a:gd name="T8" fmla="*/ 111 w 128"/>
                        <a:gd name="T9" fmla="*/ 0 h 51"/>
                        <a:gd name="T10" fmla="*/ 31 w 128"/>
                        <a:gd name="T11" fmla="*/ 0 h 51"/>
                        <a:gd name="T12" fmla="*/ 64 w 128"/>
                        <a:gd name="T13" fmla="*/ 9 h 51"/>
                        <a:gd name="T14" fmla="*/ 0 w 128"/>
                        <a:gd name="T15" fmla="*/ 39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1"/>
                        <a:gd name="T26" fmla="*/ 128 w 128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1">
                          <a:moveTo>
                            <a:pt x="0" y="39"/>
                          </a:moveTo>
                          <a:lnTo>
                            <a:pt x="29" y="51"/>
                          </a:lnTo>
                          <a:lnTo>
                            <a:pt x="97" y="17"/>
                          </a:lnTo>
                          <a:lnTo>
                            <a:pt x="128" y="28"/>
                          </a:lnTo>
                          <a:lnTo>
                            <a:pt x="111" y="0"/>
                          </a:lnTo>
                          <a:lnTo>
                            <a:pt x="31" y="0"/>
                          </a:lnTo>
                          <a:lnTo>
                            <a:pt x="64" y="9"/>
                          </a:lnTo>
                          <a:lnTo>
                            <a:pt x="0" y="3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57" name="Freeform 3146">
                      <a:extLst>
                        <a:ext uri="{FF2B5EF4-FFF2-40B4-BE49-F238E27FC236}">
                          <a16:creationId xmlns:a16="http://schemas.microsoft.com/office/drawing/2014/main" id="{1624A77C-6BF6-6E2C-E8F8-84C7B3C062D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32" y="2233"/>
                      <a:ext cx="128" cy="51"/>
                    </a:xfrm>
                    <a:custGeom>
                      <a:avLst/>
                      <a:gdLst>
                        <a:gd name="T0" fmla="*/ 0 w 128"/>
                        <a:gd name="T1" fmla="*/ 39 h 51"/>
                        <a:gd name="T2" fmla="*/ 29 w 128"/>
                        <a:gd name="T3" fmla="*/ 51 h 51"/>
                        <a:gd name="T4" fmla="*/ 97 w 128"/>
                        <a:gd name="T5" fmla="*/ 17 h 51"/>
                        <a:gd name="T6" fmla="*/ 128 w 128"/>
                        <a:gd name="T7" fmla="*/ 28 h 51"/>
                        <a:gd name="T8" fmla="*/ 111 w 128"/>
                        <a:gd name="T9" fmla="*/ 0 h 51"/>
                        <a:gd name="T10" fmla="*/ 31 w 128"/>
                        <a:gd name="T11" fmla="*/ 0 h 51"/>
                        <a:gd name="T12" fmla="*/ 64 w 128"/>
                        <a:gd name="T13" fmla="*/ 9 h 51"/>
                        <a:gd name="T14" fmla="*/ 0 w 128"/>
                        <a:gd name="T15" fmla="*/ 39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1"/>
                        <a:gd name="T26" fmla="*/ 128 w 128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1">
                          <a:moveTo>
                            <a:pt x="0" y="39"/>
                          </a:moveTo>
                          <a:lnTo>
                            <a:pt x="29" y="51"/>
                          </a:lnTo>
                          <a:lnTo>
                            <a:pt x="97" y="17"/>
                          </a:lnTo>
                          <a:lnTo>
                            <a:pt x="128" y="28"/>
                          </a:lnTo>
                          <a:lnTo>
                            <a:pt x="111" y="0"/>
                          </a:lnTo>
                          <a:lnTo>
                            <a:pt x="31" y="0"/>
                          </a:lnTo>
                          <a:lnTo>
                            <a:pt x="64" y="9"/>
                          </a:lnTo>
                          <a:lnTo>
                            <a:pt x="0" y="3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58" name="Freeform 3147">
                      <a:extLst>
                        <a:ext uri="{FF2B5EF4-FFF2-40B4-BE49-F238E27FC236}">
                          <a16:creationId xmlns:a16="http://schemas.microsoft.com/office/drawing/2014/main" id="{5CEF8701-4170-ADAF-097A-2B8F11C42F9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3" y="2292"/>
                      <a:ext cx="128" cy="53"/>
                    </a:xfrm>
                    <a:custGeom>
                      <a:avLst/>
                      <a:gdLst>
                        <a:gd name="T0" fmla="*/ 128 w 128"/>
                        <a:gd name="T1" fmla="*/ 11 h 53"/>
                        <a:gd name="T2" fmla="*/ 99 w 128"/>
                        <a:gd name="T3" fmla="*/ 0 h 53"/>
                        <a:gd name="T4" fmla="*/ 33 w 128"/>
                        <a:gd name="T5" fmla="*/ 34 h 53"/>
                        <a:gd name="T6" fmla="*/ 0 w 128"/>
                        <a:gd name="T7" fmla="*/ 23 h 53"/>
                        <a:gd name="T8" fmla="*/ 17 w 128"/>
                        <a:gd name="T9" fmla="*/ 53 h 53"/>
                        <a:gd name="T10" fmla="*/ 99 w 128"/>
                        <a:gd name="T11" fmla="*/ 53 h 53"/>
                        <a:gd name="T12" fmla="*/ 64 w 128"/>
                        <a:gd name="T13" fmla="*/ 42 h 53"/>
                        <a:gd name="T14" fmla="*/ 128 w 128"/>
                        <a:gd name="T15" fmla="*/ 11 h 53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3"/>
                        <a:gd name="T26" fmla="*/ 128 w 128"/>
                        <a:gd name="T27" fmla="*/ 53 h 53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3">
                          <a:moveTo>
                            <a:pt x="128" y="11"/>
                          </a:moveTo>
                          <a:lnTo>
                            <a:pt x="99" y="0"/>
                          </a:lnTo>
                          <a:lnTo>
                            <a:pt x="33" y="34"/>
                          </a:lnTo>
                          <a:lnTo>
                            <a:pt x="0" y="23"/>
                          </a:lnTo>
                          <a:lnTo>
                            <a:pt x="17" y="53"/>
                          </a:lnTo>
                          <a:lnTo>
                            <a:pt x="99" y="53"/>
                          </a:lnTo>
                          <a:lnTo>
                            <a:pt x="64" y="42"/>
                          </a:lnTo>
                          <a:lnTo>
                            <a:pt x="128" y="1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59" name="Freeform 3148">
                      <a:extLst>
                        <a:ext uri="{FF2B5EF4-FFF2-40B4-BE49-F238E27FC236}">
                          <a16:creationId xmlns:a16="http://schemas.microsoft.com/office/drawing/2014/main" id="{84B0000B-EEAE-3E59-B18B-918720BB823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93" y="2292"/>
                      <a:ext cx="128" cy="53"/>
                    </a:xfrm>
                    <a:custGeom>
                      <a:avLst/>
                      <a:gdLst>
                        <a:gd name="T0" fmla="*/ 128 w 128"/>
                        <a:gd name="T1" fmla="*/ 11 h 53"/>
                        <a:gd name="T2" fmla="*/ 99 w 128"/>
                        <a:gd name="T3" fmla="*/ 0 h 53"/>
                        <a:gd name="T4" fmla="*/ 33 w 128"/>
                        <a:gd name="T5" fmla="*/ 34 h 53"/>
                        <a:gd name="T6" fmla="*/ 0 w 128"/>
                        <a:gd name="T7" fmla="*/ 23 h 53"/>
                        <a:gd name="T8" fmla="*/ 17 w 128"/>
                        <a:gd name="T9" fmla="*/ 53 h 53"/>
                        <a:gd name="T10" fmla="*/ 99 w 128"/>
                        <a:gd name="T11" fmla="*/ 53 h 53"/>
                        <a:gd name="T12" fmla="*/ 64 w 128"/>
                        <a:gd name="T13" fmla="*/ 42 h 53"/>
                        <a:gd name="T14" fmla="*/ 128 w 128"/>
                        <a:gd name="T15" fmla="*/ 11 h 53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3"/>
                        <a:gd name="T26" fmla="*/ 128 w 128"/>
                        <a:gd name="T27" fmla="*/ 53 h 53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3">
                          <a:moveTo>
                            <a:pt x="128" y="11"/>
                          </a:moveTo>
                          <a:lnTo>
                            <a:pt x="99" y="0"/>
                          </a:lnTo>
                          <a:lnTo>
                            <a:pt x="33" y="34"/>
                          </a:lnTo>
                          <a:lnTo>
                            <a:pt x="0" y="23"/>
                          </a:lnTo>
                          <a:lnTo>
                            <a:pt x="17" y="53"/>
                          </a:lnTo>
                          <a:lnTo>
                            <a:pt x="99" y="53"/>
                          </a:lnTo>
                          <a:lnTo>
                            <a:pt x="64" y="42"/>
                          </a:lnTo>
                          <a:lnTo>
                            <a:pt x="128" y="1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60" name="Freeform 3149">
                      <a:extLst>
                        <a:ext uri="{FF2B5EF4-FFF2-40B4-BE49-F238E27FC236}">
                          <a16:creationId xmlns:a16="http://schemas.microsoft.com/office/drawing/2014/main" id="{A79B5135-5DF4-F98F-67ED-2079ABA91B5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00" y="2230"/>
                      <a:ext cx="128" cy="51"/>
                    </a:xfrm>
                    <a:custGeom>
                      <a:avLst/>
                      <a:gdLst>
                        <a:gd name="T0" fmla="*/ 0 w 128"/>
                        <a:gd name="T1" fmla="*/ 12 h 51"/>
                        <a:gd name="T2" fmla="*/ 29 w 128"/>
                        <a:gd name="T3" fmla="*/ 0 h 51"/>
                        <a:gd name="T4" fmla="*/ 97 w 128"/>
                        <a:gd name="T5" fmla="*/ 31 h 51"/>
                        <a:gd name="T6" fmla="*/ 128 w 128"/>
                        <a:gd name="T7" fmla="*/ 23 h 51"/>
                        <a:gd name="T8" fmla="*/ 111 w 128"/>
                        <a:gd name="T9" fmla="*/ 51 h 51"/>
                        <a:gd name="T10" fmla="*/ 31 w 128"/>
                        <a:gd name="T11" fmla="*/ 51 h 51"/>
                        <a:gd name="T12" fmla="*/ 64 w 128"/>
                        <a:gd name="T13" fmla="*/ 42 h 51"/>
                        <a:gd name="T14" fmla="*/ 0 w 128"/>
                        <a:gd name="T15" fmla="*/ 12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1"/>
                        <a:gd name="T26" fmla="*/ 128 w 128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1">
                          <a:moveTo>
                            <a:pt x="0" y="12"/>
                          </a:moveTo>
                          <a:lnTo>
                            <a:pt x="29" y="0"/>
                          </a:lnTo>
                          <a:lnTo>
                            <a:pt x="97" y="31"/>
                          </a:lnTo>
                          <a:lnTo>
                            <a:pt x="128" y="23"/>
                          </a:lnTo>
                          <a:lnTo>
                            <a:pt x="111" y="51"/>
                          </a:lnTo>
                          <a:lnTo>
                            <a:pt x="31" y="51"/>
                          </a:lnTo>
                          <a:lnTo>
                            <a:pt x="64" y="42"/>
                          </a:lnTo>
                          <a:lnTo>
                            <a:pt x="0" y="1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61" name="Freeform 3150">
                      <a:extLst>
                        <a:ext uri="{FF2B5EF4-FFF2-40B4-BE49-F238E27FC236}">
                          <a16:creationId xmlns:a16="http://schemas.microsoft.com/office/drawing/2014/main" id="{13DBA092-C3FF-243D-E580-AD0846CABB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00" y="2230"/>
                      <a:ext cx="128" cy="51"/>
                    </a:xfrm>
                    <a:custGeom>
                      <a:avLst/>
                      <a:gdLst>
                        <a:gd name="T0" fmla="*/ 0 w 128"/>
                        <a:gd name="T1" fmla="*/ 12 h 51"/>
                        <a:gd name="T2" fmla="*/ 29 w 128"/>
                        <a:gd name="T3" fmla="*/ 0 h 51"/>
                        <a:gd name="T4" fmla="*/ 97 w 128"/>
                        <a:gd name="T5" fmla="*/ 31 h 51"/>
                        <a:gd name="T6" fmla="*/ 128 w 128"/>
                        <a:gd name="T7" fmla="*/ 23 h 51"/>
                        <a:gd name="T8" fmla="*/ 111 w 128"/>
                        <a:gd name="T9" fmla="*/ 51 h 51"/>
                        <a:gd name="T10" fmla="*/ 31 w 128"/>
                        <a:gd name="T11" fmla="*/ 51 h 51"/>
                        <a:gd name="T12" fmla="*/ 64 w 128"/>
                        <a:gd name="T13" fmla="*/ 42 h 51"/>
                        <a:gd name="T14" fmla="*/ 0 w 128"/>
                        <a:gd name="T15" fmla="*/ 12 h 5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8"/>
                        <a:gd name="T25" fmla="*/ 0 h 51"/>
                        <a:gd name="T26" fmla="*/ 128 w 128"/>
                        <a:gd name="T27" fmla="*/ 51 h 51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8" h="51">
                          <a:moveTo>
                            <a:pt x="0" y="12"/>
                          </a:moveTo>
                          <a:lnTo>
                            <a:pt x="29" y="0"/>
                          </a:lnTo>
                          <a:lnTo>
                            <a:pt x="97" y="31"/>
                          </a:lnTo>
                          <a:lnTo>
                            <a:pt x="128" y="23"/>
                          </a:lnTo>
                          <a:lnTo>
                            <a:pt x="111" y="51"/>
                          </a:lnTo>
                          <a:lnTo>
                            <a:pt x="31" y="51"/>
                          </a:lnTo>
                          <a:lnTo>
                            <a:pt x="64" y="42"/>
                          </a:lnTo>
                          <a:lnTo>
                            <a:pt x="0" y="1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62" name="Freeform 3151">
                      <a:extLst>
                        <a:ext uri="{FF2B5EF4-FFF2-40B4-BE49-F238E27FC236}">
                          <a16:creationId xmlns:a16="http://schemas.microsoft.com/office/drawing/2014/main" id="{7870A3E4-33AB-9092-8366-6BA868EB25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8" y="2298"/>
                      <a:ext cx="127" cy="50"/>
                    </a:xfrm>
                    <a:custGeom>
                      <a:avLst/>
                      <a:gdLst>
                        <a:gd name="T0" fmla="*/ 127 w 127"/>
                        <a:gd name="T1" fmla="*/ 39 h 50"/>
                        <a:gd name="T2" fmla="*/ 99 w 127"/>
                        <a:gd name="T3" fmla="*/ 50 h 50"/>
                        <a:gd name="T4" fmla="*/ 33 w 127"/>
                        <a:gd name="T5" fmla="*/ 17 h 50"/>
                        <a:gd name="T6" fmla="*/ 0 w 127"/>
                        <a:gd name="T7" fmla="*/ 28 h 50"/>
                        <a:gd name="T8" fmla="*/ 16 w 127"/>
                        <a:gd name="T9" fmla="*/ 0 h 50"/>
                        <a:gd name="T10" fmla="*/ 99 w 127"/>
                        <a:gd name="T11" fmla="*/ 0 h 50"/>
                        <a:gd name="T12" fmla="*/ 63 w 127"/>
                        <a:gd name="T13" fmla="*/ 8 h 50"/>
                        <a:gd name="T14" fmla="*/ 127 w 127"/>
                        <a:gd name="T15" fmla="*/ 39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0"/>
                        <a:gd name="T26" fmla="*/ 127 w 127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0">
                          <a:moveTo>
                            <a:pt x="127" y="39"/>
                          </a:moveTo>
                          <a:lnTo>
                            <a:pt x="99" y="50"/>
                          </a:lnTo>
                          <a:lnTo>
                            <a:pt x="33" y="17"/>
                          </a:lnTo>
                          <a:lnTo>
                            <a:pt x="0" y="28"/>
                          </a:lnTo>
                          <a:lnTo>
                            <a:pt x="16" y="0"/>
                          </a:lnTo>
                          <a:lnTo>
                            <a:pt x="99" y="0"/>
                          </a:lnTo>
                          <a:lnTo>
                            <a:pt x="63" y="8"/>
                          </a:lnTo>
                          <a:lnTo>
                            <a:pt x="127" y="3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  <p:sp>
                  <p:nvSpPr>
                    <p:cNvPr id="263" name="Freeform 3152">
                      <a:extLst>
                        <a:ext uri="{FF2B5EF4-FFF2-40B4-BE49-F238E27FC236}">
                          <a16:creationId xmlns:a16="http://schemas.microsoft.com/office/drawing/2014/main" id="{64B76F8E-2504-39D0-B372-096C627A84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8" y="2298"/>
                      <a:ext cx="127" cy="50"/>
                    </a:xfrm>
                    <a:custGeom>
                      <a:avLst/>
                      <a:gdLst>
                        <a:gd name="T0" fmla="*/ 127 w 127"/>
                        <a:gd name="T1" fmla="*/ 39 h 50"/>
                        <a:gd name="T2" fmla="*/ 99 w 127"/>
                        <a:gd name="T3" fmla="*/ 50 h 50"/>
                        <a:gd name="T4" fmla="*/ 33 w 127"/>
                        <a:gd name="T5" fmla="*/ 17 h 50"/>
                        <a:gd name="T6" fmla="*/ 0 w 127"/>
                        <a:gd name="T7" fmla="*/ 28 h 50"/>
                        <a:gd name="T8" fmla="*/ 16 w 127"/>
                        <a:gd name="T9" fmla="*/ 0 h 50"/>
                        <a:gd name="T10" fmla="*/ 99 w 127"/>
                        <a:gd name="T11" fmla="*/ 0 h 50"/>
                        <a:gd name="T12" fmla="*/ 63 w 127"/>
                        <a:gd name="T13" fmla="*/ 8 h 50"/>
                        <a:gd name="T14" fmla="*/ 127 w 127"/>
                        <a:gd name="T15" fmla="*/ 39 h 5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27"/>
                        <a:gd name="T25" fmla="*/ 0 h 50"/>
                        <a:gd name="T26" fmla="*/ 127 w 127"/>
                        <a:gd name="T27" fmla="*/ 50 h 5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27" h="50">
                          <a:moveTo>
                            <a:pt x="127" y="39"/>
                          </a:moveTo>
                          <a:lnTo>
                            <a:pt x="99" y="50"/>
                          </a:lnTo>
                          <a:lnTo>
                            <a:pt x="33" y="17"/>
                          </a:lnTo>
                          <a:lnTo>
                            <a:pt x="0" y="28"/>
                          </a:lnTo>
                          <a:lnTo>
                            <a:pt x="16" y="0"/>
                          </a:lnTo>
                          <a:lnTo>
                            <a:pt x="99" y="0"/>
                          </a:lnTo>
                          <a:lnTo>
                            <a:pt x="63" y="8"/>
                          </a:lnTo>
                          <a:lnTo>
                            <a:pt x="127" y="3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eaLnBrk="1" hangingPunct="1"/>
                      <a:endParaRPr lang="el-GR" altLang="el-GR"/>
                    </a:p>
                  </p:txBody>
                </p:sp>
              </p:grpSp>
            </p:grpSp>
            <p:sp>
              <p:nvSpPr>
                <p:cNvPr id="252" name="Line 3153">
                  <a:extLst>
                    <a:ext uri="{FF2B5EF4-FFF2-40B4-BE49-F238E27FC236}">
                      <a16:creationId xmlns:a16="http://schemas.microsoft.com/office/drawing/2014/main" id="{475352A4-430C-5C79-85F2-4146AAE1A4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2" y="2287"/>
                  <a:ext cx="1" cy="112"/>
                </a:xfrm>
                <a:prstGeom prst="line">
                  <a:avLst/>
                </a:prstGeom>
                <a:noFill/>
                <a:ln w="3175">
                  <a:solidFill>
                    <a:srgbClr val="AAE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53" name="Line 3154">
                  <a:extLst>
                    <a:ext uri="{FF2B5EF4-FFF2-40B4-BE49-F238E27FC236}">
                      <a16:creationId xmlns:a16="http://schemas.microsoft.com/office/drawing/2014/main" id="{4195253B-5340-5731-7208-31321A3A5C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9" y="2287"/>
                  <a:ext cx="1" cy="112"/>
                </a:xfrm>
                <a:prstGeom prst="line">
                  <a:avLst/>
                </a:prstGeom>
                <a:noFill/>
                <a:ln w="3175">
                  <a:solidFill>
                    <a:srgbClr val="AAE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30" name="Group 25">
                <a:extLst>
                  <a:ext uri="{FF2B5EF4-FFF2-40B4-BE49-F238E27FC236}">
                    <a16:creationId xmlns:a16="http://schemas.microsoft.com/office/drawing/2014/main" id="{FE950F41-99BE-C5E2-B2BE-7A57CB80D664}"/>
                  </a:ext>
                </a:extLst>
              </p:cNvPr>
              <p:cNvGrpSpPr/>
              <p:nvPr/>
            </p:nvGrpSpPr>
            <p:grpSpPr>
              <a:xfrm>
                <a:off x="663771" y="1995612"/>
                <a:ext cx="422079" cy="217030"/>
                <a:chOff x="19050" y="2004632"/>
                <a:chExt cx="1037654" cy="473791"/>
              </a:xfrm>
            </p:grpSpPr>
            <p:sp>
              <p:nvSpPr>
                <p:cNvPr id="226" name="object 17">
                  <a:extLst>
                    <a:ext uri="{FF2B5EF4-FFF2-40B4-BE49-F238E27FC236}">
                      <a16:creationId xmlns:a16="http://schemas.microsoft.com/office/drawing/2014/main" id="{434660F1-A3B0-0174-49E1-FFCBAE316027}"/>
                    </a:ext>
                  </a:extLst>
                </p:cNvPr>
                <p:cNvSpPr/>
                <p:nvPr/>
              </p:nvSpPr>
              <p:spPr>
                <a:xfrm>
                  <a:off x="933450" y="2249823"/>
                  <a:ext cx="6731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10">
                      <a:moveTo>
                        <a:pt x="0" y="0"/>
                      </a:moveTo>
                      <a:lnTo>
                        <a:pt x="66725" y="0"/>
                      </a:lnTo>
                    </a:path>
                  </a:pathLst>
                </a:custGeom>
                <a:ln w="54692">
                  <a:solidFill>
                    <a:srgbClr val="B2E8B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7" name="object 18">
                  <a:extLst>
                    <a:ext uri="{FF2B5EF4-FFF2-40B4-BE49-F238E27FC236}">
                      <a16:creationId xmlns:a16="http://schemas.microsoft.com/office/drawing/2014/main" id="{3A02B506-8C1B-AEFE-ADD1-547BF35B3D24}"/>
                    </a:ext>
                  </a:extLst>
                </p:cNvPr>
                <p:cNvSpPr/>
                <p:nvPr/>
              </p:nvSpPr>
              <p:spPr>
                <a:xfrm>
                  <a:off x="857250" y="2183148"/>
                  <a:ext cx="16827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75" h="142875">
                      <a:moveTo>
                        <a:pt x="0" y="0"/>
                      </a:moveTo>
                      <a:lnTo>
                        <a:pt x="0" y="142466"/>
                      </a:lnTo>
                      <a:lnTo>
                        <a:pt x="167814" y="712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E8B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8" name="object 19">
                  <a:extLst>
                    <a:ext uri="{FF2B5EF4-FFF2-40B4-BE49-F238E27FC236}">
                      <a16:creationId xmlns:a16="http://schemas.microsoft.com/office/drawing/2014/main" id="{3378B608-46AD-332D-332A-598CC9AF15FC}"/>
                    </a:ext>
                  </a:extLst>
                </p:cNvPr>
                <p:cNvSpPr/>
                <p:nvPr/>
              </p:nvSpPr>
              <p:spPr>
                <a:xfrm>
                  <a:off x="888429" y="2173748"/>
                  <a:ext cx="16827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75" h="142875">
                      <a:moveTo>
                        <a:pt x="0" y="0"/>
                      </a:moveTo>
                      <a:lnTo>
                        <a:pt x="167814" y="71233"/>
                      </a:lnTo>
                      <a:lnTo>
                        <a:pt x="0" y="1424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54692">
                  <a:solidFill>
                    <a:srgbClr val="B2E8B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9" name="object 20">
                  <a:extLst>
                    <a:ext uri="{FF2B5EF4-FFF2-40B4-BE49-F238E27FC236}">
                      <a16:creationId xmlns:a16="http://schemas.microsoft.com/office/drawing/2014/main" id="{CAFE5652-5C53-8E1D-0C4A-66CF71C46B2C}"/>
                    </a:ext>
                  </a:extLst>
                </p:cNvPr>
                <p:cNvSpPr/>
                <p:nvPr/>
              </p:nvSpPr>
              <p:spPr>
                <a:xfrm>
                  <a:off x="19050" y="2177462"/>
                  <a:ext cx="863220" cy="135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839" h="127634">
                      <a:moveTo>
                        <a:pt x="0" y="127615"/>
                      </a:moveTo>
                      <a:lnTo>
                        <a:pt x="1132710" y="127615"/>
                      </a:lnTo>
                      <a:lnTo>
                        <a:pt x="1132710" y="0"/>
                      </a:lnTo>
                      <a:lnTo>
                        <a:pt x="0" y="0"/>
                      </a:lnTo>
                      <a:lnTo>
                        <a:pt x="0" y="127615"/>
                      </a:lnTo>
                      <a:close/>
                    </a:path>
                  </a:pathLst>
                </a:custGeom>
                <a:solidFill>
                  <a:srgbClr val="B2E8B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0" name="object 23">
                  <a:extLst>
                    <a:ext uri="{FF2B5EF4-FFF2-40B4-BE49-F238E27FC236}">
                      <a16:creationId xmlns:a16="http://schemas.microsoft.com/office/drawing/2014/main" id="{28A03301-B775-F004-0978-671B6136E847}"/>
                    </a:ext>
                  </a:extLst>
                </p:cNvPr>
                <p:cNvSpPr/>
                <p:nvPr/>
              </p:nvSpPr>
              <p:spPr>
                <a:xfrm>
                  <a:off x="617535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31" name="object 24">
                  <a:extLst>
                    <a:ext uri="{FF2B5EF4-FFF2-40B4-BE49-F238E27FC236}">
                      <a16:creationId xmlns:a16="http://schemas.microsoft.com/office/drawing/2014/main" id="{C8240614-B147-9446-C7FB-596237928D99}"/>
                    </a:ext>
                  </a:extLst>
                </p:cNvPr>
                <p:cNvSpPr/>
                <p:nvPr/>
              </p:nvSpPr>
              <p:spPr>
                <a:xfrm>
                  <a:off x="617535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2" name="object 25">
                  <a:extLst>
                    <a:ext uri="{FF2B5EF4-FFF2-40B4-BE49-F238E27FC236}">
                      <a16:creationId xmlns:a16="http://schemas.microsoft.com/office/drawing/2014/main" id="{F01699F1-6356-BFE0-D804-05F152DF722B}"/>
                    </a:ext>
                  </a:extLst>
                </p:cNvPr>
                <p:cNvSpPr/>
                <p:nvPr/>
              </p:nvSpPr>
              <p:spPr>
                <a:xfrm>
                  <a:off x="487860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3" name="object 26">
                  <a:extLst>
                    <a:ext uri="{FF2B5EF4-FFF2-40B4-BE49-F238E27FC236}">
                      <a16:creationId xmlns:a16="http://schemas.microsoft.com/office/drawing/2014/main" id="{9D4F6A26-E0BF-A817-3AB1-28B172DA04E8}"/>
                    </a:ext>
                  </a:extLst>
                </p:cNvPr>
                <p:cNvSpPr/>
                <p:nvPr/>
              </p:nvSpPr>
              <p:spPr>
                <a:xfrm>
                  <a:off x="487860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4" name="object 27">
                  <a:extLst>
                    <a:ext uri="{FF2B5EF4-FFF2-40B4-BE49-F238E27FC236}">
                      <a16:creationId xmlns:a16="http://schemas.microsoft.com/office/drawing/2014/main" id="{2181607E-A589-ED6E-76F5-F5FC1B534581}"/>
                    </a:ext>
                  </a:extLst>
                </p:cNvPr>
                <p:cNvSpPr/>
                <p:nvPr/>
              </p:nvSpPr>
              <p:spPr>
                <a:xfrm>
                  <a:off x="358175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5" name="object 28">
                  <a:extLst>
                    <a:ext uri="{FF2B5EF4-FFF2-40B4-BE49-F238E27FC236}">
                      <a16:creationId xmlns:a16="http://schemas.microsoft.com/office/drawing/2014/main" id="{9186C01E-75AA-68C1-0A47-4A412D6C9722}"/>
                    </a:ext>
                  </a:extLst>
                </p:cNvPr>
                <p:cNvSpPr/>
                <p:nvPr/>
              </p:nvSpPr>
              <p:spPr>
                <a:xfrm>
                  <a:off x="358175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6" name="object 29">
                  <a:extLst>
                    <a:ext uri="{FF2B5EF4-FFF2-40B4-BE49-F238E27FC236}">
                      <a16:creationId xmlns:a16="http://schemas.microsoft.com/office/drawing/2014/main" id="{D60C779E-FD6B-6F8A-B260-931598BD1D85}"/>
                    </a:ext>
                  </a:extLst>
                </p:cNvPr>
                <p:cNvSpPr/>
                <p:nvPr/>
              </p:nvSpPr>
              <p:spPr>
                <a:xfrm>
                  <a:off x="228500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7" name="object 30">
                  <a:extLst>
                    <a:ext uri="{FF2B5EF4-FFF2-40B4-BE49-F238E27FC236}">
                      <a16:creationId xmlns:a16="http://schemas.microsoft.com/office/drawing/2014/main" id="{B3001DEB-F5AC-8BCD-48F0-EAAD919C33EF}"/>
                    </a:ext>
                  </a:extLst>
                </p:cNvPr>
                <p:cNvSpPr/>
                <p:nvPr/>
              </p:nvSpPr>
              <p:spPr>
                <a:xfrm>
                  <a:off x="228500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8" name="object 32">
                  <a:extLst>
                    <a:ext uri="{FF2B5EF4-FFF2-40B4-BE49-F238E27FC236}">
                      <a16:creationId xmlns:a16="http://schemas.microsoft.com/office/drawing/2014/main" id="{10A54FEB-E412-C338-AD47-570F54292DDE}"/>
                    </a:ext>
                  </a:extLst>
                </p:cNvPr>
                <p:cNvSpPr/>
                <p:nvPr/>
              </p:nvSpPr>
              <p:spPr>
                <a:xfrm>
                  <a:off x="617535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9" name="object 33">
                  <a:extLst>
                    <a:ext uri="{FF2B5EF4-FFF2-40B4-BE49-F238E27FC236}">
                      <a16:creationId xmlns:a16="http://schemas.microsoft.com/office/drawing/2014/main" id="{E713C543-CBA6-20BA-F0A2-3BC8D0D3D76A}"/>
                    </a:ext>
                  </a:extLst>
                </p:cNvPr>
                <p:cNvSpPr/>
                <p:nvPr/>
              </p:nvSpPr>
              <p:spPr>
                <a:xfrm>
                  <a:off x="617535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0" name="object 34">
                  <a:extLst>
                    <a:ext uri="{FF2B5EF4-FFF2-40B4-BE49-F238E27FC236}">
                      <a16:creationId xmlns:a16="http://schemas.microsoft.com/office/drawing/2014/main" id="{92732295-343F-DFEE-2B04-BC83C0CDFCF0}"/>
                    </a:ext>
                  </a:extLst>
                </p:cNvPr>
                <p:cNvSpPr/>
                <p:nvPr/>
              </p:nvSpPr>
              <p:spPr>
                <a:xfrm>
                  <a:off x="487860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1" name="object 35">
                  <a:extLst>
                    <a:ext uri="{FF2B5EF4-FFF2-40B4-BE49-F238E27FC236}">
                      <a16:creationId xmlns:a16="http://schemas.microsoft.com/office/drawing/2014/main" id="{88859CC0-4AB5-B0C2-13A6-6D6E3B5B75C5}"/>
                    </a:ext>
                  </a:extLst>
                </p:cNvPr>
                <p:cNvSpPr/>
                <p:nvPr/>
              </p:nvSpPr>
              <p:spPr>
                <a:xfrm>
                  <a:off x="487860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2" name="object 36">
                  <a:extLst>
                    <a:ext uri="{FF2B5EF4-FFF2-40B4-BE49-F238E27FC236}">
                      <a16:creationId xmlns:a16="http://schemas.microsoft.com/office/drawing/2014/main" id="{69CB9CFF-6EEC-BBC5-5199-62BEE3E02DA8}"/>
                    </a:ext>
                  </a:extLst>
                </p:cNvPr>
                <p:cNvSpPr/>
                <p:nvPr/>
              </p:nvSpPr>
              <p:spPr>
                <a:xfrm>
                  <a:off x="358175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3" name="object 37">
                  <a:extLst>
                    <a:ext uri="{FF2B5EF4-FFF2-40B4-BE49-F238E27FC236}">
                      <a16:creationId xmlns:a16="http://schemas.microsoft.com/office/drawing/2014/main" id="{917BEA42-12A1-1B19-517F-75E303BE1051}"/>
                    </a:ext>
                  </a:extLst>
                </p:cNvPr>
                <p:cNvSpPr/>
                <p:nvPr/>
              </p:nvSpPr>
              <p:spPr>
                <a:xfrm>
                  <a:off x="358175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4" name="object 38">
                  <a:extLst>
                    <a:ext uri="{FF2B5EF4-FFF2-40B4-BE49-F238E27FC236}">
                      <a16:creationId xmlns:a16="http://schemas.microsoft.com/office/drawing/2014/main" id="{9B10DFFA-F4E2-7B9F-F45C-D87626A0EA10}"/>
                    </a:ext>
                  </a:extLst>
                </p:cNvPr>
                <p:cNvSpPr/>
                <p:nvPr/>
              </p:nvSpPr>
              <p:spPr>
                <a:xfrm>
                  <a:off x="228500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5" name="object 39">
                  <a:extLst>
                    <a:ext uri="{FF2B5EF4-FFF2-40B4-BE49-F238E27FC236}">
                      <a16:creationId xmlns:a16="http://schemas.microsoft.com/office/drawing/2014/main" id="{04384B0D-3E96-BCFA-8936-B3377C4A59D1}"/>
                    </a:ext>
                  </a:extLst>
                </p:cNvPr>
                <p:cNvSpPr/>
                <p:nvPr/>
              </p:nvSpPr>
              <p:spPr>
                <a:xfrm>
                  <a:off x="228500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6" name="object 8">
                  <a:extLst>
                    <a:ext uri="{FF2B5EF4-FFF2-40B4-BE49-F238E27FC236}">
                      <a16:creationId xmlns:a16="http://schemas.microsoft.com/office/drawing/2014/main" id="{29E038F6-3EB7-76A1-0E6F-ACF69DAF178E}"/>
                    </a:ext>
                  </a:extLst>
                </p:cNvPr>
                <p:cNvSpPr txBox="1"/>
                <p:nvPr/>
              </p:nvSpPr>
              <p:spPr>
                <a:xfrm>
                  <a:off x="59894" y="2183629"/>
                  <a:ext cx="822820" cy="123111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endParaRPr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31" name="Group 26">
                <a:extLst>
                  <a:ext uri="{FF2B5EF4-FFF2-40B4-BE49-F238E27FC236}">
                    <a16:creationId xmlns:a16="http://schemas.microsoft.com/office/drawing/2014/main" id="{79DE1544-1080-C5B1-98F6-28A1A1F337BA}"/>
                  </a:ext>
                </a:extLst>
              </p:cNvPr>
              <p:cNvGrpSpPr/>
              <p:nvPr/>
            </p:nvGrpSpPr>
            <p:grpSpPr>
              <a:xfrm rot="14585099">
                <a:off x="4025038" y="2063623"/>
                <a:ext cx="422079" cy="217030"/>
                <a:chOff x="19050" y="2004632"/>
                <a:chExt cx="1037654" cy="473791"/>
              </a:xfrm>
            </p:grpSpPr>
            <p:sp>
              <p:nvSpPr>
                <p:cNvPr id="205" name="object 17">
                  <a:extLst>
                    <a:ext uri="{FF2B5EF4-FFF2-40B4-BE49-F238E27FC236}">
                      <a16:creationId xmlns:a16="http://schemas.microsoft.com/office/drawing/2014/main" id="{7EAA19F4-142F-3E60-69BB-BB33F275ECB6}"/>
                    </a:ext>
                  </a:extLst>
                </p:cNvPr>
                <p:cNvSpPr/>
                <p:nvPr/>
              </p:nvSpPr>
              <p:spPr>
                <a:xfrm>
                  <a:off x="933450" y="2249823"/>
                  <a:ext cx="6731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10">
                      <a:moveTo>
                        <a:pt x="0" y="0"/>
                      </a:moveTo>
                      <a:lnTo>
                        <a:pt x="66725" y="0"/>
                      </a:lnTo>
                    </a:path>
                  </a:pathLst>
                </a:custGeom>
                <a:ln w="54692">
                  <a:solidFill>
                    <a:srgbClr val="B2E8B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6" name="object 18">
                  <a:extLst>
                    <a:ext uri="{FF2B5EF4-FFF2-40B4-BE49-F238E27FC236}">
                      <a16:creationId xmlns:a16="http://schemas.microsoft.com/office/drawing/2014/main" id="{18435675-D6C5-F474-CD09-14E449BA1D6E}"/>
                    </a:ext>
                  </a:extLst>
                </p:cNvPr>
                <p:cNvSpPr/>
                <p:nvPr/>
              </p:nvSpPr>
              <p:spPr>
                <a:xfrm>
                  <a:off x="857250" y="2183148"/>
                  <a:ext cx="16827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75" h="142875">
                      <a:moveTo>
                        <a:pt x="0" y="0"/>
                      </a:moveTo>
                      <a:lnTo>
                        <a:pt x="0" y="142466"/>
                      </a:lnTo>
                      <a:lnTo>
                        <a:pt x="167814" y="712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E8B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7" name="object 19">
                  <a:extLst>
                    <a:ext uri="{FF2B5EF4-FFF2-40B4-BE49-F238E27FC236}">
                      <a16:creationId xmlns:a16="http://schemas.microsoft.com/office/drawing/2014/main" id="{05F5CF74-A628-7C28-96CB-8EFBC76CC350}"/>
                    </a:ext>
                  </a:extLst>
                </p:cNvPr>
                <p:cNvSpPr/>
                <p:nvPr/>
              </p:nvSpPr>
              <p:spPr>
                <a:xfrm>
                  <a:off x="888429" y="2173748"/>
                  <a:ext cx="16827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75" h="142875">
                      <a:moveTo>
                        <a:pt x="0" y="0"/>
                      </a:moveTo>
                      <a:lnTo>
                        <a:pt x="167814" y="71233"/>
                      </a:lnTo>
                      <a:lnTo>
                        <a:pt x="0" y="1424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54692">
                  <a:solidFill>
                    <a:srgbClr val="B2E8B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8" name="object 20">
                  <a:extLst>
                    <a:ext uri="{FF2B5EF4-FFF2-40B4-BE49-F238E27FC236}">
                      <a16:creationId xmlns:a16="http://schemas.microsoft.com/office/drawing/2014/main" id="{0373C524-A848-2BBB-B1B8-AF2FBCE1E72A}"/>
                    </a:ext>
                  </a:extLst>
                </p:cNvPr>
                <p:cNvSpPr/>
                <p:nvPr/>
              </p:nvSpPr>
              <p:spPr>
                <a:xfrm>
                  <a:off x="19050" y="2177462"/>
                  <a:ext cx="863220" cy="135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839" h="127634">
                      <a:moveTo>
                        <a:pt x="0" y="127615"/>
                      </a:moveTo>
                      <a:lnTo>
                        <a:pt x="1132710" y="127615"/>
                      </a:lnTo>
                      <a:lnTo>
                        <a:pt x="1132710" y="0"/>
                      </a:lnTo>
                      <a:lnTo>
                        <a:pt x="0" y="0"/>
                      </a:lnTo>
                      <a:lnTo>
                        <a:pt x="0" y="127615"/>
                      </a:lnTo>
                      <a:close/>
                    </a:path>
                  </a:pathLst>
                </a:custGeom>
                <a:solidFill>
                  <a:srgbClr val="B2E8B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9" name="object 23">
                  <a:extLst>
                    <a:ext uri="{FF2B5EF4-FFF2-40B4-BE49-F238E27FC236}">
                      <a16:creationId xmlns:a16="http://schemas.microsoft.com/office/drawing/2014/main" id="{E56A4293-3AEE-3F26-E6C2-192577D79D27}"/>
                    </a:ext>
                  </a:extLst>
                </p:cNvPr>
                <p:cNvSpPr/>
                <p:nvPr/>
              </p:nvSpPr>
              <p:spPr>
                <a:xfrm>
                  <a:off x="617535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210" name="object 24">
                  <a:extLst>
                    <a:ext uri="{FF2B5EF4-FFF2-40B4-BE49-F238E27FC236}">
                      <a16:creationId xmlns:a16="http://schemas.microsoft.com/office/drawing/2014/main" id="{09F2AB64-00A4-1432-372B-644E3719FAF4}"/>
                    </a:ext>
                  </a:extLst>
                </p:cNvPr>
                <p:cNvSpPr/>
                <p:nvPr/>
              </p:nvSpPr>
              <p:spPr>
                <a:xfrm>
                  <a:off x="617535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1" name="object 25">
                  <a:extLst>
                    <a:ext uri="{FF2B5EF4-FFF2-40B4-BE49-F238E27FC236}">
                      <a16:creationId xmlns:a16="http://schemas.microsoft.com/office/drawing/2014/main" id="{63213AE3-378F-23C1-3C61-075672D5A163}"/>
                    </a:ext>
                  </a:extLst>
                </p:cNvPr>
                <p:cNvSpPr/>
                <p:nvPr/>
              </p:nvSpPr>
              <p:spPr>
                <a:xfrm>
                  <a:off x="487860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2" name="object 26">
                  <a:extLst>
                    <a:ext uri="{FF2B5EF4-FFF2-40B4-BE49-F238E27FC236}">
                      <a16:creationId xmlns:a16="http://schemas.microsoft.com/office/drawing/2014/main" id="{1DC5C652-F0C8-F0B9-66ED-4179634115FC}"/>
                    </a:ext>
                  </a:extLst>
                </p:cNvPr>
                <p:cNvSpPr/>
                <p:nvPr/>
              </p:nvSpPr>
              <p:spPr>
                <a:xfrm>
                  <a:off x="487860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3" name="object 27">
                  <a:extLst>
                    <a:ext uri="{FF2B5EF4-FFF2-40B4-BE49-F238E27FC236}">
                      <a16:creationId xmlns:a16="http://schemas.microsoft.com/office/drawing/2014/main" id="{14D9861C-C7D8-2F2D-EA81-D1D6F008E544}"/>
                    </a:ext>
                  </a:extLst>
                </p:cNvPr>
                <p:cNvSpPr/>
                <p:nvPr/>
              </p:nvSpPr>
              <p:spPr>
                <a:xfrm>
                  <a:off x="358175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4" name="object 28">
                  <a:extLst>
                    <a:ext uri="{FF2B5EF4-FFF2-40B4-BE49-F238E27FC236}">
                      <a16:creationId xmlns:a16="http://schemas.microsoft.com/office/drawing/2014/main" id="{6797B50C-BC00-AA14-0F94-D4B781645519}"/>
                    </a:ext>
                  </a:extLst>
                </p:cNvPr>
                <p:cNvSpPr/>
                <p:nvPr/>
              </p:nvSpPr>
              <p:spPr>
                <a:xfrm>
                  <a:off x="358175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5" name="object 29">
                  <a:extLst>
                    <a:ext uri="{FF2B5EF4-FFF2-40B4-BE49-F238E27FC236}">
                      <a16:creationId xmlns:a16="http://schemas.microsoft.com/office/drawing/2014/main" id="{781F8B9B-9381-F723-4A33-96E0E1CB389C}"/>
                    </a:ext>
                  </a:extLst>
                </p:cNvPr>
                <p:cNvSpPr/>
                <p:nvPr/>
              </p:nvSpPr>
              <p:spPr>
                <a:xfrm>
                  <a:off x="228500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6" name="object 30">
                  <a:extLst>
                    <a:ext uri="{FF2B5EF4-FFF2-40B4-BE49-F238E27FC236}">
                      <a16:creationId xmlns:a16="http://schemas.microsoft.com/office/drawing/2014/main" id="{A351FF89-1F0E-B393-7FA6-60D5E4F8B687}"/>
                    </a:ext>
                  </a:extLst>
                </p:cNvPr>
                <p:cNvSpPr/>
                <p:nvPr/>
              </p:nvSpPr>
              <p:spPr>
                <a:xfrm>
                  <a:off x="228500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7" name="object 32">
                  <a:extLst>
                    <a:ext uri="{FF2B5EF4-FFF2-40B4-BE49-F238E27FC236}">
                      <a16:creationId xmlns:a16="http://schemas.microsoft.com/office/drawing/2014/main" id="{29591C2F-2A13-36B5-BAA4-36A2836AFF06}"/>
                    </a:ext>
                  </a:extLst>
                </p:cNvPr>
                <p:cNvSpPr/>
                <p:nvPr/>
              </p:nvSpPr>
              <p:spPr>
                <a:xfrm>
                  <a:off x="617535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8" name="object 33">
                  <a:extLst>
                    <a:ext uri="{FF2B5EF4-FFF2-40B4-BE49-F238E27FC236}">
                      <a16:creationId xmlns:a16="http://schemas.microsoft.com/office/drawing/2014/main" id="{ED037A2D-2185-7439-5464-DCE6D2FBCA2E}"/>
                    </a:ext>
                  </a:extLst>
                </p:cNvPr>
                <p:cNvSpPr/>
                <p:nvPr/>
              </p:nvSpPr>
              <p:spPr>
                <a:xfrm>
                  <a:off x="617535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9" name="object 34">
                  <a:extLst>
                    <a:ext uri="{FF2B5EF4-FFF2-40B4-BE49-F238E27FC236}">
                      <a16:creationId xmlns:a16="http://schemas.microsoft.com/office/drawing/2014/main" id="{39561D7C-3757-D469-428C-7BF34795069D}"/>
                    </a:ext>
                  </a:extLst>
                </p:cNvPr>
                <p:cNvSpPr/>
                <p:nvPr/>
              </p:nvSpPr>
              <p:spPr>
                <a:xfrm>
                  <a:off x="487860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0" name="object 35">
                  <a:extLst>
                    <a:ext uri="{FF2B5EF4-FFF2-40B4-BE49-F238E27FC236}">
                      <a16:creationId xmlns:a16="http://schemas.microsoft.com/office/drawing/2014/main" id="{01A47EE0-14D8-FAEC-9C68-9F85CEBFB4AA}"/>
                    </a:ext>
                  </a:extLst>
                </p:cNvPr>
                <p:cNvSpPr/>
                <p:nvPr/>
              </p:nvSpPr>
              <p:spPr>
                <a:xfrm>
                  <a:off x="487860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1" name="object 36">
                  <a:extLst>
                    <a:ext uri="{FF2B5EF4-FFF2-40B4-BE49-F238E27FC236}">
                      <a16:creationId xmlns:a16="http://schemas.microsoft.com/office/drawing/2014/main" id="{9E16C8D2-9982-6ACE-7941-B33981BEA989}"/>
                    </a:ext>
                  </a:extLst>
                </p:cNvPr>
                <p:cNvSpPr/>
                <p:nvPr/>
              </p:nvSpPr>
              <p:spPr>
                <a:xfrm>
                  <a:off x="358175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2" name="object 37">
                  <a:extLst>
                    <a:ext uri="{FF2B5EF4-FFF2-40B4-BE49-F238E27FC236}">
                      <a16:creationId xmlns:a16="http://schemas.microsoft.com/office/drawing/2014/main" id="{99AE9535-1F11-D0B8-C8D7-A088AB9293F0}"/>
                    </a:ext>
                  </a:extLst>
                </p:cNvPr>
                <p:cNvSpPr/>
                <p:nvPr/>
              </p:nvSpPr>
              <p:spPr>
                <a:xfrm>
                  <a:off x="358175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3" name="object 38">
                  <a:extLst>
                    <a:ext uri="{FF2B5EF4-FFF2-40B4-BE49-F238E27FC236}">
                      <a16:creationId xmlns:a16="http://schemas.microsoft.com/office/drawing/2014/main" id="{EDC6E192-367B-89D3-13F8-BE687A0D4F04}"/>
                    </a:ext>
                  </a:extLst>
                </p:cNvPr>
                <p:cNvSpPr/>
                <p:nvPr/>
              </p:nvSpPr>
              <p:spPr>
                <a:xfrm>
                  <a:off x="228500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4" name="object 39">
                  <a:extLst>
                    <a:ext uri="{FF2B5EF4-FFF2-40B4-BE49-F238E27FC236}">
                      <a16:creationId xmlns:a16="http://schemas.microsoft.com/office/drawing/2014/main" id="{857B2BAF-324F-D7E4-B513-059FC9C1B357}"/>
                    </a:ext>
                  </a:extLst>
                </p:cNvPr>
                <p:cNvSpPr/>
                <p:nvPr/>
              </p:nvSpPr>
              <p:spPr>
                <a:xfrm>
                  <a:off x="228500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5" name="object 8">
                  <a:extLst>
                    <a:ext uri="{FF2B5EF4-FFF2-40B4-BE49-F238E27FC236}">
                      <a16:creationId xmlns:a16="http://schemas.microsoft.com/office/drawing/2014/main" id="{D4272B9A-DE19-EE2A-4688-D94E9DE823D3}"/>
                    </a:ext>
                  </a:extLst>
                </p:cNvPr>
                <p:cNvSpPr txBox="1"/>
                <p:nvPr/>
              </p:nvSpPr>
              <p:spPr>
                <a:xfrm>
                  <a:off x="59894" y="2183629"/>
                  <a:ext cx="822820" cy="123111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endParaRPr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32" name="Group 27">
                <a:extLst>
                  <a:ext uri="{FF2B5EF4-FFF2-40B4-BE49-F238E27FC236}">
                    <a16:creationId xmlns:a16="http://schemas.microsoft.com/office/drawing/2014/main" id="{2108D0DB-8AEC-C134-0002-2C7C440286EA}"/>
                  </a:ext>
                </a:extLst>
              </p:cNvPr>
              <p:cNvGrpSpPr/>
              <p:nvPr/>
            </p:nvGrpSpPr>
            <p:grpSpPr>
              <a:xfrm rot="8916509">
                <a:off x="3370784" y="649580"/>
                <a:ext cx="422079" cy="217030"/>
                <a:chOff x="19050" y="2004632"/>
                <a:chExt cx="1037654" cy="473791"/>
              </a:xfrm>
            </p:grpSpPr>
            <p:sp>
              <p:nvSpPr>
                <p:cNvPr id="55" name="object 17">
                  <a:extLst>
                    <a:ext uri="{FF2B5EF4-FFF2-40B4-BE49-F238E27FC236}">
                      <a16:creationId xmlns:a16="http://schemas.microsoft.com/office/drawing/2014/main" id="{2C336F34-2D08-F683-44A3-688953C0CBCE}"/>
                    </a:ext>
                  </a:extLst>
                </p:cNvPr>
                <p:cNvSpPr/>
                <p:nvPr/>
              </p:nvSpPr>
              <p:spPr>
                <a:xfrm>
                  <a:off x="933450" y="2249823"/>
                  <a:ext cx="6731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10">
                      <a:moveTo>
                        <a:pt x="0" y="0"/>
                      </a:moveTo>
                      <a:lnTo>
                        <a:pt x="66725" y="0"/>
                      </a:lnTo>
                    </a:path>
                  </a:pathLst>
                </a:custGeom>
                <a:ln w="54692">
                  <a:solidFill>
                    <a:srgbClr val="B2E8B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6" name="object 18">
                  <a:extLst>
                    <a:ext uri="{FF2B5EF4-FFF2-40B4-BE49-F238E27FC236}">
                      <a16:creationId xmlns:a16="http://schemas.microsoft.com/office/drawing/2014/main" id="{1975A670-7E5A-A70F-3004-B577F06DEF4F}"/>
                    </a:ext>
                  </a:extLst>
                </p:cNvPr>
                <p:cNvSpPr/>
                <p:nvPr/>
              </p:nvSpPr>
              <p:spPr>
                <a:xfrm>
                  <a:off x="857250" y="2183148"/>
                  <a:ext cx="16827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75" h="142875">
                      <a:moveTo>
                        <a:pt x="0" y="0"/>
                      </a:moveTo>
                      <a:lnTo>
                        <a:pt x="0" y="142466"/>
                      </a:lnTo>
                      <a:lnTo>
                        <a:pt x="167814" y="712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E8B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7" name="object 19">
                  <a:extLst>
                    <a:ext uri="{FF2B5EF4-FFF2-40B4-BE49-F238E27FC236}">
                      <a16:creationId xmlns:a16="http://schemas.microsoft.com/office/drawing/2014/main" id="{4A475604-F894-6D4C-210A-9C706BDB466D}"/>
                    </a:ext>
                  </a:extLst>
                </p:cNvPr>
                <p:cNvSpPr/>
                <p:nvPr/>
              </p:nvSpPr>
              <p:spPr>
                <a:xfrm>
                  <a:off x="888429" y="2173748"/>
                  <a:ext cx="16827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75" h="142875">
                      <a:moveTo>
                        <a:pt x="0" y="0"/>
                      </a:moveTo>
                      <a:lnTo>
                        <a:pt x="167814" y="71233"/>
                      </a:lnTo>
                      <a:lnTo>
                        <a:pt x="0" y="1424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54692">
                  <a:solidFill>
                    <a:srgbClr val="B2E8B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8" name="object 20">
                  <a:extLst>
                    <a:ext uri="{FF2B5EF4-FFF2-40B4-BE49-F238E27FC236}">
                      <a16:creationId xmlns:a16="http://schemas.microsoft.com/office/drawing/2014/main" id="{88C68C6D-0AA5-BAC7-1AB1-7FB58BD5E8E3}"/>
                    </a:ext>
                  </a:extLst>
                </p:cNvPr>
                <p:cNvSpPr/>
                <p:nvPr/>
              </p:nvSpPr>
              <p:spPr>
                <a:xfrm>
                  <a:off x="19050" y="2177462"/>
                  <a:ext cx="863220" cy="135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839" h="127634">
                      <a:moveTo>
                        <a:pt x="0" y="127615"/>
                      </a:moveTo>
                      <a:lnTo>
                        <a:pt x="1132710" y="127615"/>
                      </a:lnTo>
                      <a:lnTo>
                        <a:pt x="1132710" y="0"/>
                      </a:lnTo>
                      <a:lnTo>
                        <a:pt x="0" y="0"/>
                      </a:lnTo>
                      <a:lnTo>
                        <a:pt x="0" y="127615"/>
                      </a:lnTo>
                      <a:close/>
                    </a:path>
                  </a:pathLst>
                </a:custGeom>
                <a:solidFill>
                  <a:srgbClr val="B2E8B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9" name="object 23">
                  <a:extLst>
                    <a:ext uri="{FF2B5EF4-FFF2-40B4-BE49-F238E27FC236}">
                      <a16:creationId xmlns:a16="http://schemas.microsoft.com/office/drawing/2014/main" id="{5695ADCD-B32E-C54B-F16F-27880675D57D}"/>
                    </a:ext>
                  </a:extLst>
                </p:cNvPr>
                <p:cNvSpPr/>
                <p:nvPr/>
              </p:nvSpPr>
              <p:spPr>
                <a:xfrm>
                  <a:off x="617535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60" name="object 24">
                  <a:extLst>
                    <a:ext uri="{FF2B5EF4-FFF2-40B4-BE49-F238E27FC236}">
                      <a16:creationId xmlns:a16="http://schemas.microsoft.com/office/drawing/2014/main" id="{45FB5DA6-50E9-145D-32C9-0DA00EC3C899}"/>
                    </a:ext>
                  </a:extLst>
                </p:cNvPr>
                <p:cNvSpPr/>
                <p:nvPr/>
              </p:nvSpPr>
              <p:spPr>
                <a:xfrm>
                  <a:off x="617535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1" name="object 25">
                  <a:extLst>
                    <a:ext uri="{FF2B5EF4-FFF2-40B4-BE49-F238E27FC236}">
                      <a16:creationId xmlns:a16="http://schemas.microsoft.com/office/drawing/2014/main" id="{1926921A-23BC-3ABB-8A7F-3B9053A7F791}"/>
                    </a:ext>
                  </a:extLst>
                </p:cNvPr>
                <p:cNvSpPr/>
                <p:nvPr/>
              </p:nvSpPr>
              <p:spPr>
                <a:xfrm>
                  <a:off x="487860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2" name="object 26">
                  <a:extLst>
                    <a:ext uri="{FF2B5EF4-FFF2-40B4-BE49-F238E27FC236}">
                      <a16:creationId xmlns:a16="http://schemas.microsoft.com/office/drawing/2014/main" id="{82B3844E-F13E-0A06-0F19-4D53ECE4A3CB}"/>
                    </a:ext>
                  </a:extLst>
                </p:cNvPr>
                <p:cNvSpPr/>
                <p:nvPr/>
              </p:nvSpPr>
              <p:spPr>
                <a:xfrm>
                  <a:off x="487860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3" name="object 27">
                  <a:extLst>
                    <a:ext uri="{FF2B5EF4-FFF2-40B4-BE49-F238E27FC236}">
                      <a16:creationId xmlns:a16="http://schemas.microsoft.com/office/drawing/2014/main" id="{086309DF-BB56-6C28-1617-A7E98EE8581A}"/>
                    </a:ext>
                  </a:extLst>
                </p:cNvPr>
                <p:cNvSpPr/>
                <p:nvPr/>
              </p:nvSpPr>
              <p:spPr>
                <a:xfrm>
                  <a:off x="358175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2" name="object 28">
                  <a:extLst>
                    <a:ext uri="{FF2B5EF4-FFF2-40B4-BE49-F238E27FC236}">
                      <a16:creationId xmlns:a16="http://schemas.microsoft.com/office/drawing/2014/main" id="{F2C2A081-F149-1CBF-C410-3BEF29A51252}"/>
                    </a:ext>
                  </a:extLst>
                </p:cNvPr>
                <p:cNvSpPr/>
                <p:nvPr/>
              </p:nvSpPr>
              <p:spPr>
                <a:xfrm>
                  <a:off x="358175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3" name="object 29">
                  <a:extLst>
                    <a:ext uri="{FF2B5EF4-FFF2-40B4-BE49-F238E27FC236}">
                      <a16:creationId xmlns:a16="http://schemas.microsoft.com/office/drawing/2014/main" id="{2E3EDEFC-C414-441F-086C-54BBE8C09DF3}"/>
                    </a:ext>
                  </a:extLst>
                </p:cNvPr>
                <p:cNvSpPr/>
                <p:nvPr/>
              </p:nvSpPr>
              <p:spPr>
                <a:xfrm>
                  <a:off x="228500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4" name="object 30">
                  <a:extLst>
                    <a:ext uri="{FF2B5EF4-FFF2-40B4-BE49-F238E27FC236}">
                      <a16:creationId xmlns:a16="http://schemas.microsoft.com/office/drawing/2014/main" id="{2E972751-772C-F19E-603A-D62F61FE74F3}"/>
                    </a:ext>
                  </a:extLst>
                </p:cNvPr>
                <p:cNvSpPr/>
                <p:nvPr/>
              </p:nvSpPr>
              <p:spPr>
                <a:xfrm>
                  <a:off x="228500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5" name="object 32">
                  <a:extLst>
                    <a:ext uri="{FF2B5EF4-FFF2-40B4-BE49-F238E27FC236}">
                      <a16:creationId xmlns:a16="http://schemas.microsoft.com/office/drawing/2014/main" id="{70F113FC-B4C7-D8F8-B71B-DAB4CF108CF4}"/>
                    </a:ext>
                  </a:extLst>
                </p:cNvPr>
                <p:cNvSpPr/>
                <p:nvPr/>
              </p:nvSpPr>
              <p:spPr>
                <a:xfrm>
                  <a:off x="617535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6" name="object 33">
                  <a:extLst>
                    <a:ext uri="{FF2B5EF4-FFF2-40B4-BE49-F238E27FC236}">
                      <a16:creationId xmlns:a16="http://schemas.microsoft.com/office/drawing/2014/main" id="{D0C9E51A-659C-7F92-7A50-00E4AEE69C7D}"/>
                    </a:ext>
                  </a:extLst>
                </p:cNvPr>
                <p:cNvSpPr/>
                <p:nvPr/>
              </p:nvSpPr>
              <p:spPr>
                <a:xfrm>
                  <a:off x="617535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7" name="object 34">
                  <a:extLst>
                    <a:ext uri="{FF2B5EF4-FFF2-40B4-BE49-F238E27FC236}">
                      <a16:creationId xmlns:a16="http://schemas.microsoft.com/office/drawing/2014/main" id="{9EC50F32-D2D5-0D06-B455-B26B296C9CFE}"/>
                    </a:ext>
                  </a:extLst>
                </p:cNvPr>
                <p:cNvSpPr/>
                <p:nvPr/>
              </p:nvSpPr>
              <p:spPr>
                <a:xfrm>
                  <a:off x="487860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9" name="object 35">
                  <a:extLst>
                    <a:ext uri="{FF2B5EF4-FFF2-40B4-BE49-F238E27FC236}">
                      <a16:creationId xmlns:a16="http://schemas.microsoft.com/office/drawing/2014/main" id="{29C05D65-32B4-79C2-F392-E724307E02E1}"/>
                    </a:ext>
                  </a:extLst>
                </p:cNvPr>
                <p:cNvSpPr/>
                <p:nvPr/>
              </p:nvSpPr>
              <p:spPr>
                <a:xfrm>
                  <a:off x="487860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0" name="object 36">
                  <a:extLst>
                    <a:ext uri="{FF2B5EF4-FFF2-40B4-BE49-F238E27FC236}">
                      <a16:creationId xmlns:a16="http://schemas.microsoft.com/office/drawing/2014/main" id="{048CBC32-B447-4B47-B7C4-CFEBB6F5E8CF}"/>
                    </a:ext>
                  </a:extLst>
                </p:cNvPr>
                <p:cNvSpPr/>
                <p:nvPr/>
              </p:nvSpPr>
              <p:spPr>
                <a:xfrm>
                  <a:off x="358175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1" name="object 37">
                  <a:extLst>
                    <a:ext uri="{FF2B5EF4-FFF2-40B4-BE49-F238E27FC236}">
                      <a16:creationId xmlns:a16="http://schemas.microsoft.com/office/drawing/2014/main" id="{6D5A9052-7932-EFC0-880F-1934015C4CEF}"/>
                    </a:ext>
                  </a:extLst>
                </p:cNvPr>
                <p:cNvSpPr/>
                <p:nvPr/>
              </p:nvSpPr>
              <p:spPr>
                <a:xfrm>
                  <a:off x="358175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2" name="object 38">
                  <a:extLst>
                    <a:ext uri="{FF2B5EF4-FFF2-40B4-BE49-F238E27FC236}">
                      <a16:creationId xmlns:a16="http://schemas.microsoft.com/office/drawing/2014/main" id="{6FB2A14B-26A5-F673-2875-0C6B95009EE0}"/>
                    </a:ext>
                  </a:extLst>
                </p:cNvPr>
                <p:cNvSpPr/>
                <p:nvPr/>
              </p:nvSpPr>
              <p:spPr>
                <a:xfrm>
                  <a:off x="228500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3" name="object 39">
                  <a:extLst>
                    <a:ext uri="{FF2B5EF4-FFF2-40B4-BE49-F238E27FC236}">
                      <a16:creationId xmlns:a16="http://schemas.microsoft.com/office/drawing/2014/main" id="{B6932D78-4400-AC7B-03A4-35B85184A43B}"/>
                    </a:ext>
                  </a:extLst>
                </p:cNvPr>
                <p:cNvSpPr/>
                <p:nvPr/>
              </p:nvSpPr>
              <p:spPr>
                <a:xfrm>
                  <a:off x="228500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4" name="object 8">
                  <a:extLst>
                    <a:ext uri="{FF2B5EF4-FFF2-40B4-BE49-F238E27FC236}">
                      <a16:creationId xmlns:a16="http://schemas.microsoft.com/office/drawing/2014/main" id="{B6DCEC95-30F8-3C24-C550-F9E67C5B3C58}"/>
                    </a:ext>
                  </a:extLst>
                </p:cNvPr>
                <p:cNvSpPr txBox="1"/>
                <p:nvPr/>
              </p:nvSpPr>
              <p:spPr>
                <a:xfrm>
                  <a:off x="59894" y="2183629"/>
                  <a:ext cx="822820" cy="123111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endParaRPr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33" name="Group 29">
                <a:extLst>
                  <a:ext uri="{FF2B5EF4-FFF2-40B4-BE49-F238E27FC236}">
                    <a16:creationId xmlns:a16="http://schemas.microsoft.com/office/drawing/2014/main" id="{68A29067-95CE-C3AD-C9E3-C60386B23F1F}"/>
                  </a:ext>
                </a:extLst>
              </p:cNvPr>
              <p:cNvGrpSpPr/>
              <p:nvPr/>
            </p:nvGrpSpPr>
            <p:grpSpPr>
              <a:xfrm rot="11218635">
                <a:off x="2938151" y="2060008"/>
                <a:ext cx="422079" cy="217030"/>
                <a:chOff x="19050" y="2004632"/>
                <a:chExt cx="1037654" cy="473791"/>
              </a:xfrm>
            </p:grpSpPr>
            <p:sp>
              <p:nvSpPr>
                <p:cNvPr id="34" name="object 17">
                  <a:extLst>
                    <a:ext uri="{FF2B5EF4-FFF2-40B4-BE49-F238E27FC236}">
                      <a16:creationId xmlns:a16="http://schemas.microsoft.com/office/drawing/2014/main" id="{3673B8D6-D91D-39D3-3618-FBC562FE9DAC}"/>
                    </a:ext>
                  </a:extLst>
                </p:cNvPr>
                <p:cNvSpPr/>
                <p:nvPr/>
              </p:nvSpPr>
              <p:spPr>
                <a:xfrm>
                  <a:off x="933450" y="2249823"/>
                  <a:ext cx="6731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10">
                      <a:moveTo>
                        <a:pt x="0" y="0"/>
                      </a:moveTo>
                      <a:lnTo>
                        <a:pt x="66725" y="0"/>
                      </a:lnTo>
                    </a:path>
                  </a:pathLst>
                </a:custGeom>
                <a:ln w="54692">
                  <a:solidFill>
                    <a:srgbClr val="B2E8B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5" name="object 18">
                  <a:extLst>
                    <a:ext uri="{FF2B5EF4-FFF2-40B4-BE49-F238E27FC236}">
                      <a16:creationId xmlns:a16="http://schemas.microsoft.com/office/drawing/2014/main" id="{CFCBED3D-E6AE-9843-E8F3-EF55C814875D}"/>
                    </a:ext>
                  </a:extLst>
                </p:cNvPr>
                <p:cNvSpPr/>
                <p:nvPr/>
              </p:nvSpPr>
              <p:spPr>
                <a:xfrm>
                  <a:off x="857250" y="2183148"/>
                  <a:ext cx="16827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75" h="142875">
                      <a:moveTo>
                        <a:pt x="0" y="0"/>
                      </a:moveTo>
                      <a:lnTo>
                        <a:pt x="0" y="142466"/>
                      </a:lnTo>
                      <a:lnTo>
                        <a:pt x="167814" y="712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E8B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6" name="object 19">
                  <a:extLst>
                    <a:ext uri="{FF2B5EF4-FFF2-40B4-BE49-F238E27FC236}">
                      <a16:creationId xmlns:a16="http://schemas.microsoft.com/office/drawing/2014/main" id="{B7EA4D86-A69F-528B-28E0-748B21FC61C9}"/>
                    </a:ext>
                  </a:extLst>
                </p:cNvPr>
                <p:cNvSpPr/>
                <p:nvPr/>
              </p:nvSpPr>
              <p:spPr>
                <a:xfrm>
                  <a:off x="888429" y="2173748"/>
                  <a:ext cx="16827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275" h="142875">
                      <a:moveTo>
                        <a:pt x="0" y="0"/>
                      </a:moveTo>
                      <a:lnTo>
                        <a:pt x="167814" y="71233"/>
                      </a:lnTo>
                      <a:lnTo>
                        <a:pt x="0" y="1424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54692">
                  <a:solidFill>
                    <a:srgbClr val="B2E8B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7" name="object 20">
                  <a:extLst>
                    <a:ext uri="{FF2B5EF4-FFF2-40B4-BE49-F238E27FC236}">
                      <a16:creationId xmlns:a16="http://schemas.microsoft.com/office/drawing/2014/main" id="{6781DC1E-36AF-CDB2-EE2D-28FDBC74BAC5}"/>
                    </a:ext>
                  </a:extLst>
                </p:cNvPr>
                <p:cNvSpPr/>
                <p:nvPr/>
              </p:nvSpPr>
              <p:spPr>
                <a:xfrm>
                  <a:off x="19050" y="2177462"/>
                  <a:ext cx="863220" cy="135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839" h="127634">
                      <a:moveTo>
                        <a:pt x="0" y="127615"/>
                      </a:moveTo>
                      <a:lnTo>
                        <a:pt x="1132710" y="127615"/>
                      </a:lnTo>
                      <a:lnTo>
                        <a:pt x="1132710" y="0"/>
                      </a:lnTo>
                      <a:lnTo>
                        <a:pt x="0" y="0"/>
                      </a:lnTo>
                      <a:lnTo>
                        <a:pt x="0" y="127615"/>
                      </a:lnTo>
                      <a:close/>
                    </a:path>
                  </a:pathLst>
                </a:custGeom>
                <a:solidFill>
                  <a:srgbClr val="B2E8B2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8" name="object 23">
                  <a:extLst>
                    <a:ext uri="{FF2B5EF4-FFF2-40B4-BE49-F238E27FC236}">
                      <a16:creationId xmlns:a16="http://schemas.microsoft.com/office/drawing/2014/main" id="{C8C1D940-1DEC-049F-E5FB-4024CF5D11F9}"/>
                    </a:ext>
                  </a:extLst>
                </p:cNvPr>
                <p:cNvSpPr/>
                <p:nvPr/>
              </p:nvSpPr>
              <p:spPr>
                <a:xfrm>
                  <a:off x="617535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9" name="object 24">
                  <a:extLst>
                    <a:ext uri="{FF2B5EF4-FFF2-40B4-BE49-F238E27FC236}">
                      <a16:creationId xmlns:a16="http://schemas.microsoft.com/office/drawing/2014/main" id="{1BC05E37-05DC-450D-52F4-E52C5D9F0685}"/>
                    </a:ext>
                  </a:extLst>
                </p:cNvPr>
                <p:cNvSpPr/>
                <p:nvPr/>
              </p:nvSpPr>
              <p:spPr>
                <a:xfrm>
                  <a:off x="617535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0" name="object 25">
                  <a:extLst>
                    <a:ext uri="{FF2B5EF4-FFF2-40B4-BE49-F238E27FC236}">
                      <a16:creationId xmlns:a16="http://schemas.microsoft.com/office/drawing/2014/main" id="{EBAC5196-5857-84BA-F746-C04CE29192E8}"/>
                    </a:ext>
                  </a:extLst>
                </p:cNvPr>
                <p:cNvSpPr/>
                <p:nvPr/>
              </p:nvSpPr>
              <p:spPr>
                <a:xfrm>
                  <a:off x="487860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1" name="object 26">
                  <a:extLst>
                    <a:ext uri="{FF2B5EF4-FFF2-40B4-BE49-F238E27FC236}">
                      <a16:creationId xmlns:a16="http://schemas.microsoft.com/office/drawing/2014/main" id="{DDAC31BF-156F-B2E2-0298-4707EB776247}"/>
                    </a:ext>
                  </a:extLst>
                </p:cNvPr>
                <p:cNvSpPr/>
                <p:nvPr/>
              </p:nvSpPr>
              <p:spPr>
                <a:xfrm>
                  <a:off x="487860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2" name="object 27">
                  <a:extLst>
                    <a:ext uri="{FF2B5EF4-FFF2-40B4-BE49-F238E27FC236}">
                      <a16:creationId xmlns:a16="http://schemas.microsoft.com/office/drawing/2014/main" id="{2296DDB4-F052-7114-B1BE-6FF0F702FA5E}"/>
                    </a:ext>
                  </a:extLst>
                </p:cNvPr>
                <p:cNvSpPr/>
                <p:nvPr/>
              </p:nvSpPr>
              <p:spPr>
                <a:xfrm>
                  <a:off x="358175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3" name="object 28">
                  <a:extLst>
                    <a:ext uri="{FF2B5EF4-FFF2-40B4-BE49-F238E27FC236}">
                      <a16:creationId xmlns:a16="http://schemas.microsoft.com/office/drawing/2014/main" id="{2F3968E2-1C90-E47F-578B-C98B58AD4F4F}"/>
                    </a:ext>
                  </a:extLst>
                </p:cNvPr>
                <p:cNvSpPr/>
                <p:nvPr/>
              </p:nvSpPr>
              <p:spPr>
                <a:xfrm>
                  <a:off x="358175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4" name="object 29">
                  <a:extLst>
                    <a:ext uri="{FF2B5EF4-FFF2-40B4-BE49-F238E27FC236}">
                      <a16:creationId xmlns:a16="http://schemas.microsoft.com/office/drawing/2014/main" id="{C3EE622C-35D0-CE6E-EDDA-88BE8A910FE8}"/>
                    </a:ext>
                  </a:extLst>
                </p:cNvPr>
                <p:cNvSpPr/>
                <p:nvPr/>
              </p:nvSpPr>
              <p:spPr>
                <a:xfrm>
                  <a:off x="228500" y="2004632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5" name="object 30">
                  <a:extLst>
                    <a:ext uri="{FF2B5EF4-FFF2-40B4-BE49-F238E27FC236}">
                      <a16:creationId xmlns:a16="http://schemas.microsoft.com/office/drawing/2014/main" id="{C8FD6A46-7209-8851-EB16-F25A2CBE8AEF}"/>
                    </a:ext>
                  </a:extLst>
                </p:cNvPr>
                <p:cNvSpPr/>
                <p:nvPr/>
              </p:nvSpPr>
              <p:spPr>
                <a:xfrm>
                  <a:off x="228500" y="2004632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6" name="object 32">
                  <a:extLst>
                    <a:ext uri="{FF2B5EF4-FFF2-40B4-BE49-F238E27FC236}">
                      <a16:creationId xmlns:a16="http://schemas.microsoft.com/office/drawing/2014/main" id="{358EAD30-B8EE-0ADA-AA55-3D3E1950E8EB}"/>
                    </a:ext>
                  </a:extLst>
                </p:cNvPr>
                <p:cNvSpPr/>
                <p:nvPr/>
              </p:nvSpPr>
              <p:spPr>
                <a:xfrm>
                  <a:off x="617535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7" name="object 33">
                  <a:extLst>
                    <a:ext uri="{FF2B5EF4-FFF2-40B4-BE49-F238E27FC236}">
                      <a16:creationId xmlns:a16="http://schemas.microsoft.com/office/drawing/2014/main" id="{E349CA05-45F2-9EC2-EC73-ABFBB10E105C}"/>
                    </a:ext>
                  </a:extLst>
                </p:cNvPr>
                <p:cNvSpPr/>
                <p:nvPr/>
              </p:nvSpPr>
              <p:spPr>
                <a:xfrm>
                  <a:off x="617535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8" name="object 34">
                  <a:extLst>
                    <a:ext uri="{FF2B5EF4-FFF2-40B4-BE49-F238E27FC236}">
                      <a16:creationId xmlns:a16="http://schemas.microsoft.com/office/drawing/2014/main" id="{E50CB60D-1DA6-A3A0-797D-614FD0CF075D}"/>
                    </a:ext>
                  </a:extLst>
                </p:cNvPr>
                <p:cNvSpPr/>
                <p:nvPr/>
              </p:nvSpPr>
              <p:spPr>
                <a:xfrm>
                  <a:off x="487860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9" name="object 35">
                  <a:extLst>
                    <a:ext uri="{FF2B5EF4-FFF2-40B4-BE49-F238E27FC236}">
                      <a16:creationId xmlns:a16="http://schemas.microsoft.com/office/drawing/2014/main" id="{D8668AA9-F084-53BC-4485-4D264A4F1500}"/>
                    </a:ext>
                  </a:extLst>
                </p:cNvPr>
                <p:cNvSpPr/>
                <p:nvPr/>
              </p:nvSpPr>
              <p:spPr>
                <a:xfrm>
                  <a:off x="487860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0" name="object 36">
                  <a:extLst>
                    <a:ext uri="{FF2B5EF4-FFF2-40B4-BE49-F238E27FC236}">
                      <a16:creationId xmlns:a16="http://schemas.microsoft.com/office/drawing/2014/main" id="{01333AC4-FD29-866D-3949-3FFF774968E8}"/>
                    </a:ext>
                  </a:extLst>
                </p:cNvPr>
                <p:cNvSpPr/>
                <p:nvPr/>
              </p:nvSpPr>
              <p:spPr>
                <a:xfrm>
                  <a:off x="358175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1" name="object 37">
                  <a:extLst>
                    <a:ext uri="{FF2B5EF4-FFF2-40B4-BE49-F238E27FC236}">
                      <a16:creationId xmlns:a16="http://schemas.microsoft.com/office/drawing/2014/main" id="{3781BCA6-6243-C7A4-0249-B858274F2C44}"/>
                    </a:ext>
                  </a:extLst>
                </p:cNvPr>
                <p:cNvSpPr/>
                <p:nvPr/>
              </p:nvSpPr>
              <p:spPr>
                <a:xfrm>
                  <a:off x="358175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2" name="object 38">
                  <a:extLst>
                    <a:ext uri="{FF2B5EF4-FFF2-40B4-BE49-F238E27FC236}">
                      <a16:creationId xmlns:a16="http://schemas.microsoft.com/office/drawing/2014/main" id="{630DCAD5-571E-04B3-11BB-D1BF9FB1278A}"/>
                    </a:ext>
                  </a:extLst>
                </p:cNvPr>
                <p:cNvSpPr/>
                <p:nvPr/>
              </p:nvSpPr>
              <p:spPr>
                <a:xfrm>
                  <a:off x="228500" y="2378093"/>
                  <a:ext cx="99813" cy="99813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3" name="object 39">
                  <a:extLst>
                    <a:ext uri="{FF2B5EF4-FFF2-40B4-BE49-F238E27FC236}">
                      <a16:creationId xmlns:a16="http://schemas.microsoft.com/office/drawing/2014/main" id="{2D446C8D-EED8-DAB4-75D4-3FE0799D8B21}"/>
                    </a:ext>
                  </a:extLst>
                </p:cNvPr>
                <p:cNvSpPr/>
                <p:nvPr/>
              </p:nvSpPr>
              <p:spPr>
                <a:xfrm>
                  <a:off x="228500" y="2378093"/>
                  <a:ext cx="100330" cy="10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0" h="100330">
                      <a:moveTo>
                        <a:pt x="0" y="99813"/>
                      </a:moveTo>
                      <a:lnTo>
                        <a:pt x="99813" y="99813"/>
                      </a:lnTo>
                      <a:lnTo>
                        <a:pt x="99813" y="0"/>
                      </a:lnTo>
                      <a:lnTo>
                        <a:pt x="0" y="0"/>
                      </a:lnTo>
                      <a:lnTo>
                        <a:pt x="0" y="99813"/>
                      </a:lnTo>
                      <a:close/>
                    </a:path>
                  </a:pathLst>
                </a:custGeom>
                <a:ln w="10938">
                  <a:solidFill>
                    <a:srgbClr val="0099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4" name="object 8">
                  <a:extLst>
                    <a:ext uri="{FF2B5EF4-FFF2-40B4-BE49-F238E27FC236}">
                      <a16:creationId xmlns:a16="http://schemas.microsoft.com/office/drawing/2014/main" id="{BC0BEEC2-7AFD-104A-EC32-A941FB508C7B}"/>
                    </a:ext>
                  </a:extLst>
                </p:cNvPr>
                <p:cNvSpPr txBox="1"/>
                <p:nvPr/>
              </p:nvSpPr>
              <p:spPr>
                <a:xfrm>
                  <a:off x="59894" y="2183629"/>
                  <a:ext cx="822820" cy="123111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endParaRPr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pic>
          <p:nvPicPr>
            <p:cNvPr id="322" name="Picture 321" descr="Icon&#10;&#10;Description automatically generated">
              <a:extLst>
                <a:ext uri="{FF2B5EF4-FFF2-40B4-BE49-F238E27FC236}">
                  <a16:creationId xmlns:a16="http://schemas.microsoft.com/office/drawing/2014/main" id="{E38CB241-1D3D-9FC7-5603-903D02DD1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" r="-11" b="9673"/>
            <a:stretch/>
          </p:blipFill>
          <p:spPr>
            <a:xfrm>
              <a:off x="1458635" y="934332"/>
              <a:ext cx="214393" cy="191629"/>
            </a:xfrm>
            <a:prstGeom prst="rect">
              <a:avLst/>
            </a:prstGeom>
          </p:spPr>
        </p:pic>
        <p:pic>
          <p:nvPicPr>
            <p:cNvPr id="323" name="Picture 322" descr="Icon&#10;&#10;Description automatically generated">
              <a:extLst>
                <a:ext uri="{FF2B5EF4-FFF2-40B4-BE49-F238E27FC236}">
                  <a16:creationId xmlns:a16="http://schemas.microsoft.com/office/drawing/2014/main" id="{5C65F76B-1D32-2027-5E68-3DAF54E7C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" r="-11" b="9673"/>
            <a:stretch/>
          </p:blipFill>
          <p:spPr>
            <a:xfrm>
              <a:off x="2335663" y="720135"/>
              <a:ext cx="214393" cy="191629"/>
            </a:xfrm>
            <a:prstGeom prst="rect">
              <a:avLst/>
            </a:prstGeom>
          </p:spPr>
        </p:pic>
        <p:pic>
          <p:nvPicPr>
            <p:cNvPr id="324" name="Picture 323" descr="Icon&#10;&#10;Description automatically generated">
              <a:extLst>
                <a:ext uri="{FF2B5EF4-FFF2-40B4-BE49-F238E27FC236}">
                  <a16:creationId xmlns:a16="http://schemas.microsoft.com/office/drawing/2014/main" id="{EB7E39BB-6C11-CD25-918A-56DC59E94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" r="-11" b="9673"/>
            <a:stretch/>
          </p:blipFill>
          <p:spPr>
            <a:xfrm>
              <a:off x="3322457" y="736149"/>
              <a:ext cx="214393" cy="191629"/>
            </a:xfrm>
            <a:prstGeom prst="rect">
              <a:avLst/>
            </a:prstGeom>
          </p:spPr>
        </p:pic>
        <p:pic>
          <p:nvPicPr>
            <p:cNvPr id="325" name="Picture 324" descr="Icon&#10;&#10;Description automatically generated">
              <a:extLst>
                <a:ext uri="{FF2B5EF4-FFF2-40B4-BE49-F238E27FC236}">
                  <a16:creationId xmlns:a16="http://schemas.microsoft.com/office/drawing/2014/main" id="{ACEAD6FA-C54E-989D-16FC-4C69E7088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" r="-11" b="9673"/>
            <a:stretch/>
          </p:blipFill>
          <p:spPr>
            <a:xfrm>
              <a:off x="3868113" y="1063522"/>
              <a:ext cx="214393" cy="191629"/>
            </a:xfrm>
            <a:prstGeom prst="rect">
              <a:avLst/>
            </a:prstGeom>
          </p:spPr>
        </p:pic>
        <p:pic>
          <p:nvPicPr>
            <p:cNvPr id="326" name="Picture 325" descr="Icon&#10;&#10;Description automatically generated">
              <a:extLst>
                <a:ext uri="{FF2B5EF4-FFF2-40B4-BE49-F238E27FC236}">
                  <a16:creationId xmlns:a16="http://schemas.microsoft.com/office/drawing/2014/main" id="{D9E260EA-786C-DCA4-CAAC-0410B2121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" r="-11" b="9673"/>
            <a:stretch/>
          </p:blipFill>
          <p:spPr>
            <a:xfrm>
              <a:off x="1987847" y="1746025"/>
              <a:ext cx="214393" cy="191629"/>
            </a:xfrm>
            <a:prstGeom prst="rect">
              <a:avLst/>
            </a:prstGeom>
          </p:spPr>
        </p:pic>
        <p:pic>
          <p:nvPicPr>
            <p:cNvPr id="327" name="Picture 326" descr="Icon&#10;&#10;Description automatically generated">
              <a:extLst>
                <a:ext uri="{FF2B5EF4-FFF2-40B4-BE49-F238E27FC236}">
                  <a16:creationId xmlns:a16="http://schemas.microsoft.com/office/drawing/2014/main" id="{C3344756-B9C6-66A0-BDD9-3F1BD3A06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" r="-11" b="9673"/>
            <a:stretch/>
          </p:blipFill>
          <p:spPr>
            <a:xfrm>
              <a:off x="3008551" y="1707590"/>
              <a:ext cx="214393" cy="191629"/>
            </a:xfrm>
            <a:prstGeom prst="rect">
              <a:avLst/>
            </a:prstGeom>
          </p:spPr>
        </p:pic>
      </p:grpSp>
      <p:sp>
        <p:nvSpPr>
          <p:cNvPr id="328" name="TextBox 327">
            <a:extLst>
              <a:ext uri="{FF2B5EF4-FFF2-40B4-BE49-F238E27FC236}">
                <a16:creationId xmlns:a16="http://schemas.microsoft.com/office/drawing/2014/main" id="{6F52B5E8-9AC0-3A1C-79F5-67E6CCBF236D}"/>
              </a:ext>
            </a:extLst>
          </p:cNvPr>
          <p:cNvSpPr txBox="1"/>
          <p:nvPr/>
        </p:nvSpPr>
        <p:spPr>
          <a:xfrm>
            <a:off x="2652146" y="2163321"/>
            <a:ext cx="1987119" cy="126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Implemented on Apache </a:t>
            </a:r>
            <a:r>
              <a:rPr lang="en-US" sz="1100" spc="-10" dirty="0" err="1">
                <a:latin typeface="Tahoma"/>
                <a:cs typeface="Tahoma"/>
              </a:rPr>
              <a:t>Flink</a:t>
            </a:r>
            <a:endParaRPr lang="en-US" sz="1100" spc="-1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Kafka + JSON for cross-platform support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Synopses sharing among many workflows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51B3F456-EF57-7FB8-74C4-CD4BD07E7602}"/>
              </a:ext>
            </a:extLst>
          </p:cNvPr>
          <p:cNvGrpSpPr/>
          <p:nvPr/>
        </p:nvGrpSpPr>
        <p:grpSpPr>
          <a:xfrm>
            <a:off x="234264" y="1804547"/>
            <a:ext cx="2240521" cy="972730"/>
            <a:chOff x="247650" y="2263775"/>
            <a:chExt cx="2240521" cy="972730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9BC3FEF6-2477-47B4-B476-195277924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" r="-11" b="9673"/>
            <a:stretch/>
          </p:blipFill>
          <p:spPr>
            <a:xfrm>
              <a:off x="1008536" y="2318780"/>
              <a:ext cx="639228" cy="571356"/>
            </a:xfrm>
            <a:prstGeom prst="rect">
              <a:avLst/>
            </a:prstGeom>
          </p:spPr>
        </p:pic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8F74A70B-5B66-9F20-88F3-3798803AA9CD}"/>
                </a:ext>
              </a:extLst>
            </p:cNvPr>
            <p:cNvGrpSpPr/>
            <p:nvPr/>
          </p:nvGrpSpPr>
          <p:grpSpPr>
            <a:xfrm>
              <a:off x="247650" y="2263775"/>
              <a:ext cx="190685" cy="968374"/>
              <a:chOff x="476250" y="2374037"/>
              <a:chExt cx="190685" cy="968374"/>
            </a:xfrm>
          </p:grpSpPr>
          <p:pic>
            <p:nvPicPr>
              <p:cNvPr id="331" name="Picture 330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FF109B81-97DE-0E72-8906-503C669915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50" y="2374037"/>
                <a:ext cx="190685" cy="206374"/>
              </a:xfrm>
              <a:prstGeom prst="rect">
                <a:avLst/>
              </a:prstGeom>
            </p:spPr>
          </p:pic>
          <p:pic>
            <p:nvPicPr>
              <p:cNvPr id="332" name="Picture 331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892833C3-C4E0-9EE1-1A9C-CE18EE437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50" y="2526437"/>
                <a:ext cx="190685" cy="206374"/>
              </a:xfrm>
              <a:prstGeom prst="rect">
                <a:avLst/>
              </a:prstGeom>
            </p:spPr>
          </p:pic>
          <p:pic>
            <p:nvPicPr>
              <p:cNvPr id="333" name="Picture 332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43BE3269-0095-28DD-EA5F-BA5D47A9A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50" y="2678837"/>
                <a:ext cx="190685" cy="206374"/>
              </a:xfrm>
              <a:prstGeom prst="rect">
                <a:avLst/>
              </a:prstGeom>
            </p:spPr>
          </p:pic>
          <p:pic>
            <p:nvPicPr>
              <p:cNvPr id="334" name="Picture 333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058FBFB8-F651-2153-E42B-FF80B4A950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50" y="2831237"/>
                <a:ext cx="190685" cy="206374"/>
              </a:xfrm>
              <a:prstGeom prst="rect">
                <a:avLst/>
              </a:prstGeom>
            </p:spPr>
          </p:pic>
          <p:pic>
            <p:nvPicPr>
              <p:cNvPr id="335" name="Picture 334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465E18DB-37A4-38F9-7824-FD69E3E65E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50" y="2983637"/>
                <a:ext cx="190685" cy="206374"/>
              </a:xfrm>
              <a:prstGeom prst="rect">
                <a:avLst/>
              </a:prstGeom>
            </p:spPr>
          </p:pic>
          <p:pic>
            <p:nvPicPr>
              <p:cNvPr id="336" name="Picture 335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04BA6A87-8725-3DB7-4C18-9EB377BA1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50" y="3136037"/>
                <a:ext cx="190685" cy="206374"/>
              </a:xfrm>
              <a:prstGeom prst="rect">
                <a:avLst/>
              </a:prstGeom>
            </p:spPr>
          </p:pic>
        </p:grpSp>
        <p:pic>
          <p:nvPicPr>
            <p:cNvPr id="339" name="Picture 338" descr="A close up of a logo&#10;&#10;Description automatically generated">
              <a:extLst>
                <a:ext uri="{FF2B5EF4-FFF2-40B4-BE49-F238E27FC236}">
                  <a16:creationId xmlns:a16="http://schemas.microsoft.com/office/drawing/2014/main" id="{F33A6207-EAEC-C633-40B0-CD50B44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335" y="2470149"/>
              <a:ext cx="379516" cy="379516"/>
            </a:xfrm>
            <a:prstGeom prst="rect">
              <a:avLst/>
            </a:prstGeom>
          </p:spPr>
        </p:pic>
        <p:sp>
          <p:nvSpPr>
            <p:cNvPr id="340" name="Arrow: Right 339">
              <a:extLst>
                <a:ext uri="{FF2B5EF4-FFF2-40B4-BE49-F238E27FC236}">
                  <a16:creationId xmlns:a16="http://schemas.microsoft.com/office/drawing/2014/main" id="{5E6C1F1D-2151-D71A-B062-6F6ED688E72A}"/>
                </a:ext>
              </a:extLst>
            </p:cNvPr>
            <p:cNvSpPr/>
            <p:nvPr/>
          </p:nvSpPr>
          <p:spPr>
            <a:xfrm>
              <a:off x="817851" y="2568575"/>
              <a:ext cx="190685" cy="15240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F014E088-C033-7067-EA43-4210061B2373}"/>
                </a:ext>
              </a:extLst>
            </p:cNvPr>
            <p:cNvGrpSpPr/>
            <p:nvPr/>
          </p:nvGrpSpPr>
          <p:grpSpPr>
            <a:xfrm>
              <a:off x="1917970" y="2268131"/>
              <a:ext cx="190685" cy="968374"/>
              <a:chOff x="476250" y="2374037"/>
              <a:chExt cx="190685" cy="968374"/>
            </a:xfrm>
          </p:grpSpPr>
          <p:pic>
            <p:nvPicPr>
              <p:cNvPr id="342" name="Picture 341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EB1D7830-8EDB-57A8-EC45-F1C31797E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50" y="2374037"/>
                <a:ext cx="190685" cy="206374"/>
              </a:xfrm>
              <a:prstGeom prst="rect">
                <a:avLst/>
              </a:prstGeom>
            </p:spPr>
          </p:pic>
          <p:pic>
            <p:nvPicPr>
              <p:cNvPr id="344" name="Picture 343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97AA092B-D51A-2513-BE8B-97DECBF23F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50" y="2678837"/>
                <a:ext cx="190685" cy="206374"/>
              </a:xfrm>
              <a:prstGeom prst="rect">
                <a:avLst/>
              </a:prstGeom>
            </p:spPr>
          </p:pic>
          <p:pic>
            <p:nvPicPr>
              <p:cNvPr id="347" name="Picture 346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CAFECB5E-BEDB-8B0E-9096-06D5B7304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50" y="3136037"/>
                <a:ext cx="190685" cy="206374"/>
              </a:xfrm>
              <a:prstGeom prst="rect">
                <a:avLst/>
              </a:prstGeom>
            </p:spPr>
          </p:pic>
        </p:grpSp>
        <p:pic>
          <p:nvPicPr>
            <p:cNvPr id="348" name="Picture 347" descr="A close up of a logo&#10;&#10;Description automatically generated">
              <a:extLst>
                <a:ext uri="{FF2B5EF4-FFF2-40B4-BE49-F238E27FC236}">
                  <a16:creationId xmlns:a16="http://schemas.microsoft.com/office/drawing/2014/main" id="{28FA117E-E9DD-DAB2-0572-BF5D12928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55" y="2474505"/>
              <a:ext cx="379516" cy="379516"/>
            </a:xfrm>
            <a:prstGeom prst="rect">
              <a:avLst/>
            </a:prstGeom>
          </p:spPr>
        </p:pic>
        <p:sp>
          <p:nvSpPr>
            <p:cNvPr id="349" name="Arrow: Right 348">
              <a:extLst>
                <a:ext uri="{FF2B5EF4-FFF2-40B4-BE49-F238E27FC236}">
                  <a16:creationId xmlns:a16="http://schemas.microsoft.com/office/drawing/2014/main" id="{84EE1CB7-1AD7-8732-8D41-4360B851B5C1}"/>
                </a:ext>
              </a:extLst>
            </p:cNvPr>
            <p:cNvSpPr/>
            <p:nvPr/>
          </p:nvSpPr>
          <p:spPr>
            <a:xfrm>
              <a:off x="1614914" y="2583707"/>
              <a:ext cx="190685" cy="15240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2A3CF70D-D2D4-44EC-0392-72B6210A9342}"/>
              </a:ext>
            </a:extLst>
          </p:cNvPr>
          <p:cNvCxnSpPr>
            <a:stCxn id="26" idx="1"/>
          </p:cNvCxnSpPr>
          <p:nvPr/>
        </p:nvCxnSpPr>
        <p:spPr>
          <a:xfrm flipH="1">
            <a:off x="171450" y="1342146"/>
            <a:ext cx="1988557" cy="4091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B4FEBC02-99FA-E6B7-A668-464B55399966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467226" y="1342146"/>
            <a:ext cx="48307" cy="4233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5" name="Rectangle 354">
            <a:extLst>
              <a:ext uri="{FF2B5EF4-FFF2-40B4-BE49-F238E27FC236}">
                <a16:creationId xmlns:a16="http://schemas.microsoft.com/office/drawing/2014/main" id="{BE3BCA13-D20E-7449-2285-407E2FC01920}"/>
              </a:ext>
            </a:extLst>
          </p:cNvPr>
          <p:cNvSpPr/>
          <p:nvPr/>
        </p:nvSpPr>
        <p:spPr>
          <a:xfrm>
            <a:off x="171450" y="1753538"/>
            <a:ext cx="2342256" cy="110030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33FB59-1139-40AF-5236-77E5F47BD4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902" y="1915219"/>
            <a:ext cx="836841" cy="54065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7DFB0-A2E6-12ED-E17E-99FA3BD32E87}"/>
              </a:ext>
            </a:extLst>
          </p:cNvPr>
          <p:cNvSpPr txBox="1">
            <a:spLocks/>
          </p:cNvSpPr>
          <p:nvPr/>
        </p:nvSpPr>
        <p:spPr>
          <a:xfrm>
            <a:off x="4210834" y="3259441"/>
            <a:ext cx="283478" cy="45719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101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28648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BB77A-FBD8-5F6C-1FB1-FE73669BC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altLang="en-US" sz="1400" spc="-45" dirty="0">
                <a:solidFill>
                  <a:srgbClr val="3333B2"/>
                </a:solidFill>
                <a:latin typeface="Arial"/>
                <a:ea typeface="+mj-ea"/>
                <a:cs typeface="Arial"/>
              </a:rPr>
              <a:t>Synopses Data Engine-as-a-Service Paradigm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16029-7081-7674-9DB2-7FC8BE035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300" y="434975"/>
            <a:ext cx="4131882" cy="3031599"/>
          </a:xfrm>
        </p:spPr>
        <p:txBody>
          <a:bodyPr/>
          <a:lstStyle/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pc="-10" dirty="0" err="1"/>
              <a:t>SDEaaS</a:t>
            </a:r>
            <a:r>
              <a:rPr lang="en-US" spc="-10" dirty="0"/>
              <a:t> Features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Constantly running job in one or more clusters 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Build/Stop, Query (Ad-hoc/Continuous), Plug-in synopses on-the-fly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Re-uses common synopses across concurrent workflows (avoids duplicating common streams and synopses)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Concurrent maintenance of various synopses of various types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Each new synopsis reserves tasks, while without </a:t>
            </a:r>
            <a:r>
              <a:rPr lang="en-US" sz="1100" dirty="0" err="1">
                <a:latin typeface="Tahoma"/>
                <a:cs typeface="Tahoma"/>
              </a:rPr>
              <a:t>SDEaaS</a:t>
            </a:r>
            <a:r>
              <a:rPr lang="en-US" sz="1100" dirty="0">
                <a:latin typeface="Tahoma"/>
                <a:cs typeface="Tahoma"/>
              </a:rPr>
              <a:t> reserves entire task slots  (CPU cores ~ task slots &lt; tasks)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solidFill>
                  <a:srgbClr val="FF0000"/>
                </a:solidFill>
                <a:latin typeface="Tahoma"/>
                <a:cs typeface="Tahoma"/>
              </a:rPr>
              <a:t>Cannot use native </a:t>
            </a:r>
            <a:r>
              <a:rPr lang="en-US" sz="1100" dirty="0" err="1">
                <a:solidFill>
                  <a:srgbClr val="FF0000"/>
                </a:solidFill>
                <a:latin typeface="Tahoma"/>
                <a:cs typeface="Tahoma"/>
              </a:rPr>
              <a:t>Flink</a:t>
            </a:r>
            <a:r>
              <a:rPr lang="en-US" sz="1100" dirty="0">
                <a:solidFill>
                  <a:srgbClr val="FF0000"/>
                </a:solidFill>
                <a:latin typeface="Tahoma"/>
                <a:cs typeface="Tahoma"/>
              </a:rPr>
              <a:t> windowing support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4402E8-15B1-907E-37E2-4CAD12CAFF0B}"/>
              </a:ext>
            </a:extLst>
          </p:cNvPr>
          <p:cNvSpPr/>
          <p:nvPr/>
        </p:nvSpPr>
        <p:spPr>
          <a:xfrm>
            <a:off x="0" y="2451934"/>
            <a:ext cx="4572000" cy="63842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3B3F7A7-9A85-152C-F2E6-ABFA7F686F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102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946557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6619C-0561-038D-C9F1-F25F2CC8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SDE Class Hierarchy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012A7-4945-6D3B-5485-8661E5A6E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7"/>
          <a:stretch/>
        </p:blipFill>
        <p:spPr>
          <a:xfrm>
            <a:off x="0" y="749033"/>
            <a:ext cx="4610100" cy="220054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E3A96-68CD-E156-839C-A2634DC5D86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103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94848788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6619C-0561-038D-C9F1-F25F2CC8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SDE Class Hierarchy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60273D-71AA-5493-B613-141371ED3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5" b="7419"/>
          <a:stretch/>
        </p:blipFill>
        <p:spPr>
          <a:xfrm>
            <a:off x="-34689" y="511175"/>
            <a:ext cx="4679644" cy="2743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EEF81-9744-BD4C-7406-F707E5C6D6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104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4501514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8DE3B3-E1A4-DEF1-6557-DC711D033862}"/>
              </a:ext>
            </a:extLst>
          </p:cNvPr>
          <p:cNvSpPr txBox="1"/>
          <p:nvPr/>
        </p:nvSpPr>
        <p:spPr>
          <a:xfrm>
            <a:off x="308326" y="371888"/>
            <a:ext cx="34607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A. </a:t>
            </a:r>
            <a:r>
              <a:rPr lang="en-US" sz="800" dirty="0" err="1">
                <a:solidFill>
                  <a:srgbClr val="00B050"/>
                </a:solidFill>
              </a:rPr>
              <a:t>Kontaxakis</a:t>
            </a:r>
            <a:r>
              <a:rPr lang="en-US" sz="800" dirty="0">
                <a:solidFill>
                  <a:srgbClr val="00B050"/>
                </a:solidFill>
              </a:rPr>
              <a:t> et al: A Synopses Data Engine for Interactive Extreme-Scale Analytics. CIKM 2020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C9DA571-2820-4EB6-838E-3AC81903A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63"/>
          <a:stretch/>
        </p:blipFill>
        <p:spPr>
          <a:xfrm>
            <a:off x="0" y="1131823"/>
            <a:ext cx="4575726" cy="194180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A142B4F-D825-4024-B779-445CA30CF40E}"/>
              </a:ext>
            </a:extLst>
          </p:cNvPr>
          <p:cNvSpPr/>
          <p:nvPr/>
        </p:nvSpPr>
        <p:spPr>
          <a:xfrm>
            <a:off x="235720" y="2030116"/>
            <a:ext cx="72608" cy="726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59BDE65-DF54-4A75-BDD9-85E2DA3F7CBB}"/>
              </a:ext>
            </a:extLst>
          </p:cNvPr>
          <p:cNvSpPr/>
          <p:nvPr/>
        </p:nvSpPr>
        <p:spPr>
          <a:xfrm>
            <a:off x="235720" y="2030116"/>
            <a:ext cx="72608" cy="726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C97AF9-9ECB-491D-893A-ECABF1F2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04" y="140051"/>
            <a:ext cx="4289091" cy="215444"/>
          </a:xfrm>
        </p:spPr>
        <p:txBody>
          <a:bodyPr/>
          <a:lstStyle/>
          <a:p>
            <a:r>
              <a:rPr lang="en-US" spc="-45" dirty="0"/>
              <a:t>SDE Architecture – Condensed 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84C159-88EC-451A-A62A-6A025E49D05F}"/>
              </a:ext>
            </a:extLst>
          </p:cNvPr>
          <p:cNvSpPr txBox="1"/>
          <p:nvPr/>
        </p:nvSpPr>
        <p:spPr>
          <a:xfrm>
            <a:off x="358843" y="759050"/>
            <a:ext cx="21531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070C0"/>
                </a:solidFill>
              </a:rPr>
              <a:t>New Synopsis maintenance request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EF611E-4215-4335-9B8C-5876C37E58F5}"/>
              </a:ext>
            </a:extLst>
          </p:cNvPr>
          <p:cNvSpPr txBox="1"/>
          <p:nvPr/>
        </p:nvSpPr>
        <p:spPr>
          <a:xfrm>
            <a:off x="906027" y="2345156"/>
            <a:ext cx="119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Produce keys pointing to workers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0E999E7-BC02-4110-A9A5-C8918003FEFB}"/>
              </a:ext>
            </a:extLst>
          </p:cNvPr>
          <p:cNvSpPr/>
          <p:nvPr/>
        </p:nvSpPr>
        <p:spPr>
          <a:xfrm rot="10800000">
            <a:off x="1397449" y="2247940"/>
            <a:ext cx="181520" cy="135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25A86B-B8A3-4BD0-B0F4-B71026340D7D}"/>
              </a:ext>
            </a:extLst>
          </p:cNvPr>
          <p:cNvSpPr/>
          <p:nvPr/>
        </p:nvSpPr>
        <p:spPr>
          <a:xfrm>
            <a:off x="312555" y="822774"/>
            <a:ext cx="72608" cy="726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64680D-F24A-494B-9BFC-5C4485BF8F72}"/>
              </a:ext>
            </a:extLst>
          </p:cNvPr>
          <p:cNvSpPr txBox="1"/>
          <p:nvPr/>
        </p:nvSpPr>
        <p:spPr>
          <a:xfrm>
            <a:off x="1484221" y="969761"/>
            <a:ext cx="2478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**each </a:t>
            </a:r>
            <a:r>
              <a:rPr lang="en-US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CoFlatMap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hosts 2 </a:t>
            </a:r>
            <a:r>
              <a:rPr lang="en-US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FlatMap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operators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DB83C-2059-050E-7E0A-2E1868F47950}"/>
              </a:ext>
            </a:extLst>
          </p:cNvPr>
          <p:cNvSpPr txBox="1"/>
          <p:nvPr/>
        </p:nvSpPr>
        <p:spPr>
          <a:xfrm>
            <a:off x="308328" y="2996153"/>
            <a:ext cx="34607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A. </a:t>
            </a:r>
            <a:r>
              <a:rPr lang="en-US" sz="800" dirty="0" err="1">
                <a:solidFill>
                  <a:srgbClr val="00B050"/>
                </a:solidFill>
              </a:rPr>
              <a:t>Kontaxakis</a:t>
            </a:r>
            <a:r>
              <a:rPr lang="en-US" sz="800" dirty="0">
                <a:solidFill>
                  <a:srgbClr val="00B050"/>
                </a:solidFill>
              </a:rPr>
              <a:t> et al: And synopses for all: A synopses data engine for extreme scale analytics-as-a-service. Inf. Syst. 116: 102221 (2023)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2470CB9-C2EB-2A21-D168-EA6C25852C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105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95167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162 L 0.12847 0.00648 L 0.16719 0.00394 L 0.21458 -0.07754 L 0.26007 -0.07754 L 0.26007 -0.07731 " pathEditMode="relative" rAng="0" ptsTypes="A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-37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046 L 0.125 0.00417 L 0.26198 0.00417 L 0.26198 0.0044 " pathEditMode="relative" rAng="0" ptsTypes="AAAA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FC9DA571-2820-4EB6-838E-3AC81903A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63"/>
          <a:stretch/>
        </p:blipFill>
        <p:spPr>
          <a:xfrm>
            <a:off x="0" y="1131823"/>
            <a:ext cx="4575726" cy="19418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C97AF9-9ECB-491D-893A-ECABF1F2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93" y="46022"/>
            <a:ext cx="4345221" cy="215444"/>
          </a:xfrm>
        </p:spPr>
        <p:txBody>
          <a:bodyPr/>
          <a:lstStyle/>
          <a:p>
            <a:r>
              <a:rPr lang="en-US" spc="-45" dirty="0"/>
              <a:t>SDE Architecture – Condensed View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5EB7746-E544-4534-9026-7DBE7329B15B}"/>
              </a:ext>
            </a:extLst>
          </p:cNvPr>
          <p:cNvSpPr/>
          <p:nvPr/>
        </p:nvSpPr>
        <p:spPr>
          <a:xfrm>
            <a:off x="34374" y="1446717"/>
            <a:ext cx="108912" cy="10891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078DB9-FA59-4AFA-A527-981A6311D7DE}"/>
              </a:ext>
            </a:extLst>
          </p:cNvPr>
          <p:cNvSpPr txBox="1"/>
          <p:nvPr/>
        </p:nvSpPr>
        <p:spPr>
          <a:xfrm>
            <a:off x="489848" y="490182"/>
            <a:ext cx="28392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accent2"/>
                </a:solidFill>
              </a:rPr>
              <a:t>Updating a synopsis upon new data tuple arrival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8D1DE3F9-D430-4958-A42F-6678EB3002A3}"/>
              </a:ext>
            </a:extLst>
          </p:cNvPr>
          <p:cNvSpPr/>
          <p:nvPr/>
        </p:nvSpPr>
        <p:spPr>
          <a:xfrm>
            <a:off x="380936" y="563363"/>
            <a:ext cx="108912" cy="10891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B543A1-FDCF-4011-B7BB-C8D4EAF77E5D}"/>
              </a:ext>
            </a:extLst>
          </p:cNvPr>
          <p:cNvSpPr txBox="1"/>
          <p:nvPr/>
        </p:nvSpPr>
        <p:spPr>
          <a:xfrm>
            <a:off x="1542665" y="870490"/>
            <a:ext cx="144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Lookup keys of workers handling that synopsis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7B5D0FA8-1BBB-40DC-A012-F7A54C34BE72}"/>
              </a:ext>
            </a:extLst>
          </p:cNvPr>
          <p:cNvSpPr/>
          <p:nvPr/>
        </p:nvSpPr>
        <p:spPr>
          <a:xfrm rot="2580117">
            <a:off x="1746147" y="1213649"/>
            <a:ext cx="181520" cy="135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CFE77-C611-0A6A-B283-4B2477ABEA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106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9638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0116 L 0.28056 -0.00116 L 0.28941 -0.01274 L 0.3158 -0.01736 L 0.33333 -0.00116 L 0.31927 0.00578 L 0.28767 0.01527 L 0.28594 -0.00579 L 0.30868 -0.01042 L 0.34375 -0.00348 L 0.43681 0.04097 L 0.47899 0.04097 " pathEditMode="relative" ptsTypes="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FC9DA571-2820-4EB6-838E-3AC81903A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63"/>
          <a:stretch/>
        </p:blipFill>
        <p:spPr>
          <a:xfrm>
            <a:off x="0" y="1204431"/>
            <a:ext cx="4575726" cy="19418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C97AF9-9ECB-491D-893A-ECABF1F2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6" y="51187"/>
            <a:ext cx="4275029" cy="215444"/>
          </a:xfrm>
        </p:spPr>
        <p:txBody>
          <a:bodyPr/>
          <a:lstStyle/>
          <a:p>
            <a:r>
              <a:rPr lang="en-US" spc="-45" dirty="0"/>
              <a:t>SDE Architecture – Condensed 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078DB9-FA59-4AFA-A527-981A6311D7DE}"/>
              </a:ext>
            </a:extLst>
          </p:cNvPr>
          <p:cNvSpPr txBox="1"/>
          <p:nvPr/>
        </p:nvSpPr>
        <p:spPr>
          <a:xfrm>
            <a:off x="489848" y="840513"/>
            <a:ext cx="13195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Querying a synopsis</a:t>
            </a: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A7D4EDDC-F705-4C22-B6C7-F700435F242B}"/>
              </a:ext>
            </a:extLst>
          </p:cNvPr>
          <p:cNvSpPr/>
          <p:nvPr/>
        </p:nvSpPr>
        <p:spPr>
          <a:xfrm>
            <a:off x="12132" y="2062239"/>
            <a:ext cx="92434" cy="181520"/>
          </a:xfrm>
          <a:prstGeom prst="ca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65049-6761-4E65-A1EC-0981A1424A4E}"/>
              </a:ext>
            </a:extLst>
          </p:cNvPr>
          <p:cNvSpPr txBox="1"/>
          <p:nvPr/>
        </p:nvSpPr>
        <p:spPr>
          <a:xfrm>
            <a:off x="983100" y="2401214"/>
            <a:ext cx="94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Look up keys to workers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E52520D-26E4-4592-BD2E-C951F6B2CC12}"/>
              </a:ext>
            </a:extLst>
          </p:cNvPr>
          <p:cNvSpPr/>
          <p:nvPr/>
        </p:nvSpPr>
        <p:spPr>
          <a:xfrm rot="10800000">
            <a:off x="1364294" y="2327609"/>
            <a:ext cx="181520" cy="135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A6611C17-0047-482C-9983-6D1D4C4B576B}"/>
              </a:ext>
            </a:extLst>
          </p:cNvPr>
          <p:cNvSpPr/>
          <p:nvPr/>
        </p:nvSpPr>
        <p:spPr>
          <a:xfrm>
            <a:off x="272025" y="843295"/>
            <a:ext cx="92434" cy="181520"/>
          </a:xfrm>
          <a:prstGeom prst="ca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DE76E397-367D-4035-B740-966C20BFAE72}"/>
              </a:ext>
            </a:extLst>
          </p:cNvPr>
          <p:cNvSpPr/>
          <p:nvPr/>
        </p:nvSpPr>
        <p:spPr>
          <a:xfrm>
            <a:off x="2394136" y="1875591"/>
            <a:ext cx="92434" cy="181520"/>
          </a:xfrm>
          <a:prstGeom prst="ca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ylinder 13">
            <a:extLst>
              <a:ext uri="{FF2B5EF4-FFF2-40B4-BE49-F238E27FC236}">
                <a16:creationId xmlns:a16="http://schemas.microsoft.com/office/drawing/2014/main" id="{2E2E4F1C-BED2-43D5-ACE1-EB33085565D5}"/>
              </a:ext>
            </a:extLst>
          </p:cNvPr>
          <p:cNvSpPr/>
          <p:nvPr/>
        </p:nvSpPr>
        <p:spPr>
          <a:xfrm>
            <a:off x="2922219" y="1952426"/>
            <a:ext cx="92434" cy="181520"/>
          </a:xfrm>
          <a:prstGeom prst="ca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ylinder 14">
            <a:extLst>
              <a:ext uri="{FF2B5EF4-FFF2-40B4-BE49-F238E27FC236}">
                <a16:creationId xmlns:a16="http://schemas.microsoft.com/office/drawing/2014/main" id="{B6092109-F6FB-437F-A37D-051E672A358E}"/>
              </a:ext>
            </a:extLst>
          </p:cNvPr>
          <p:cNvSpPr/>
          <p:nvPr/>
        </p:nvSpPr>
        <p:spPr>
          <a:xfrm>
            <a:off x="2922219" y="1730375"/>
            <a:ext cx="92434" cy="181520"/>
          </a:xfrm>
          <a:prstGeom prst="ca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ylinder 15">
            <a:extLst>
              <a:ext uri="{FF2B5EF4-FFF2-40B4-BE49-F238E27FC236}">
                <a16:creationId xmlns:a16="http://schemas.microsoft.com/office/drawing/2014/main" id="{6FC03370-A5AB-440B-A402-4C0C0240288A}"/>
              </a:ext>
            </a:extLst>
          </p:cNvPr>
          <p:cNvSpPr/>
          <p:nvPr/>
        </p:nvSpPr>
        <p:spPr>
          <a:xfrm>
            <a:off x="3757212" y="2463517"/>
            <a:ext cx="92434" cy="181520"/>
          </a:xfrm>
          <a:prstGeom prst="ca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ylinder 16">
            <a:extLst>
              <a:ext uri="{FF2B5EF4-FFF2-40B4-BE49-F238E27FC236}">
                <a16:creationId xmlns:a16="http://schemas.microsoft.com/office/drawing/2014/main" id="{FE2632BD-1DAC-48A7-8208-3C48ECED1792}"/>
              </a:ext>
            </a:extLst>
          </p:cNvPr>
          <p:cNvSpPr/>
          <p:nvPr/>
        </p:nvSpPr>
        <p:spPr>
          <a:xfrm>
            <a:off x="3575692" y="2456456"/>
            <a:ext cx="92434" cy="181520"/>
          </a:xfrm>
          <a:prstGeom prst="ca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54E9ACA9-24B0-4F9C-BFF4-E9D2DFC95315}"/>
              </a:ext>
            </a:extLst>
          </p:cNvPr>
          <p:cNvSpPr/>
          <p:nvPr/>
        </p:nvSpPr>
        <p:spPr>
          <a:xfrm>
            <a:off x="3047609" y="1875591"/>
            <a:ext cx="92434" cy="181520"/>
          </a:xfrm>
          <a:prstGeom prst="ca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E7D0384-E8DA-F160-7315-27B41FC0121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107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4912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86 -0.00463 L 0.31702 -2.22222E-6 L 0.33629 0.01181 L 0.30834 0.03056 L 0.28021 -0.01389 L 0.32223 -0.02338 L 0.34514 0.00463 L 0.44514 -0.05833 L 0.49254 -0.05833 L 0.49254 -0.0581 L 0.49254 -0.05833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186 L 0.12309 -0.00417 L 0.15087 -0.04792 L 0.1526 -0.14213 L 0.38212 -0.1463 L 0.38212 -0.1463 " pathEditMode="relative" ptsTypes="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2.22222E-6 L 0.05105 -0.02639 L 0.29549 -0.02639 L 0.29549 -0.14653 L 0.29549 -0.14653 " pathEditMode="relative" ptsTypes="AAA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046 L 0.05105 0.03541 L 0.29549 0.03773 L 0.29549 -0.07593 L 0.29549 -0.07593 " pathEditMode="relative" ptsTypes="A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162 L 0.01267 -0.16782 L 0.15365 -0.17454 L 0.15538 -0.29236 " pathEditMode="relative" ptsTypes="AA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-0.00417 L 0.13055 -0.00186 L 0.2684 -0.00417 L 0.2684 -0.13311 " pathEditMode="relative" ptsTypes="AAAA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-0.0125 L -0.025 -0.1787 L 0.11424 -0.1743 L 0.11597 -0.29884 " pathEditMode="relative" ptsTypes="AA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97AF9-9ECB-491D-893A-ECABF1F2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90768"/>
            <a:ext cx="4149090" cy="215444"/>
          </a:xfrm>
        </p:spPr>
        <p:txBody>
          <a:bodyPr/>
          <a:lstStyle/>
          <a:p>
            <a:r>
              <a:rPr lang="en-US" spc="-45" dirty="0"/>
              <a:t>SDE Highlights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90C58CE-A766-40F3-BE6C-8311C1F061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" y="435388"/>
            <a:ext cx="4381956" cy="2788829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D92E7E9-CF56-41CA-CE62-DFB7BD1BCFC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108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9010173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CFC2D9-384E-2B5D-583D-5171A8D657B1}"/>
              </a:ext>
            </a:extLst>
          </p:cNvPr>
          <p:cNvSpPr/>
          <p:nvPr/>
        </p:nvSpPr>
        <p:spPr>
          <a:xfrm>
            <a:off x="82645" y="1577975"/>
            <a:ext cx="4457464" cy="685800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82645" y="206375"/>
            <a:ext cx="4444809" cy="343363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Proactive Streaming Analytics at Scale: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Motivation – Use Cases – Challenges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(Geo-)Distributed Proactive Stream Analytics – State-of-the-art (SOTA)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The Case for Stream Synopses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Complex Event Forecasting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Intra-/Inter-cluster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Cherry-picks for S/W Components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Synopses-as-a-Service Paradigm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Distributed CEF Architecture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Multi-cluster, Cross-platform &amp; Adaptive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Hands-On RapidMiner Studio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Architecture Overview</a:t>
            </a: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Maritime Use Case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Stock Market Use Case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1100" dirty="0">
              <a:latin typeface="Tahoma"/>
              <a:cs typeface="Tahoma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-26381"/>
            <a:ext cx="142748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pc="-45" dirty="0"/>
              <a:t>Outline</a:t>
            </a:r>
            <a:endParaRPr spc="-75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6325A95-757A-E91B-89BF-65CEBCC0A3B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109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728745535"/>
      </p:ext>
    </p:extLst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google.com/about/datacenters/images/2012-transparency.jpg">
            <a:hlinkClick r:id="rId3"/>
            <a:extLst>
              <a:ext uri="{FF2B5EF4-FFF2-40B4-BE49-F238E27FC236}">
                <a16:creationId xmlns:a16="http://schemas.microsoft.com/office/drawing/2014/main" id="{49A84F40-9853-4D22-9BE1-2B2051E8F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 r="19644" b="-1"/>
          <a:stretch/>
        </p:blipFill>
        <p:spPr bwMode="auto">
          <a:xfrm>
            <a:off x="10" y="434975"/>
            <a:ext cx="4610090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83826"/>
            <a:ext cx="4610100" cy="371344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71" name="Title 1"/>
          <p:cNvSpPr txBox="1">
            <a:spLocks/>
          </p:cNvSpPr>
          <p:nvPr/>
        </p:nvSpPr>
        <p:spPr bwMode="auto">
          <a:xfrm>
            <a:off x="198090" y="2682363"/>
            <a:ext cx="4239131" cy="3755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46101" tIns="23051" rIns="46101" bIns="23051" rtlCol="0"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6104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3"/>
              </a:spcAft>
            </a:pPr>
            <a:r>
              <a:rPr lang="en-US" altLang="en-US" sz="1563" b="1" i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</a:rPr>
              <a:t>…Beyond a Single Cluster/Cloud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644421"/>
            <a:ext cx="46101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094575"/>
            <a:ext cx="46101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2">
            <a:extLst>
              <a:ext uri="{FF2B5EF4-FFF2-40B4-BE49-F238E27FC236}">
                <a16:creationId xmlns:a16="http://schemas.microsoft.com/office/drawing/2014/main" id="{F7E70B40-8BB8-DC65-FFBE-41C676B0DA96}"/>
              </a:ext>
            </a:extLst>
          </p:cNvPr>
          <p:cNvSpPr txBox="1">
            <a:spLocks/>
          </p:cNvSpPr>
          <p:nvPr/>
        </p:nvSpPr>
        <p:spPr>
          <a:xfrm>
            <a:off x="95300" y="72527"/>
            <a:ext cx="297175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1400" b="0" i="0">
                <a:solidFill>
                  <a:srgbClr val="3333B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45" normalizeH="0" baseline="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Streaming Analytics at Scale</a:t>
            </a:r>
            <a:endParaRPr kumimoji="0" lang="en-US" sz="1400" b="0" i="0" u="none" strike="noStrike" kern="0" cap="none" spc="-75" normalizeH="0" baseline="0" noProof="0" dirty="0">
              <a:ln>
                <a:noFill/>
              </a:ln>
              <a:solidFill>
                <a:srgbClr val="3333B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7ECC611-582B-CACC-690D-BE6AE451692A}"/>
              </a:ext>
            </a:extLst>
          </p:cNvPr>
          <p:cNvSpPr txBox="1">
            <a:spLocks/>
          </p:cNvSpPr>
          <p:nvPr/>
        </p:nvSpPr>
        <p:spPr>
          <a:xfrm>
            <a:off x="4428077" y="3330575"/>
            <a:ext cx="198754" cy="8976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pPr marL="38100">
                <a:lnSpc>
                  <a:spcPts val="675"/>
                </a:lnSpc>
              </a:pPr>
              <a:t>11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5067618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5" dirty="0"/>
              <a:t>Hyper-paremeter </a:t>
            </a:r>
            <a:r>
              <a:rPr spc="-35" dirty="0"/>
              <a:t>tuning </a:t>
            </a:r>
            <a:r>
              <a:rPr spc="-50" dirty="0"/>
              <a:t>for </a:t>
            </a:r>
            <a:r>
              <a:rPr spc="-45" dirty="0"/>
              <a:t>Complex </a:t>
            </a:r>
            <a:r>
              <a:rPr spc="-30" dirty="0"/>
              <a:t>Event</a:t>
            </a:r>
            <a:r>
              <a:rPr spc="320" dirty="0"/>
              <a:t> </a:t>
            </a:r>
            <a:r>
              <a:rPr spc="-45" dirty="0"/>
              <a:t>Forecasting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7357" y="1076624"/>
            <a:ext cx="3682365" cy="7528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230" marR="26670" indent="-177165">
              <a:lnSpc>
                <a:spcPct val="102699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40" dirty="0">
                <a:latin typeface="Tahoma"/>
                <a:cs typeface="Tahoma"/>
              </a:rPr>
              <a:t>Complex </a:t>
            </a:r>
            <a:r>
              <a:rPr sz="1100" spc="-30" dirty="0">
                <a:latin typeface="Tahoma"/>
                <a:cs typeface="Tahoma"/>
              </a:rPr>
              <a:t>Event </a:t>
            </a:r>
            <a:r>
              <a:rPr sz="1100" spc="-40" dirty="0">
                <a:latin typeface="Tahoma"/>
                <a:cs typeface="Tahoma"/>
              </a:rPr>
              <a:t>Forecasting </a:t>
            </a:r>
            <a:r>
              <a:rPr sz="1100" spc="-60" dirty="0">
                <a:latin typeface="Tahoma"/>
                <a:cs typeface="Tahoma"/>
              </a:rPr>
              <a:t>systems </a:t>
            </a:r>
            <a:r>
              <a:rPr sz="1100" spc="-65" dirty="0">
                <a:latin typeface="Tahoma"/>
                <a:cs typeface="Tahoma"/>
              </a:rPr>
              <a:t>have </a:t>
            </a:r>
            <a:r>
              <a:rPr sz="1100" spc="-50" dirty="0">
                <a:latin typeface="Tahoma"/>
                <a:cs typeface="Tahoma"/>
              </a:rPr>
              <a:t>hyper-parameters,  </a:t>
            </a:r>
            <a:r>
              <a:rPr lang="en-US" sz="1100" spc="-80" dirty="0">
                <a:latin typeface="Tahoma"/>
                <a:cs typeface="Tahoma"/>
              </a:rPr>
              <a:t>e.g.,</a:t>
            </a:r>
            <a:r>
              <a:rPr sz="1100" spc="-80" dirty="0">
                <a:latin typeface="Tahoma"/>
                <a:cs typeface="Tahoma"/>
              </a:rPr>
              <a:t> </a:t>
            </a:r>
            <a:r>
              <a:rPr sz="1100" spc="-45" dirty="0">
                <a:latin typeface="Tahoma"/>
                <a:cs typeface="Tahoma"/>
              </a:rPr>
              <a:t>model </a:t>
            </a:r>
            <a:r>
              <a:rPr sz="1100" spc="-55" dirty="0">
                <a:latin typeface="Tahoma"/>
                <a:cs typeface="Tahoma"/>
              </a:rPr>
              <a:t>order, </a:t>
            </a:r>
            <a:r>
              <a:rPr sz="1100" spc="-45" dirty="0">
                <a:latin typeface="Tahoma"/>
                <a:cs typeface="Tahoma"/>
              </a:rPr>
              <a:t>confidence </a:t>
            </a:r>
            <a:r>
              <a:rPr sz="1100" spc="-40" dirty="0">
                <a:latin typeface="Tahoma"/>
                <a:cs typeface="Tahoma"/>
              </a:rPr>
              <a:t>threshold, </a:t>
            </a:r>
            <a:r>
              <a:rPr sz="1100" spc="-10" dirty="0">
                <a:latin typeface="Tahoma"/>
                <a:cs typeface="Tahoma"/>
              </a:rPr>
              <a:t> </a:t>
            </a:r>
            <a:r>
              <a:rPr sz="1100" spc="-35" dirty="0">
                <a:latin typeface="Tahoma"/>
                <a:cs typeface="Tahoma"/>
              </a:rPr>
              <a:t>etc.</a:t>
            </a:r>
            <a:endParaRPr sz="1100" dirty="0">
              <a:latin typeface="Tahoma"/>
              <a:cs typeface="Tahoma"/>
            </a:endParaRPr>
          </a:p>
          <a:p>
            <a:pPr marL="189230" marR="5080" indent="-177165">
              <a:lnSpc>
                <a:spcPct val="102600"/>
              </a:lnSpc>
              <a:spcBef>
                <a:spcPts val="30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25" dirty="0">
                <a:latin typeface="Tahoma"/>
                <a:cs typeface="Tahoma"/>
              </a:rPr>
              <a:t>Finding </a:t>
            </a:r>
            <a:r>
              <a:rPr sz="1100" spc="-40" dirty="0">
                <a:latin typeface="Tahoma"/>
                <a:cs typeface="Tahoma"/>
              </a:rPr>
              <a:t>the </a:t>
            </a:r>
            <a:r>
              <a:rPr sz="1100" spc="-50" dirty="0">
                <a:latin typeface="Tahoma"/>
                <a:cs typeface="Tahoma"/>
              </a:rPr>
              <a:t>proper </a:t>
            </a:r>
            <a:r>
              <a:rPr sz="1100" spc="-55" dirty="0">
                <a:latin typeface="Tahoma"/>
                <a:cs typeface="Tahoma"/>
              </a:rPr>
              <a:t>values </a:t>
            </a:r>
            <a:r>
              <a:rPr sz="1100" spc="-40" dirty="0">
                <a:latin typeface="Tahoma"/>
                <a:cs typeface="Tahoma"/>
              </a:rPr>
              <a:t>through </a:t>
            </a:r>
            <a:r>
              <a:rPr sz="1100" spc="-50" dirty="0">
                <a:latin typeface="Tahoma"/>
                <a:cs typeface="Tahoma"/>
              </a:rPr>
              <a:t>exhaustive </a:t>
            </a:r>
            <a:r>
              <a:rPr sz="1100" spc="-60" dirty="0">
                <a:latin typeface="Tahoma"/>
                <a:cs typeface="Tahoma"/>
              </a:rPr>
              <a:t>search </a:t>
            </a:r>
            <a:r>
              <a:rPr sz="1100" spc="-65" dirty="0">
                <a:latin typeface="Tahoma"/>
                <a:cs typeface="Tahoma"/>
              </a:rPr>
              <a:t>may </a:t>
            </a:r>
            <a:r>
              <a:rPr sz="1100" spc="-55" dirty="0">
                <a:latin typeface="Tahoma"/>
                <a:cs typeface="Tahoma"/>
              </a:rPr>
              <a:t>be  </a:t>
            </a:r>
            <a:r>
              <a:rPr sz="1100" spc="-35" dirty="0">
                <a:latin typeface="Tahoma"/>
                <a:cs typeface="Tahoma"/>
              </a:rPr>
              <a:t>sub-optimal.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009F2AE-3542-394F-7722-AB1E45899B8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110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5" dirty="0"/>
              <a:t>Hyper-paremeter </a:t>
            </a:r>
            <a:r>
              <a:rPr spc="-35" dirty="0"/>
              <a:t>tuning </a:t>
            </a:r>
            <a:r>
              <a:rPr spc="-50" dirty="0"/>
              <a:t>for </a:t>
            </a:r>
            <a:r>
              <a:rPr spc="-45" dirty="0"/>
              <a:t>Complex </a:t>
            </a:r>
            <a:r>
              <a:rPr spc="-30" dirty="0"/>
              <a:t>Event</a:t>
            </a:r>
            <a:r>
              <a:rPr spc="320" dirty="0"/>
              <a:t> </a:t>
            </a:r>
            <a:r>
              <a:rPr spc="-45" dirty="0"/>
              <a:t>Forecasting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7357" y="1076624"/>
            <a:ext cx="3682365" cy="11558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230" marR="26670" indent="-177165">
              <a:lnSpc>
                <a:spcPct val="102699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kumimoji="0" lang="en-US" sz="1800" b="0" i="0" u="none" strike="noStrike" kern="1200" cap="none" spc="15" normalizeH="0" baseline="9259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sz="1100" spc="-40" dirty="0">
                <a:latin typeface="Tahoma"/>
                <a:cs typeface="Tahoma"/>
              </a:rPr>
              <a:t>Complex </a:t>
            </a:r>
            <a:r>
              <a:rPr sz="1100" spc="-30" dirty="0">
                <a:latin typeface="Tahoma"/>
                <a:cs typeface="Tahoma"/>
              </a:rPr>
              <a:t>Event </a:t>
            </a:r>
            <a:r>
              <a:rPr sz="1100" spc="-40" dirty="0">
                <a:latin typeface="Tahoma"/>
                <a:cs typeface="Tahoma"/>
              </a:rPr>
              <a:t>Forecasting </a:t>
            </a:r>
            <a:r>
              <a:rPr sz="1100" spc="-60" dirty="0">
                <a:latin typeface="Tahoma"/>
                <a:cs typeface="Tahoma"/>
              </a:rPr>
              <a:t>systems </a:t>
            </a:r>
            <a:r>
              <a:rPr sz="1100" spc="-65" dirty="0">
                <a:latin typeface="Tahoma"/>
                <a:cs typeface="Tahoma"/>
              </a:rPr>
              <a:t>have </a:t>
            </a:r>
            <a:r>
              <a:rPr sz="1100" spc="-50" dirty="0">
                <a:latin typeface="Tahoma"/>
                <a:cs typeface="Tahoma"/>
              </a:rPr>
              <a:t>hyper-parameters,  </a:t>
            </a:r>
            <a:r>
              <a:rPr sz="1100" spc="-80" dirty="0">
                <a:latin typeface="Tahoma"/>
                <a:cs typeface="Tahoma"/>
              </a:rPr>
              <a:t>eg </a:t>
            </a:r>
            <a:r>
              <a:rPr sz="1100" spc="-45" dirty="0">
                <a:latin typeface="Tahoma"/>
                <a:cs typeface="Tahoma"/>
              </a:rPr>
              <a:t>model </a:t>
            </a:r>
            <a:r>
              <a:rPr sz="1100" spc="-55" dirty="0">
                <a:latin typeface="Tahoma"/>
                <a:cs typeface="Tahoma"/>
              </a:rPr>
              <a:t>order, </a:t>
            </a:r>
            <a:r>
              <a:rPr sz="1100" spc="-45" dirty="0">
                <a:latin typeface="Tahoma"/>
                <a:cs typeface="Tahoma"/>
              </a:rPr>
              <a:t>confidence </a:t>
            </a:r>
            <a:r>
              <a:rPr sz="1100" spc="-40" dirty="0">
                <a:latin typeface="Tahoma"/>
                <a:cs typeface="Tahoma"/>
              </a:rPr>
              <a:t>threshold, </a:t>
            </a:r>
            <a:r>
              <a:rPr sz="1100" spc="-10" dirty="0">
                <a:latin typeface="Tahoma"/>
                <a:cs typeface="Tahoma"/>
              </a:rPr>
              <a:t> </a:t>
            </a:r>
            <a:r>
              <a:rPr sz="1100" spc="-35" dirty="0">
                <a:latin typeface="Tahoma"/>
                <a:cs typeface="Tahoma"/>
              </a:rPr>
              <a:t>etc.</a:t>
            </a:r>
            <a:endParaRPr sz="1100" dirty="0">
              <a:latin typeface="Tahoma"/>
              <a:cs typeface="Tahoma"/>
            </a:endParaRPr>
          </a:p>
          <a:p>
            <a:pPr marL="189230" marR="5080" indent="-177165">
              <a:lnSpc>
                <a:spcPct val="102600"/>
              </a:lnSpc>
              <a:spcBef>
                <a:spcPts val="30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25" dirty="0">
                <a:latin typeface="Tahoma"/>
                <a:cs typeface="Tahoma"/>
              </a:rPr>
              <a:t>Finding </a:t>
            </a:r>
            <a:r>
              <a:rPr sz="1100" spc="-40" dirty="0">
                <a:latin typeface="Tahoma"/>
                <a:cs typeface="Tahoma"/>
              </a:rPr>
              <a:t>the </a:t>
            </a:r>
            <a:r>
              <a:rPr sz="1100" spc="-50" dirty="0">
                <a:latin typeface="Tahoma"/>
                <a:cs typeface="Tahoma"/>
              </a:rPr>
              <a:t>proper </a:t>
            </a:r>
            <a:r>
              <a:rPr sz="1100" spc="-55" dirty="0">
                <a:latin typeface="Tahoma"/>
                <a:cs typeface="Tahoma"/>
              </a:rPr>
              <a:t>values </a:t>
            </a:r>
            <a:r>
              <a:rPr sz="1100" spc="-40" dirty="0">
                <a:latin typeface="Tahoma"/>
                <a:cs typeface="Tahoma"/>
              </a:rPr>
              <a:t>through </a:t>
            </a:r>
            <a:r>
              <a:rPr sz="1100" spc="-50" dirty="0">
                <a:latin typeface="Tahoma"/>
                <a:cs typeface="Tahoma"/>
              </a:rPr>
              <a:t>exhaustive </a:t>
            </a:r>
            <a:r>
              <a:rPr sz="1100" spc="-60" dirty="0">
                <a:latin typeface="Tahoma"/>
                <a:cs typeface="Tahoma"/>
              </a:rPr>
              <a:t>search </a:t>
            </a:r>
            <a:r>
              <a:rPr sz="1100" spc="-65" dirty="0">
                <a:latin typeface="Tahoma"/>
                <a:cs typeface="Tahoma"/>
              </a:rPr>
              <a:t>may </a:t>
            </a:r>
            <a:r>
              <a:rPr sz="1100" spc="-55" dirty="0">
                <a:latin typeface="Tahoma"/>
                <a:cs typeface="Tahoma"/>
              </a:rPr>
              <a:t>be  </a:t>
            </a:r>
            <a:r>
              <a:rPr sz="1100" spc="-35" dirty="0">
                <a:latin typeface="Tahoma"/>
                <a:cs typeface="Tahoma"/>
              </a:rPr>
              <a:t>sub-optimal.</a:t>
            </a:r>
            <a:endParaRPr sz="1100" dirty="0">
              <a:latin typeface="Tahoma"/>
              <a:cs typeface="Tahoma"/>
            </a:endParaRPr>
          </a:p>
          <a:p>
            <a:pPr marL="189230" marR="25400" indent="-177165">
              <a:lnSpc>
                <a:spcPct val="102600"/>
              </a:lnSpc>
              <a:spcBef>
                <a:spcPts val="30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20" dirty="0">
                <a:latin typeface="Tahoma"/>
                <a:cs typeface="Tahoma"/>
              </a:rPr>
              <a:t>Efficient </a:t>
            </a:r>
            <a:r>
              <a:rPr sz="1100" spc="-60" dirty="0">
                <a:latin typeface="Tahoma"/>
                <a:cs typeface="Tahoma"/>
              </a:rPr>
              <a:t>search </a:t>
            </a:r>
            <a:r>
              <a:rPr sz="1100" spc="-35" dirty="0">
                <a:latin typeface="Tahoma"/>
                <a:cs typeface="Tahoma"/>
              </a:rPr>
              <a:t>of </a:t>
            </a:r>
            <a:r>
              <a:rPr sz="1100" spc="-40" dirty="0">
                <a:latin typeface="Tahoma"/>
                <a:cs typeface="Tahoma"/>
              </a:rPr>
              <a:t>the </a:t>
            </a:r>
            <a:r>
              <a:rPr sz="1100" spc="-50" dirty="0">
                <a:latin typeface="Tahoma"/>
                <a:cs typeface="Tahoma"/>
              </a:rPr>
              <a:t>hyper-parameter </a:t>
            </a:r>
            <a:r>
              <a:rPr sz="1100" spc="-60" dirty="0">
                <a:latin typeface="Tahoma"/>
                <a:cs typeface="Tahoma"/>
              </a:rPr>
              <a:t>space </a:t>
            </a:r>
            <a:r>
              <a:rPr sz="1100" spc="-25" dirty="0">
                <a:latin typeface="Tahoma"/>
                <a:cs typeface="Tahoma"/>
              </a:rPr>
              <a:t>with </a:t>
            </a:r>
            <a:r>
              <a:rPr sz="1100" spc="-45" dirty="0">
                <a:latin typeface="Tahoma"/>
                <a:cs typeface="Tahoma"/>
              </a:rPr>
              <a:t>Bayesian  </a:t>
            </a:r>
            <a:r>
              <a:rPr sz="1100" spc="-20" dirty="0">
                <a:latin typeface="Tahoma"/>
                <a:cs typeface="Tahoma"/>
              </a:rPr>
              <a:t>Optimization.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1EC20A8-CE1E-7B27-6D69-74BC6E08AA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111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5" dirty="0"/>
              <a:t>Bayesian </a:t>
            </a:r>
            <a:r>
              <a:rPr spc="-15" dirty="0"/>
              <a:t>Optimization </a:t>
            </a:r>
            <a:r>
              <a:rPr spc="-50" dirty="0"/>
              <a:t>for </a:t>
            </a:r>
            <a:r>
              <a:rPr spc="-45" dirty="0"/>
              <a:t>Complex </a:t>
            </a:r>
            <a:r>
              <a:rPr spc="-30" dirty="0"/>
              <a:t>Event</a:t>
            </a:r>
            <a:r>
              <a:rPr spc="305" dirty="0"/>
              <a:t> </a:t>
            </a:r>
            <a:r>
              <a:rPr spc="-65" dirty="0"/>
              <a:t>Forecasting</a:t>
            </a:r>
            <a:r>
              <a:rPr sz="1500" spc="-97" baseline="27777" dirty="0">
                <a:latin typeface="Lucida Sans Unicode"/>
                <a:cs typeface="Lucida Sans Unicode"/>
              </a:rPr>
              <a:t>∗</a:t>
            </a:r>
            <a:endParaRPr sz="1500" baseline="27777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45697" y="1236746"/>
            <a:ext cx="487680" cy="476884"/>
          </a:xfrm>
          <a:prstGeom prst="rect">
            <a:avLst/>
          </a:prstGeom>
          <a:solidFill>
            <a:srgbClr val="BFBFBF"/>
          </a:solidFill>
          <a:ln w="4050">
            <a:solidFill>
              <a:srgbClr val="BC8C00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64769" marR="57150" indent="-635" algn="ctr">
              <a:lnSpc>
                <a:spcPct val="105200"/>
              </a:lnSpc>
              <a:spcBef>
                <a:spcPts val="90"/>
              </a:spcBef>
            </a:pPr>
            <a:r>
              <a:rPr sz="550" spc="10" dirty="0">
                <a:latin typeface="Lucida Console"/>
                <a:cs typeface="Lucida Console"/>
              </a:rPr>
              <a:t>Training  Time  (tt),  Accuracy  (MCC)</a:t>
            </a:r>
            <a:endParaRPr sz="550">
              <a:latin typeface="Lucida Console"/>
              <a:cs typeface="Lucida Consol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91359" y="1422738"/>
            <a:ext cx="155575" cy="104775"/>
          </a:xfrm>
          <a:custGeom>
            <a:avLst/>
            <a:gdLst/>
            <a:ahLst/>
            <a:cxnLst/>
            <a:rect l="l" t="t" r="r" b="b"/>
            <a:pathLst>
              <a:path w="155575" h="104775">
                <a:moveTo>
                  <a:pt x="103184" y="0"/>
                </a:moveTo>
                <a:lnTo>
                  <a:pt x="103184" y="26149"/>
                </a:lnTo>
                <a:lnTo>
                  <a:pt x="0" y="26149"/>
                </a:lnTo>
                <a:lnTo>
                  <a:pt x="0" y="78448"/>
                </a:lnTo>
                <a:lnTo>
                  <a:pt x="103184" y="78448"/>
                </a:lnTo>
                <a:lnTo>
                  <a:pt x="103184" y="104597"/>
                </a:lnTo>
                <a:lnTo>
                  <a:pt x="155483" y="52298"/>
                </a:lnTo>
                <a:lnTo>
                  <a:pt x="103184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91359" y="1422738"/>
            <a:ext cx="155575" cy="104775"/>
          </a:xfrm>
          <a:custGeom>
            <a:avLst/>
            <a:gdLst/>
            <a:ahLst/>
            <a:cxnLst/>
            <a:rect l="l" t="t" r="r" b="b"/>
            <a:pathLst>
              <a:path w="155575" h="104775">
                <a:moveTo>
                  <a:pt x="0" y="26149"/>
                </a:moveTo>
                <a:lnTo>
                  <a:pt x="103184" y="26149"/>
                </a:lnTo>
                <a:lnTo>
                  <a:pt x="103184" y="0"/>
                </a:lnTo>
                <a:lnTo>
                  <a:pt x="155483" y="52298"/>
                </a:lnTo>
                <a:lnTo>
                  <a:pt x="103184" y="104597"/>
                </a:lnTo>
                <a:lnTo>
                  <a:pt x="103184" y="78448"/>
                </a:lnTo>
                <a:lnTo>
                  <a:pt x="0" y="78448"/>
                </a:lnTo>
                <a:lnTo>
                  <a:pt x="0" y="26149"/>
                </a:lnTo>
                <a:close/>
              </a:path>
            </a:pathLst>
          </a:custGeom>
          <a:ln w="405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89797" y="972479"/>
            <a:ext cx="61277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910" marR="5080" indent="-29845">
              <a:lnSpc>
                <a:spcPct val="102899"/>
              </a:lnSpc>
            </a:pPr>
            <a:r>
              <a:rPr sz="750" b="1" spc="5" dirty="0">
                <a:latin typeface="Lucida Sans Typewriter"/>
                <a:cs typeface="Lucida Sans Typewriter"/>
              </a:rPr>
              <a:t>Statistics  Collector</a:t>
            </a:r>
            <a:endParaRPr sz="750">
              <a:latin typeface="Lucida Sans Typewriter"/>
              <a:cs typeface="Lucida Sans Typewrite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3276" y="738719"/>
            <a:ext cx="292735" cy="29464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27305" marR="33655">
              <a:lnSpc>
                <a:spcPct val="103800"/>
              </a:lnSpc>
              <a:spcBef>
                <a:spcPts val="70"/>
              </a:spcBef>
            </a:pPr>
            <a:r>
              <a:rPr sz="550" spc="10" dirty="0">
                <a:latin typeface="Lucida Console"/>
                <a:cs typeface="Lucida Console"/>
              </a:rPr>
              <a:t>m,  pMin,  </a:t>
            </a:r>
            <a:r>
              <a:rPr sz="550" spc="15" dirty="0">
                <a:latin typeface="Courier New"/>
                <a:cs typeface="Courier New"/>
              </a:rPr>
              <a:t>γ</a:t>
            </a:r>
            <a:endParaRPr sz="550"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9635" y="2516060"/>
            <a:ext cx="3582035" cy="300990"/>
          </a:xfrm>
          <a:custGeom>
            <a:avLst/>
            <a:gdLst/>
            <a:ahLst/>
            <a:cxnLst/>
            <a:rect l="l" t="t" r="r" b="b"/>
            <a:pathLst>
              <a:path w="3582035" h="300989">
                <a:moveTo>
                  <a:pt x="0" y="0"/>
                </a:moveTo>
                <a:lnTo>
                  <a:pt x="3581439" y="0"/>
                </a:lnTo>
                <a:lnTo>
                  <a:pt x="3581439" y="300456"/>
                </a:lnTo>
                <a:lnTo>
                  <a:pt x="0" y="300456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9636" y="2516060"/>
            <a:ext cx="3582035" cy="300990"/>
          </a:xfrm>
          <a:custGeom>
            <a:avLst/>
            <a:gdLst/>
            <a:ahLst/>
            <a:cxnLst/>
            <a:rect l="l" t="t" r="r" b="b"/>
            <a:pathLst>
              <a:path w="3582035" h="300989">
                <a:moveTo>
                  <a:pt x="0" y="0"/>
                </a:moveTo>
                <a:lnTo>
                  <a:pt x="3581440" y="0"/>
                </a:lnTo>
                <a:lnTo>
                  <a:pt x="3581440" y="300456"/>
                </a:lnTo>
                <a:lnTo>
                  <a:pt x="0" y="300456"/>
                </a:lnTo>
                <a:lnTo>
                  <a:pt x="0" y="0"/>
                </a:lnTo>
                <a:close/>
              </a:path>
            </a:pathLst>
          </a:custGeom>
          <a:ln w="405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66459" y="2595157"/>
            <a:ext cx="646430" cy="114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750" spc="5" dirty="0">
                <a:latin typeface="Lucida Console"/>
                <a:cs typeface="Lucida Console"/>
              </a:rPr>
              <a:t>Benchmarker</a:t>
            </a:r>
            <a:endParaRPr sz="750">
              <a:latin typeface="Lucida Console"/>
              <a:cs typeface="Lucida Consol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41738" y="2585307"/>
            <a:ext cx="1397635" cy="201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220" marR="137795" indent="-109220">
              <a:lnSpc>
                <a:spcPts val="470"/>
              </a:lnSpc>
              <a:buFont typeface="Arial"/>
              <a:buChar char="•"/>
              <a:tabLst>
                <a:tab pos="109855" algn="l"/>
              </a:tabLst>
            </a:pPr>
            <a:r>
              <a:rPr sz="675" spc="15" baseline="12345" dirty="0">
                <a:latin typeface="Lucida Console"/>
                <a:cs typeface="Lucida Console"/>
              </a:rPr>
              <a:t>Prescribed next c=[m,</a:t>
            </a:r>
            <a:r>
              <a:rPr sz="675" spc="15" baseline="12345" dirty="0">
                <a:latin typeface="Courier New"/>
                <a:cs typeface="Courier New"/>
              </a:rPr>
              <a:t>θ</a:t>
            </a:r>
            <a:r>
              <a:rPr sz="300" b="1" spc="10" dirty="0">
                <a:latin typeface="Lucida Sans Typewriter"/>
                <a:cs typeface="Lucida Sans Typewriter"/>
              </a:rPr>
              <a:t>fc</a:t>
            </a:r>
            <a:r>
              <a:rPr sz="675" spc="15" baseline="12345" dirty="0">
                <a:latin typeface="Lucida Console"/>
                <a:cs typeface="Lucida Console"/>
              </a:rPr>
              <a:t>,pMin,</a:t>
            </a:r>
            <a:r>
              <a:rPr sz="675" spc="15" baseline="12345" dirty="0">
                <a:latin typeface="Courier New"/>
                <a:cs typeface="Courier New"/>
              </a:rPr>
              <a:t>γ</a:t>
            </a:r>
            <a:r>
              <a:rPr sz="675" spc="15" baseline="12345" dirty="0">
                <a:latin typeface="Lucida Console"/>
                <a:cs typeface="Lucida Console"/>
              </a:rPr>
              <a:t>]  </a:t>
            </a:r>
            <a:r>
              <a:rPr sz="450" spc="10" dirty="0">
                <a:latin typeface="Lucida Console"/>
                <a:cs typeface="Lucida Console"/>
              </a:rPr>
              <a:t>micro-benchmark</a:t>
            </a:r>
            <a:endParaRPr sz="450">
              <a:latin typeface="Lucida Console"/>
              <a:cs typeface="Lucida Console"/>
            </a:endParaRPr>
          </a:p>
          <a:p>
            <a:pPr marL="109220" indent="-109220">
              <a:lnSpc>
                <a:spcPts val="515"/>
              </a:lnSpc>
              <a:spcBef>
                <a:spcPts val="130"/>
              </a:spcBef>
              <a:buFont typeface="Arial"/>
              <a:buChar char="•"/>
              <a:tabLst>
                <a:tab pos="109855" algn="l"/>
              </a:tabLst>
            </a:pPr>
            <a:r>
              <a:rPr sz="675" spc="15" baseline="12345" dirty="0">
                <a:latin typeface="Lucida Console"/>
                <a:cs typeface="Lucida Console"/>
              </a:rPr>
              <a:t>Current optimal </a:t>
            </a:r>
            <a:r>
              <a:rPr sz="675" spc="15" baseline="12345" dirty="0">
                <a:solidFill>
                  <a:srgbClr val="FF0000"/>
                </a:solidFill>
                <a:latin typeface="Lucida Console"/>
                <a:cs typeface="Lucida Console"/>
              </a:rPr>
              <a:t>c</a:t>
            </a:r>
            <a:r>
              <a:rPr sz="300" spc="10" dirty="0">
                <a:solidFill>
                  <a:srgbClr val="FF0000"/>
                </a:solidFill>
                <a:latin typeface="Lucida Console"/>
                <a:cs typeface="Lucida Console"/>
              </a:rPr>
              <a:t>opt</a:t>
            </a:r>
            <a:r>
              <a:rPr sz="675" spc="15" baseline="12345" dirty="0">
                <a:solidFill>
                  <a:srgbClr val="FF0000"/>
                </a:solidFill>
                <a:latin typeface="Lucida Console"/>
                <a:cs typeface="Lucida Console"/>
              </a:rPr>
              <a:t>[m, </a:t>
            </a:r>
            <a:r>
              <a:rPr sz="675" spc="15" baseline="12345" dirty="0">
                <a:solidFill>
                  <a:srgbClr val="FF0000"/>
                </a:solidFill>
                <a:latin typeface="Courier New"/>
                <a:cs typeface="Courier New"/>
              </a:rPr>
              <a:t>θ</a:t>
            </a:r>
            <a:r>
              <a:rPr sz="300" b="1" spc="10" dirty="0">
                <a:solidFill>
                  <a:srgbClr val="FF0000"/>
                </a:solidFill>
                <a:latin typeface="Lucida Sans Typewriter"/>
                <a:cs typeface="Lucida Sans Typewriter"/>
              </a:rPr>
              <a:t>fc</a:t>
            </a:r>
            <a:r>
              <a:rPr sz="675" spc="15" baseline="12345" dirty="0">
                <a:solidFill>
                  <a:srgbClr val="FF0000"/>
                </a:solidFill>
                <a:latin typeface="Lucida Console"/>
                <a:cs typeface="Lucida Console"/>
              </a:rPr>
              <a:t>, pMin,</a:t>
            </a:r>
            <a:r>
              <a:rPr sz="675" spc="-22" baseline="12345" dirty="0">
                <a:solidFill>
                  <a:srgbClr val="FF0000"/>
                </a:solidFill>
                <a:latin typeface="Lucida Console"/>
                <a:cs typeface="Lucida Console"/>
              </a:rPr>
              <a:t> </a:t>
            </a:r>
            <a:r>
              <a:rPr sz="675" spc="15" baseline="12345" dirty="0">
                <a:solidFill>
                  <a:srgbClr val="FF0000"/>
                </a:solidFill>
                <a:latin typeface="Courier New"/>
                <a:cs typeface="Courier New"/>
              </a:rPr>
              <a:t>γ</a:t>
            </a:r>
            <a:r>
              <a:rPr sz="675" spc="15" baseline="12345" dirty="0">
                <a:solidFill>
                  <a:srgbClr val="FF0000"/>
                </a:solidFill>
                <a:latin typeface="Lucida Console"/>
                <a:cs typeface="Lucida Console"/>
              </a:rPr>
              <a:t>]</a:t>
            </a:r>
            <a:endParaRPr sz="675" baseline="12345">
              <a:latin typeface="Lucida Console"/>
              <a:cs typeface="Lucida Consol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5315" y="2580769"/>
            <a:ext cx="114236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50" spc="10" dirty="0">
                <a:latin typeface="Lucida Console"/>
                <a:cs typeface="Lucida Console"/>
              </a:rPr>
              <a:t>if</a:t>
            </a:r>
            <a:r>
              <a:rPr sz="450" spc="-45" dirty="0">
                <a:latin typeface="Lucida Console"/>
                <a:cs typeface="Lucida Console"/>
              </a:rPr>
              <a:t> </a:t>
            </a:r>
            <a:r>
              <a:rPr sz="450" spc="10" dirty="0">
                <a:latin typeface="Cambria Math"/>
                <a:cs typeface="Cambria Math"/>
              </a:rPr>
              <a:t>¬</a:t>
            </a:r>
            <a:r>
              <a:rPr sz="450" spc="10" dirty="0">
                <a:latin typeface="Lucida Console"/>
                <a:cs typeface="Lucida Console"/>
              </a:rPr>
              <a:t>convergence()</a:t>
            </a:r>
            <a:endParaRPr sz="450">
              <a:latin typeface="Lucida Console"/>
              <a:cs typeface="Lucida Console"/>
            </a:endParaRPr>
          </a:p>
          <a:p>
            <a:pPr marL="145415">
              <a:lnSpc>
                <a:spcPct val="100000"/>
              </a:lnSpc>
              <a:spcBef>
                <a:spcPts val="35"/>
              </a:spcBef>
            </a:pPr>
            <a:r>
              <a:rPr sz="450" spc="10" dirty="0">
                <a:latin typeface="Lucida Console"/>
                <a:cs typeface="Lucida Console"/>
              </a:rPr>
              <a:t>run</a:t>
            </a:r>
            <a:r>
              <a:rPr sz="450" spc="-50" dirty="0">
                <a:latin typeface="Lucida Console"/>
                <a:cs typeface="Lucida Console"/>
              </a:rPr>
              <a:t> </a:t>
            </a:r>
            <a:r>
              <a:rPr sz="450" spc="10" dirty="0">
                <a:latin typeface="Lucida Console"/>
                <a:cs typeface="Lucida Console"/>
              </a:rPr>
              <a:t>micro-benchmark</a:t>
            </a:r>
            <a:endParaRPr sz="450">
              <a:latin typeface="Lucida Console"/>
              <a:cs typeface="Lucida Console"/>
            </a:endParaRPr>
          </a:p>
          <a:p>
            <a:pPr>
              <a:lnSpc>
                <a:spcPts val="515"/>
              </a:lnSpc>
              <a:spcBef>
                <a:spcPts val="125"/>
              </a:spcBef>
            </a:pPr>
            <a:r>
              <a:rPr sz="675" spc="15" baseline="12345" dirty="0">
                <a:latin typeface="Lucida Console"/>
                <a:cs typeface="Lucida Console"/>
              </a:rPr>
              <a:t>else deploy </a:t>
            </a:r>
            <a:r>
              <a:rPr sz="675" spc="15" baseline="12345" dirty="0">
                <a:solidFill>
                  <a:srgbClr val="FF0000"/>
                </a:solidFill>
                <a:latin typeface="Lucida Console"/>
                <a:cs typeface="Lucida Console"/>
              </a:rPr>
              <a:t>c</a:t>
            </a:r>
            <a:r>
              <a:rPr sz="300" spc="10" dirty="0">
                <a:solidFill>
                  <a:srgbClr val="FF0000"/>
                </a:solidFill>
                <a:latin typeface="Lucida Console"/>
                <a:cs typeface="Lucida Console"/>
              </a:rPr>
              <a:t>opt</a:t>
            </a:r>
            <a:r>
              <a:rPr sz="675" spc="15" baseline="12345" dirty="0">
                <a:solidFill>
                  <a:srgbClr val="FF0000"/>
                </a:solidFill>
                <a:latin typeface="Lucida Console"/>
                <a:cs typeface="Lucida Console"/>
              </a:rPr>
              <a:t>[m, </a:t>
            </a:r>
            <a:r>
              <a:rPr sz="675" spc="15" baseline="12345" dirty="0">
                <a:solidFill>
                  <a:srgbClr val="FF0000"/>
                </a:solidFill>
                <a:latin typeface="Courier New"/>
                <a:cs typeface="Courier New"/>
              </a:rPr>
              <a:t>θ</a:t>
            </a:r>
            <a:r>
              <a:rPr sz="300" b="1" spc="10" dirty="0">
                <a:solidFill>
                  <a:srgbClr val="FF0000"/>
                </a:solidFill>
                <a:latin typeface="Lucida Sans Typewriter"/>
                <a:cs typeface="Lucida Sans Typewriter"/>
              </a:rPr>
              <a:t>fc</a:t>
            </a:r>
            <a:r>
              <a:rPr sz="675" spc="15" baseline="12345" dirty="0">
                <a:solidFill>
                  <a:srgbClr val="FF0000"/>
                </a:solidFill>
                <a:latin typeface="Lucida Console"/>
                <a:cs typeface="Lucida Console"/>
              </a:rPr>
              <a:t>, pMin,</a:t>
            </a:r>
            <a:r>
              <a:rPr sz="675" spc="-30" baseline="12345" dirty="0">
                <a:solidFill>
                  <a:srgbClr val="FF0000"/>
                </a:solidFill>
                <a:latin typeface="Lucida Console"/>
                <a:cs typeface="Lucida Console"/>
              </a:rPr>
              <a:t> </a:t>
            </a:r>
            <a:r>
              <a:rPr sz="675" spc="15" baseline="12345" dirty="0">
                <a:solidFill>
                  <a:srgbClr val="FF0000"/>
                </a:solidFill>
                <a:latin typeface="Courier New"/>
                <a:cs typeface="Courier New"/>
              </a:rPr>
              <a:t>γ</a:t>
            </a:r>
            <a:r>
              <a:rPr sz="675" spc="15" baseline="12345" dirty="0">
                <a:solidFill>
                  <a:srgbClr val="FF0000"/>
                </a:solidFill>
                <a:latin typeface="Lucida Console"/>
                <a:cs typeface="Lucida Console"/>
              </a:rPr>
              <a:t>]</a:t>
            </a:r>
            <a:endParaRPr sz="675" baseline="12345">
              <a:latin typeface="Lucida Console"/>
              <a:cs typeface="Lucida Consol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68587" y="2589719"/>
            <a:ext cx="128270" cy="132715"/>
          </a:xfrm>
          <a:custGeom>
            <a:avLst/>
            <a:gdLst/>
            <a:ahLst/>
            <a:cxnLst/>
            <a:rect l="l" t="t" r="r" b="b"/>
            <a:pathLst>
              <a:path w="128269" h="132714">
                <a:moveTo>
                  <a:pt x="64015" y="0"/>
                </a:moveTo>
                <a:lnTo>
                  <a:pt x="0" y="66240"/>
                </a:lnTo>
                <a:lnTo>
                  <a:pt x="64015" y="132480"/>
                </a:lnTo>
                <a:lnTo>
                  <a:pt x="64015" y="99360"/>
                </a:lnTo>
                <a:lnTo>
                  <a:pt x="128032" y="99360"/>
                </a:lnTo>
                <a:lnTo>
                  <a:pt x="128032" y="33120"/>
                </a:lnTo>
                <a:lnTo>
                  <a:pt x="64015" y="33120"/>
                </a:lnTo>
                <a:lnTo>
                  <a:pt x="64015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68587" y="2589719"/>
            <a:ext cx="128270" cy="132715"/>
          </a:xfrm>
          <a:custGeom>
            <a:avLst/>
            <a:gdLst/>
            <a:ahLst/>
            <a:cxnLst/>
            <a:rect l="l" t="t" r="r" b="b"/>
            <a:pathLst>
              <a:path w="128269" h="132714">
                <a:moveTo>
                  <a:pt x="128032" y="99360"/>
                </a:moveTo>
                <a:lnTo>
                  <a:pt x="64016" y="99360"/>
                </a:lnTo>
                <a:lnTo>
                  <a:pt x="64016" y="132480"/>
                </a:lnTo>
                <a:lnTo>
                  <a:pt x="0" y="66240"/>
                </a:lnTo>
                <a:lnTo>
                  <a:pt x="64016" y="0"/>
                </a:lnTo>
                <a:lnTo>
                  <a:pt x="64016" y="33120"/>
                </a:lnTo>
                <a:lnTo>
                  <a:pt x="128032" y="33120"/>
                </a:lnTo>
                <a:lnTo>
                  <a:pt x="128032" y="99360"/>
                </a:lnTo>
                <a:close/>
              </a:path>
            </a:pathLst>
          </a:custGeom>
          <a:ln w="405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4907" y="2593541"/>
            <a:ext cx="128270" cy="132715"/>
          </a:xfrm>
          <a:custGeom>
            <a:avLst/>
            <a:gdLst/>
            <a:ahLst/>
            <a:cxnLst/>
            <a:rect l="l" t="t" r="r" b="b"/>
            <a:pathLst>
              <a:path w="128269" h="132714">
                <a:moveTo>
                  <a:pt x="64015" y="0"/>
                </a:moveTo>
                <a:lnTo>
                  <a:pt x="0" y="66240"/>
                </a:lnTo>
                <a:lnTo>
                  <a:pt x="64015" y="132480"/>
                </a:lnTo>
                <a:lnTo>
                  <a:pt x="64015" y="99360"/>
                </a:lnTo>
                <a:lnTo>
                  <a:pt x="128032" y="99360"/>
                </a:lnTo>
                <a:lnTo>
                  <a:pt x="128032" y="33120"/>
                </a:lnTo>
                <a:lnTo>
                  <a:pt x="64015" y="33120"/>
                </a:lnTo>
                <a:lnTo>
                  <a:pt x="64015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4907" y="2593541"/>
            <a:ext cx="128270" cy="132715"/>
          </a:xfrm>
          <a:custGeom>
            <a:avLst/>
            <a:gdLst/>
            <a:ahLst/>
            <a:cxnLst/>
            <a:rect l="l" t="t" r="r" b="b"/>
            <a:pathLst>
              <a:path w="128269" h="132714">
                <a:moveTo>
                  <a:pt x="128032" y="99360"/>
                </a:moveTo>
                <a:lnTo>
                  <a:pt x="64016" y="99360"/>
                </a:lnTo>
                <a:lnTo>
                  <a:pt x="64016" y="132480"/>
                </a:lnTo>
                <a:lnTo>
                  <a:pt x="0" y="66240"/>
                </a:lnTo>
                <a:lnTo>
                  <a:pt x="64016" y="0"/>
                </a:lnTo>
                <a:lnTo>
                  <a:pt x="64016" y="33120"/>
                </a:lnTo>
                <a:lnTo>
                  <a:pt x="128032" y="33120"/>
                </a:lnTo>
                <a:lnTo>
                  <a:pt x="128032" y="99360"/>
                </a:lnTo>
                <a:close/>
              </a:path>
            </a:pathLst>
          </a:custGeom>
          <a:ln w="405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33981" y="1204408"/>
            <a:ext cx="394335" cy="20256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7475" marR="31750" indent="-78105">
              <a:lnSpc>
                <a:spcPts val="730"/>
              </a:lnSpc>
            </a:pPr>
            <a:r>
              <a:rPr sz="500" dirty="0">
                <a:latin typeface="Lucida Console"/>
                <a:cs typeface="Lucida Console"/>
              </a:rPr>
              <a:t>Training  Data</a:t>
            </a:r>
            <a:endParaRPr sz="500">
              <a:latin typeface="Lucida Console"/>
              <a:cs typeface="Lucida Consol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7145" y="2112376"/>
            <a:ext cx="469900" cy="20256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500" dirty="0">
                <a:latin typeface="Lucida Console"/>
                <a:cs typeface="Lucida Console"/>
              </a:rPr>
              <a:t>Validation</a:t>
            </a:r>
            <a:endParaRPr sz="500">
              <a:latin typeface="Lucida Console"/>
              <a:cs typeface="Lucida Console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500" dirty="0">
                <a:latin typeface="Lucida Console"/>
                <a:cs typeface="Lucida Console"/>
              </a:rPr>
              <a:t>Data</a:t>
            </a:r>
            <a:endParaRPr sz="500">
              <a:latin typeface="Lucida Console"/>
              <a:cs typeface="Lucida Consol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57402" y="745504"/>
            <a:ext cx="1525905" cy="1735455"/>
          </a:xfrm>
          <a:custGeom>
            <a:avLst/>
            <a:gdLst/>
            <a:ahLst/>
            <a:cxnLst/>
            <a:rect l="l" t="t" r="r" b="b"/>
            <a:pathLst>
              <a:path w="1525905" h="1735455">
                <a:moveTo>
                  <a:pt x="0" y="0"/>
                </a:moveTo>
                <a:lnTo>
                  <a:pt x="1525319" y="0"/>
                </a:lnTo>
                <a:lnTo>
                  <a:pt x="1525319" y="1735194"/>
                </a:lnTo>
                <a:lnTo>
                  <a:pt x="0" y="1735194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57402" y="745504"/>
            <a:ext cx="1525905" cy="1735455"/>
          </a:xfrm>
          <a:custGeom>
            <a:avLst/>
            <a:gdLst/>
            <a:ahLst/>
            <a:cxnLst/>
            <a:rect l="l" t="t" r="r" b="b"/>
            <a:pathLst>
              <a:path w="1525905" h="1735455">
                <a:moveTo>
                  <a:pt x="0" y="0"/>
                </a:moveTo>
                <a:lnTo>
                  <a:pt x="1525318" y="0"/>
                </a:lnTo>
                <a:lnTo>
                  <a:pt x="1525318" y="1735194"/>
                </a:lnTo>
                <a:lnTo>
                  <a:pt x="0" y="1735194"/>
                </a:lnTo>
                <a:lnTo>
                  <a:pt x="0" y="0"/>
                </a:lnTo>
                <a:close/>
              </a:path>
            </a:pathLst>
          </a:custGeom>
          <a:ln w="405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52111" y="635591"/>
            <a:ext cx="93535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b="1" spc="5" dirty="0">
                <a:latin typeface="Lucida Sans Typewriter"/>
                <a:cs typeface="Lucida Sans Typewriter"/>
              </a:rPr>
              <a:t>Wayeb CEF</a:t>
            </a:r>
            <a:r>
              <a:rPr sz="750" b="1" spc="-270" dirty="0">
                <a:latin typeface="Lucida Sans Typewriter"/>
                <a:cs typeface="Lucida Sans Typewriter"/>
              </a:rPr>
              <a:t> </a:t>
            </a:r>
            <a:r>
              <a:rPr sz="750" b="1" spc="5" dirty="0">
                <a:latin typeface="Lucida Sans Typewriter"/>
                <a:cs typeface="Lucida Sans Typewriter"/>
              </a:rPr>
              <a:t>Engine</a:t>
            </a:r>
            <a:endParaRPr sz="750">
              <a:latin typeface="Lucida Sans Typewriter"/>
              <a:cs typeface="Lucida Sans Typewrite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7402" y="745504"/>
            <a:ext cx="1525905" cy="1735455"/>
          </a:xfrm>
          <a:prstGeom prst="rect">
            <a:avLst/>
          </a:prstGeom>
          <a:ln w="4050">
            <a:solidFill>
              <a:srgbClr val="BC8C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00">
              <a:latin typeface="Times New Roman"/>
              <a:cs typeface="Times New Roman"/>
            </a:endParaRPr>
          </a:p>
          <a:p>
            <a:pPr marL="23495" marR="1047115">
              <a:lnSpc>
                <a:spcPct val="100000"/>
              </a:lnSpc>
              <a:spcBef>
                <a:spcPts val="5"/>
              </a:spcBef>
            </a:pPr>
            <a:r>
              <a:rPr sz="450" b="1" spc="-10" dirty="0">
                <a:solidFill>
                  <a:srgbClr val="0070C0"/>
                </a:solidFill>
                <a:latin typeface="Lucida Sans Typewriter"/>
                <a:cs typeface="Lucida Sans Typewriter"/>
              </a:rPr>
              <a:t>Learning </a:t>
            </a:r>
            <a:r>
              <a:rPr sz="450" b="1" spc="-5" dirty="0">
                <a:solidFill>
                  <a:srgbClr val="0070C0"/>
                </a:solidFill>
                <a:latin typeface="Lucida Sans Typewriter"/>
                <a:cs typeface="Lucida Sans Typewriter"/>
              </a:rPr>
              <a:t>a  </a:t>
            </a:r>
            <a:r>
              <a:rPr sz="450" b="1" spc="-10" dirty="0">
                <a:solidFill>
                  <a:srgbClr val="0070C0"/>
                </a:solidFill>
                <a:latin typeface="Lucida Sans Typewriter"/>
                <a:cs typeface="Lucida Sans Typewriter"/>
              </a:rPr>
              <a:t>prediction  suffix</a:t>
            </a:r>
            <a:r>
              <a:rPr sz="450" b="1" spc="-80" dirty="0">
                <a:solidFill>
                  <a:srgbClr val="0070C0"/>
                </a:solidFill>
                <a:latin typeface="Lucida Sans Typewriter"/>
                <a:cs typeface="Lucida Sans Typewriter"/>
              </a:rPr>
              <a:t> </a:t>
            </a:r>
            <a:r>
              <a:rPr sz="450" b="1" spc="-10" dirty="0">
                <a:solidFill>
                  <a:srgbClr val="0070C0"/>
                </a:solidFill>
                <a:latin typeface="Lucida Sans Typewriter"/>
                <a:cs typeface="Lucida Sans Typewriter"/>
              </a:rPr>
              <a:t>tree</a:t>
            </a:r>
            <a:endParaRPr sz="450">
              <a:latin typeface="Lucida Sans Typewriter"/>
              <a:cs typeface="Lucida Sans Typewriter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">
              <a:latin typeface="Times New Roman"/>
              <a:cs typeface="Times New Roman"/>
            </a:endParaRPr>
          </a:p>
          <a:p>
            <a:pPr marL="24765" marR="1012825">
              <a:lnSpc>
                <a:spcPct val="113900"/>
              </a:lnSpc>
            </a:pPr>
            <a:r>
              <a:rPr sz="450" b="1" spc="-10" dirty="0">
                <a:solidFill>
                  <a:srgbClr val="0070C0"/>
                </a:solidFill>
                <a:latin typeface="Lucida Sans Typewriter"/>
                <a:cs typeface="Lucida Sans Typewriter"/>
              </a:rPr>
              <a:t>Estimation of  waiting-time  distributions  for each</a:t>
            </a:r>
            <a:r>
              <a:rPr sz="450" b="1" spc="-70" dirty="0">
                <a:solidFill>
                  <a:srgbClr val="0070C0"/>
                </a:solidFill>
                <a:latin typeface="Lucida Sans Typewriter"/>
                <a:cs typeface="Lucida Sans Typewriter"/>
              </a:rPr>
              <a:t> </a:t>
            </a:r>
            <a:r>
              <a:rPr sz="450" b="1" spc="-10" dirty="0">
                <a:solidFill>
                  <a:srgbClr val="0070C0"/>
                </a:solidFill>
                <a:latin typeface="Lucida Sans Typewriter"/>
                <a:cs typeface="Lucida Sans Typewriter"/>
              </a:rPr>
              <a:t>state</a:t>
            </a:r>
            <a:endParaRPr sz="450">
              <a:latin typeface="Lucida Sans Typewriter"/>
              <a:cs typeface="Lucida Sans Typewriter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00">
              <a:latin typeface="Times New Roman"/>
              <a:cs typeface="Times New Roman"/>
            </a:endParaRPr>
          </a:p>
          <a:p>
            <a:pPr marL="27305" marR="1078865">
              <a:lnSpc>
                <a:spcPct val="115500"/>
              </a:lnSpc>
              <a:spcBef>
                <a:spcPts val="5"/>
              </a:spcBef>
            </a:pPr>
            <a:r>
              <a:rPr sz="450" b="1" spc="-10" dirty="0">
                <a:solidFill>
                  <a:srgbClr val="0070C0"/>
                </a:solidFill>
                <a:latin typeface="Lucida Sans Typewriter"/>
                <a:cs typeface="Lucida Sans Typewriter"/>
              </a:rPr>
              <a:t>Construction  of  forecasts</a:t>
            </a:r>
            <a:endParaRPr sz="450">
              <a:latin typeface="Lucida Sans Typewriter"/>
              <a:cs typeface="Lucida Sans Typewrite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917391" y="1742214"/>
            <a:ext cx="180975" cy="190500"/>
          </a:xfrm>
          <a:custGeom>
            <a:avLst/>
            <a:gdLst/>
            <a:ahLst/>
            <a:cxnLst/>
            <a:rect l="l" t="t" r="r" b="b"/>
            <a:pathLst>
              <a:path w="180975" h="190500">
                <a:moveTo>
                  <a:pt x="180720" y="99930"/>
                </a:moveTo>
                <a:lnTo>
                  <a:pt x="0" y="99930"/>
                </a:lnTo>
                <a:lnTo>
                  <a:pt x="90360" y="190290"/>
                </a:lnTo>
                <a:lnTo>
                  <a:pt x="180720" y="99930"/>
                </a:lnTo>
                <a:close/>
              </a:path>
              <a:path w="180975" h="190500">
                <a:moveTo>
                  <a:pt x="135540" y="0"/>
                </a:moveTo>
                <a:lnTo>
                  <a:pt x="45180" y="0"/>
                </a:lnTo>
                <a:lnTo>
                  <a:pt x="45180" y="99930"/>
                </a:lnTo>
                <a:lnTo>
                  <a:pt x="135540" y="99930"/>
                </a:lnTo>
                <a:lnTo>
                  <a:pt x="135540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17391" y="1742214"/>
            <a:ext cx="180975" cy="190500"/>
          </a:xfrm>
          <a:custGeom>
            <a:avLst/>
            <a:gdLst/>
            <a:ahLst/>
            <a:cxnLst/>
            <a:rect l="l" t="t" r="r" b="b"/>
            <a:pathLst>
              <a:path w="180975" h="190500">
                <a:moveTo>
                  <a:pt x="0" y="99930"/>
                </a:moveTo>
                <a:lnTo>
                  <a:pt x="45180" y="99930"/>
                </a:lnTo>
                <a:lnTo>
                  <a:pt x="45180" y="0"/>
                </a:lnTo>
                <a:lnTo>
                  <a:pt x="135540" y="0"/>
                </a:lnTo>
                <a:lnTo>
                  <a:pt x="135540" y="99930"/>
                </a:lnTo>
                <a:lnTo>
                  <a:pt x="180720" y="99930"/>
                </a:lnTo>
                <a:lnTo>
                  <a:pt x="90360" y="190290"/>
                </a:lnTo>
                <a:lnTo>
                  <a:pt x="0" y="99930"/>
                </a:lnTo>
                <a:close/>
              </a:path>
            </a:pathLst>
          </a:custGeom>
          <a:ln w="4050">
            <a:solidFill>
              <a:srgbClr val="507E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17391" y="1066229"/>
            <a:ext cx="180975" cy="210185"/>
          </a:xfrm>
          <a:custGeom>
            <a:avLst/>
            <a:gdLst/>
            <a:ahLst/>
            <a:cxnLst/>
            <a:rect l="l" t="t" r="r" b="b"/>
            <a:pathLst>
              <a:path w="180975" h="210184">
                <a:moveTo>
                  <a:pt x="180720" y="119247"/>
                </a:moveTo>
                <a:lnTo>
                  <a:pt x="0" y="119247"/>
                </a:lnTo>
                <a:lnTo>
                  <a:pt x="90360" y="209607"/>
                </a:lnTo>
                <a:lnTo>
                  <a:pt x="180720" y="119247"/>
                </a:lnTo>
                <a:close/>
              </a:path>
              <a:path w="180975" h="210184">
                <a:moveTo>
                  <a:pt x="135540" y="0"/>
                </a:moveTo>
                <a:lnTo>
                  <a:pt x="45180" y="0"/>
                </a:lnTo>
                <a:lnTo>
                  <a:pt x="45180" y="119247"/>
                </a:lnTo>
                <a:lnTo>
                  <a:pt x="135540" y="119247"/>
                </a:lnTo>
                <a:lnTo>
                  <a:pt x="135540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17391" y="1066229"/>
            <a:ext cx="180975" cy="210185"/>
          </a:xfrm>
          <a:custGeom>
            <a:avLst/>
            <a:gdLst/>
            <a:ahLst/>
            <a:cxnLst/>
            <a:rect l="l" t="t" r="r" b="b"/>
            <a:pathLst>
              <a:path w="180975" h="210184">
                <a:moveTo>
                  <a:pt x="0" y="119246"/>
                </a:moveTo>
                <a:lnTo>
                  <a:pt x="45180" y="119246"/>
                </a:lnTo>
                <a:lnTo>
                  <a:pt x="45180" y="0"/>
                </a:lnTo>
                <a:lnTo>
                  <a:pt x="135540" y="0"/>
                </a:lnTo>
                <a:lnTo>
                  <a:pt x="135540" y="119246"/>
                </a:lnTo>
                <a:lnTo>
                  <a:pt x="180720" y="119246"/>
                </a:lnTo>
                <a:lnTo>
                  <a:pt x="90360" y="209607"/>
                </a:lnTo>
                <a:lnTo>
                  <a:pt x="0" y="119246"/>
                </a:lnTo>
                <a:close/>
              </a:path>
            </a:pathLst>
          </a:custGeom>
          <a:ln w="4050">
            <a:solidFill>
              <a:srgbClr val="507E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60306" y="1266417"/>
            <a:ext cx="1008943" cy="505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58362" y="828042"/>
            <a:ext cx="1008943" cy="249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58362" y="1921550"/>
            <a:ext cx="990475" cy="544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2924" y="2313869"/>
            <a:ext cx="119380" cy="202565"/>
          </a:xfrm>
          <a:custGeom>
            <a:avLst/>
            <a:gdLst/>
            <a:ahLst/>
            <a:cxnLst/>
            <a:rect l="l" t="t" r="r" b="b"/>
            <a:pathLst>
              <a:path w="119379" h="202564">
                <a:moveTo>
                  <a:pt x="89095" y="59396"/>
                </a:moveTo>
                <a:lnTo>
                  <a:pt x="29698" y="59396"/>
                </a:lnTo>
                <a:lnTo>
                  <a:pt x="29698" y="202188"/>
                </a:lnTo>
                <a:lnTo>
                  <a:pt x="89095" y="202188"/>
                </a:lnTo>
                <a:lnTo>
                  <a:pt x="89095" y="59396"/>
                </a:lnTo>
                <a:close/>
              </a:path>
              <a:path w="119379" h="202564">
                <a:moveTo>
                  <a:pt x="59397" y="0"/>
                </a:moveTo>
                <a:lnTo>
                  <a:pt x="0" y="59396"/>
                </a:lnTo>
                <a:lnTo>
                  <a:pt x="118794" y="59396"/>
                </a:lnTo>
                <a:lnTo>
                  <a:pt x="5939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2924" y="2313868"/>
            <a:ext cx="119380" cy="202565"/>
          </a:xfrm>
          <a:custGeom>
            <a:avLst/>
            <a:gdLst/>
            <a:ahLst/>
            <a:cxnLst/>
            <a:rect l="l" t="t" r="r" b="b"/>
            <a:pathLst>
              <a:path w="119379" h="202564">
                <a:moveTo>
                  <a:pt x="29698" y="202188"/>
                </a:moveTo>
                <a:lnTo>
                  <a:pt x="29698" y="59396"/>
                </a:lnTo>
                <a:lnTo>
                  <a:pt x="0" y="59396"/>
                </a:lnTo>
                <a:lnTo>
                  <a:pt x="59397" y="0"/>
                </a:lnTo>
                <a:lnTo>
                  <a:pt x="118794" y="59396"/>
                </a:lnTo>
                <a:lnTo>
                  <a:pt x="89095" y="59396"/>
                </a:lnTo>
                <a:lnTo>
                  <a:pt x="89095" y="202188"/>
                </a:lnTo>
                <a:lnTo>
                  <a:pt x="29698" y="202188"/>
                </a:lnTo>
                <a:close/>
              </a:path>
            </a:pathLst>
          </a:custGeom>
          <a:ln w="405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99648" y="792275"/>
            <a:ext cx="915035" cy="1561465"/>
          </a:xfrm>
          <a:custGeom>
            <a:avLst/>
            <a:gdLst/>
            <a:ahLst/>
            <a:cxnLst/>
            <a:rect l="l" t="t" r="r" b="b"/>
            <a:pathLst>
              <a:path w="915035" h="1561464">
                <a:moveTo>
                  <a:pt x="0" y="0"/>
                </a:moveTo>
                <a:lnTo>
                  <a:pt x="914635" y="0"/>
                </a:lnTo>
                <a:lnTo>
                  <a:pt x="914635" y="1561174"/>
                </a:lnTo>
                <a:lnTo>
                  <a:pt x="0" y="1561174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99648" y="792275"/>
            <a:ext cx="915035" cy="1561465"/>
          </a:xfrm>
          <a:custGeom>
            <a:avLst/>
            <a:gdLst/>
            <a:ahLst/>
            <a:cxnLst/>
            <a:rect l="l" t="t" r="r" b="b"/>
            <a:pathLst>
              <a:path w="915035" h="1561464">
                <a:moveTo>
                  <a:pt x="0" y="0"/>
                </a:moveTo>
                <a:lnTo>
                  <a:pt x="914635" y="0"/>
                </a:lnTo>
                <a:lnTo>
                  <a:pt x="914635" y="1561175"/>
                </a:lnTo>
                <a:lnTo>
                  <a:pt x="0" y="1561175"/>
                </a:lnTo>
                <a:lnTo>
                  <a:pt x="0" y="0"/>
                </a:lnTo>
                <a:close/>
              </a:path>
            </a:pathLst>
          </a:custGeom>
          <a:ln w="405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417770" y="932354"/>
            <a:ext cx="767823" cy="5324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32871" y="1408794"/>
            <a:ext cx="164465" cy="104775"/>
          </a:xfrm>
          <a:custGeom>
            <a:avLst/>
            <a:gdLst/>
            <a:ahLst/>
            <a:cxnLst/>
            <a:rect l="l" t="t" r="r" b="b"/>
            <a:pathLst>
              <a:path w="164464" h="104775">
                <a:moveTo>
                  <a:pt x="112109" y="0"/>
                </a:moveTo>
                <a:lnTo>
                  <a:pt x="112109" y="26149"/>
                </a:lnTo>
                <a:lnTo>
                  <a:pt x="0" y="26149"/>
                </a:lnTo>
                <a:lnTo>
                  <a:pt x="0" y="78447"/>
                </a:lnTo>
                <a:lnTo>
                  <a:pt x="112109" y="78447"/>
                </a:lnTo>
                <a:lnTo>
                  <a:pt x="112109" y="104597"/>
                </a:lnTo>
                <a:lnTo>
                  <a:pt x="164408" y="52298"/>
                </a:lnTo>
                <a:lnTo>
                  <a:pt x="112109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32871" y="1408794"/>
            <a:ext cx="164465" cy="104775"/>
          </a:xfrm>
          <a:custGeom>
            <a:avLst/>
            <a:gdLst/>
            <a:ahLst/>
            <a:cxnLst/>
            <a:rect l="l" t="t" r="r" b="b"/>
            <a:pathLst>
              <a:path w="164464" h="104775">
                <a:moveTo>
                  <a:pt x="0" y="26149"/>
                </a:moveTo>
                <a:lnTo>
                  <a:pt x="112109" y="26149"/>
                </a:lnTo>
                <a:lnTo>
                  <a:pt x="112109" y="0"/>
                </a:lnTo>
                <a:lnTo>
                  <a:pt x="164407" y="52298"/>
                </a:lnTo>
                <a:lnTo>
                  <a:pt x="112109" y="104597"/>
                </a:lnTo>
                <a:lnTo>
                  <a:pt x="112109" y="78448"/>
                </a:lnTo>
                <a:lnTo>
                  <a:pt x="0" y="78448"/>
                </a:lnTo>
                <a:lnTo>
                  <a:pt x="0" y="26149"/>
                </a:lnTo>
                <a:close/>
              </a:path>
            </a:pathLst>
          </a:custGeom>
          <a:ln w="405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316109" y="656003"/>
            <a:ext cx="90678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b="1" spc="5" dirty="0">
                <a:latin typeface="Lucida Sans Typewriter"/>
                <a:cs typeface="Lucida Sans Typewriter"/>
              </a:rPr>
              <a:t>BO Cost</a:t>
            </a:r>
            <a:r>
              <a:rPr sz="750" b="1" spc="-35" dirty="0">
                <a:latin typeface="Lucida Sans Typewriter"/>
                <a:cs typeface="Lucida Sans Typewriter"/>
              </a:rPr>
              <a:t> </a:t>
            </a:r>
            <a:r>
              <a:rPr sz="750" b="1" spc="5" dirty="0">
                <a:latin typeface="Lucida Sans Typewriter"/>
                <a:cs typeface="Lucida Sans Typewriter"/>
              </a:rPr>
              <a:t>Modeler</a:t>
            </a:r>
            <a:endParaRPr sz="750">
              <a:latin typeface="Lucida Sans Typewriter"/>
              <a:cs typeface="Lucida Sans Typewriter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731643" y="1539222"/>
            <a:ext cx="133985" cy="91440"/>
          </a:xfrm>
          <a:custGeom>
            <a:avLst/>
            <a:gdLst/>
            <a:ahLst/>
            <a:cxnLst/>
            <a:rect l="l" t="t" r="r" b="b"/>
            <a:pathLst>
              <a:path w="133985" h="91439">
                <a:moveTo>
                  <a:pt x="133850" y="45635"/>
                </a:moveTo>
                <a:lnTo>
                  <a:pt x="0" y="45635"/>
                </a:lnTo>
                <a:lnTo>
                  <a:pt x="66925" y="91271"/>
                </a:lnTo>
                <a:lnTo>
                  <a:pt x="133850" y="45635"/>
                </a:lnTo>
                <a:close/>
              </a:path>
              <a:path w="133985" h="91439">
                <a:moveTo>
                  <a:pt x="100387" y="0"/>
                </a:moveTo>
                <a:lnTo>
                  <a:pt x="33462" y="0"/>
                </a:lnTo>
                <a:lnTo>
                  <a:pt x="33462" y="45635"/>
                </a:lnTo>
                <a:lnTo>
                  <a:pt x="100387" y="45635"/>
                </a:lnTo>
                <a:lnTo>
                  <a:pt x="100387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731643" y="1539222"/>
            <a:ext cx="133985" cy="91440"/>
          </a:xfrm>
          <a:custGeom>
            <a:avLst/>
            <a:gdLst/>
            <a:ahLst/>
            <a:cxnLst/>
            <a:rect l="l" t="t" r="r" b="b"/>
            <a:pathLst>
              <a:path w="133985" h="91439">
                <a:moveTo>
                  <a:pt x="0" y="45635"/>
                </a:moveTo>
                <a:lnTo>
                  <a:pt x="33462" y="45635"/>
                </a:lnTo>
                <a:lnTo>
                  <a:pt x="33462" y="0"/>
                </a:lnTo>
                <a:lnTo>
                  <a:pt x="100387" y="0"/>
                </a:lnTo>
                <a:lnTo>
                  <a:pt x="100387" y="45635"/>
                </a:lnTo>
                <a:lnTo>
                  <a:pt x="133850" y="45635"/>
                </a:lnTo>
                <a:lnTo>
                  <a:pt x="66925" y="91271"/>
                </a:lnTo>
                <a:lnTo>
                  <a:pt x="0" y="45635"/>
                </a:lnTo>
                <a:close/>
              </a:path>
            </a:pathLst>
          </a:custGeom>
          <a:ln w="4050">
            <a:solidFill>
              <a:srgbClr val="507E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329532" y="1119062"/>
            <a:ext cx="90805" cy="220345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500" b="1" spc="-5" dirty="0">
                <a:solidFill>
                  <a:srgbClr val="0070C0"/>
                </a:solidFill>
                <a:latin typeface="Lucida Sans Typewriter"/>
                <a:cs typeface="Lucida Sans Typewriter"/>
              </a:rPr>
              <a:t>Score</a:t>
            </a:r>
            <a:endParaRPr sz="500">
              <a:latin typeface="Lucida Sans Typewriter"/>
              <a:cs typeface="Lucida Sans Typewriter"/>
            </a:endParaRPr>
          </a:p>
        </p:txBody>
      </p:sp>
      <p:sp>
        <p:nvSpPr>
          <p:cNvPr id="41" name="object 41"/>
          <p:cNvSpPr txBox="1"/>
          <p:nvPr/>
        </p:nvSpPr>
        <p:spPr>
          <a:xfrm rot="21420000">
            <a:off x="3743366" y="1448154"/>
            <a:ext cx="110491" cy="96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0"/>
              </a:lnSpc>
            </a:pPr>
            <a:r>
              <a:rPr sz="750" spc="5" dirty="0">
                <a:solidFill>
                  <a:srgbClr val="0070C0"/>
                </a:solidFill>
                <a:latin typeface="Comic Sans MS"/>
                <a:cs typeface="Comic Sans MS"/>
              </a:rPr>
              <a:t>c</a:t>
            </a:r>
            <a:endParaRPr sz="750">
              <a:latin typeface="Comic Sans MS"/>
              <a:cs typeface="Comic Sans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582559" y="1741921"/>
            <a:ext cx="432434" cy="64769"/>
          </a:xfrm>
          <a:custGeom>
            <a:avLst/>
            <a:gdLst/>
            <a:ahLst/>
            <a:cxnLst/>
            <a:rect l="l" t="t" r="r" b="b"/>
            <a:pathLst>
              <a:path w="432435" h="64769">
                <a:moveTo>
                  <a:pt x="0" y="0"/>
                </a:moveTo>
                <a:lnTo>
                  <a:pt x="432019" y="0"/>
                </a:lnTo>
                <a:lnTo>
                  <a:pt x="432019" y="64304"/>
                </a:lnTo>
                <a:lnTo>
                  <a:pt x="0" y="6430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414114" y="1703513"/>
            <a:ext cx="786211" cy="5328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310383" y="1695254"/>
            <a:ext cx="90805" cy="649605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500" b="1" spc="-5" dirty="0">
                <a:solidFill>
                  <a:srgbClr val="0070C0"/>
                </a:solidFill>
                <a:latin typeface="Lucida Sans Typewriter"/>
                <a:cs typeface="Lucida Sans Typewriter"/>
              </a:rPr>
              <a:t>Acq</a:t>
            </a:r>
            <a:r>
              <a:rPr sz="500" b="1" dirty="0">
                <a:solidFill>
                  <a:srgbClr val="0070C0"/>
                </a:solidFill>
                <a:latin typeface="Lucida Sans Typewriter"/>
                <a:cs typeface="Lucida Sans Typewriter"/>
              </a:rPr>
              <a:t>. </a:t>
            </a:r>
            <a:r>
              <a:rPr sz="500" b="1" spc="-5" dirty="0">
                <a:solidFill>
                  <a:srgbClr val="0070C0"/>
                </a:solidFill>
                <a:latin typeface="Lucida Sans Typewriter"/>
                <a:cs typeface="Lucida Sans Typewriter"/>
              </a:rPr>
              <a:t>fun</a:t>
            </a:r>
            <a:r>
              <a:rPr sz="500" b="1" dirty="0">
                <a:solidFill>
                  <a:srgbClr val="0070C0"/>
                </a:solidFill>
                <a:latin typeface="Lucida Sans Typewriter"/>
                <a:cs typeface="Lucida Sans Typewriter"/>
              </a:rPr>
              <a:t>c.</a:t>
            </a:r>
            <a:r>
              <a:rPr sz="500" b="1" spc="5" dirty="0">
                <a:solidFill>
                  <a:srgbClr val="0070C0"/>
                </a:solidFill>
                <a:latin typeface="Lucida Sans Typewriter"/>
                <a:cs typeface="Lucida Sans Typewriter"/>
              </a:rPr>
              <a:t> </a:t>
            </a:r>
            <a:r>
              <a:rPr sz="500" b="1" spc="-5" dirty="0">
                <a:solidFill>
                  <a:srgbClr val="0070C0"/>
                </a:solidFill>
                <a:latin typeface="Lucida Sans Typewriter"/>
                <a:cs typeface="Lucida Sans Typewriter"/>
              </a:rPr>
              <a:t>value</a:t>
            </a:r>
            <a:endParaRPr sz="500">
              <a:latin typeface="Lucida Sans Typewriter"/>
              <a:cs typeface="Lucida Sans Typewrite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461715" y="972541"/>
            <a:ext cx="553085" cy="81280"/>
          </a:xfrm>
          <a:custGeom>
            <a:avLst/>
            <a:gdLst/>
            <a:ahLst/>
            <a:cxnLst/>
            <a:rect l="l" t="t" r="r" b="b"/>
            <a:pathLst>
              <a:path w="553085" h="81280">
                <a:moveTo>
                  <a:pt x="0" y="0"/>
                </a:moveTo>
                <a:lnTo>
                  <a:pt x="552862" y="0"/>
                </a:lnTo>
                <a:lnTo>
                  <a:pt x="552862" y="81242"/>
                </a:lnTo>
                <a:lnTo>
                  <a:pt x="0" y="8124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93504" y="1070352"/>
            <a:ext cx="372110" cy="78740"/>
          </a:xfrm>
          <a:custGeom>
            <a:avLst/>
            <a:gdLst/>
            <a:ahLst/>
            <a:cxnLst/>
            <a:rect l="l" t="t" r="r" b="b"/>
            <a:pathLst>
              <a:path w="372110" h="78740">
                <a:moveTo>
                  <a:pt x="0" y="0"/>
                </a:moveTo>
                <a:lnTo>
                  <a:pt x="371988" y="0"/>
                </a:lnTo>
                <a:lnTo>
                  <a:pt x="371988" y="78141"/>
                </a:lnTo>
                <a:lnTo>
                  <a:pt x="0" y="7814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466707" y="1029143"/>
            <a:ext cx="38100" cy="30480"/>
          </a:xfrm>
          <a:custGeom>
            <a:avLst/>
            <a:gdLst/>
            <a:ahLst/>
            <a:cxnLst/>
            <a:rect l="l" t="t" r="r" b="b"/>
            <a:pathLst>
              <a:path w="38100" h="30480">
                <a:moveTo>
                  <a:pt x="0" y="15061"/>
                </a:moveTo>
                <a:lnTo>
                  <a:pt x="0" y="6743"/>
                </a:lnTo>
                <a:lnTo>
                  <a:pt x="8458" y="0"/>
                </a:lnTo>
                <a:lnTo>
                  <a:pt x="18893" y="0"/>
                </a:lnTo>
                <a:lnTo>
                  <a:pt x="29327" y="0"/>
                </a:lnTo>
                <a:lnTo>
                  <a:pt x="37786" y="6743"/>
                </a:lnTo>
                <a:lnTo>
                  <a:pt x="37786" y="15061"/>
                </a:lnTo>
                <a:lnTo>
                  <a:pt x="37786" y="23378"/>
                </a:lnTo>
                <a:lnTo>
                  <a:pt x="29327" y="30122"/>
                </a:lnTo>
                <a:lnTo>
                  <a:pt x="18893" y="30122"/>
                </a:lnTo>
                <a:lnTo>
                  <a:pt x="8458" y="30122"/>
                </a:lnTo>
                <a:lnTo>
                  <a:pt x="0" y="23378"/>
                </a:lnTo>
                <a:lnTo>
                  <a:pt x="0" y="15061"/>
                </a:lnTo>
                <a:close/>
              </a:path>
            </a:pathLst>
          </a:custGeom>
          <a:ln w="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717642" y="2353449"/>
            <a:ext cx="132715" cy="157480"/>
          </a:xfrm>
          <a:custGeom>
            <a:avLst/>
            <a:gdLst/>
            <a:ahLst/>
            <a:cxnLst/>
            <a:rect l="l" t="t" r="r" b="b"/>
            <a:pathLst>
              <a:path w="132714" h="157480">
                <a:moveTo>
                  <a:pt x="132480" y="91217"/>
                </a:moveTo>
                <a:lnTo>
                  <a:pt x="0" y="91217"/>
                </a:lnTo>
                <a:lnTo>
                  <a:pt x="66239" y="157457"/>
                </a:lnTo>
                <a:lnTo>
                  <a:pt x="132480" y="91217"/>
                </a:lnTo>
                <a:close/>
              </a:path>
              <a:path w="132714" h="157480">
                <a:moveTo>
                  <a:pt x="99360" y="0"/>
                </a:moveTo>
                <a:lnTo>
                  <a:pt x="33119" y="0"/>
                </a:lnTo>
                <a:lnTo>
                  <a:pt x="33119" y="91217"/>
                </a:lnTo>
                <a:lnTo>
                  <a:pt x="99360" y="91217"/>
                </a:lnTo>
                <a:lnTo>
                  <a:pt x="9936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717641" y="2353449"/>
            <a:ext cx="132715" cy="157480"/>
          </a:xfrm>
          <a:custGeom>
            <a:avLst/>
            <a:gdLst/>
            <a:ahLst/>
            <a:cxnLst/>
            <a:rect l="l" t="t" r="r" b="b"/>
            <a:pathLst>
              <a:path w="132714" h="157480">
                <a:moveTo>
                  <a:pt x="99360" y="0"/>
                </a:moveTo>
                <a:lnTo>
                  <a:pt x="99360" y="91217"/>
                </a:lnTo>
                <a:lnTo>
                  <a:pt x="132480" y="91217"/>
                </a:lnTo>
                <a:lnTo>
                  <a:pt x="66240" y="157457"/>
                </a:lnTo>
                <a:lnTo>
                  <a:pt x="0" y="91217"/>
                </a:lnTo>
                <a:lnTo>
                  <a:pt x="33119" y="91217"/>
                </a:lnTo>
                <a:lnTo>
                  <a:pt x="33119" y="0"/>
                </a:lnTo>
                <a:lnTo>
                  <a:pt x="99360" y="0"/>
                </a:lnTo>
                <a:close/>
              </a:path>
            </a:pathLst>
          </a:custGeom>
          <a:ln w="405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81878" y="1672284"/>
            <a:ext cx="265430" cy="119380"/>
          </a:xfrm>
          <a:custGeom>
            <a:avLst/>
            <a:gdLst/>
            <a:ahLst/>
            <a:cxnLst/>
            <a:rect l="l" t="t" r="r" b="b"/>
            <a:pathLst>
              <a:path w="265430" h="119380">
                <a:moveTo>
                  <a:pt x="205521" y="0"/>
                </a:moveTo>
                <a:lnTo>
                  <a:pt x="205521" y="29698"/>
                </a:lnTo>
                <a:lnTo>
                  <a:pt x="0" y="29698"/>
                </a:lnTo>
                <a:lnTo>
                  <a:pt x="0" y="89095"/>
                </a:lnTo>
                <a:lnTo>
                  <a:pt x="205521" y="89095"/>
                </a:lnTo>
                <a:lnTo>
                  <a:pt x="205521" y="118793"/>
                </a:lnTo>
                <a:lnTo>
                  <a:pt x="264918" y="59396"/>
                </a:lnTo>
                <a:lnTo>
                  <a:pt x="205521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81878" y="1672284"/>
            <a:ext cx="265430" cy="119380"/>
          </a:xfrm>
          <a:custGeom>
            <a:avLst/>
            <a:gdLst/>
            <a:ahLst/>
            <a:cxnLst/>
            <a:rect l="l" t="t" r="r" b="b"/>
            <a:pathLst>
              <a:path w="265430" h="119380">
                <a:moveTo>
                  <a:pt x="0" y="29698"/>
                </a:moveTo>
                <a:lnTo>
                  <a:pt x="205521" y="29698"/>
                </a:lnTo>
                <a:lnTo>
                  <a:pt x="205521" y="0"/>
                </a:lnTo>
                <a:lnTo>
                  <a:pt x="264918" y="59397"/>
                </a:lnTo>
                <a:lnTo>
                  <a:pt x="205521" y="118794"/>
                </a:lnTo>
                <a:lnTo>
                  <a:pt x="205521" y="89095"/>
                </a:lnTo>
                <a:lnTo>
                  <a:pt x="0" y="89095"/>
                </a:lnTo>
                <a:lnTo>
                  <a:pt x="0" y="29698"/>
                </a:lnTo>
                <a:close/>
              </a:path>
            </a:pathLst>
          </a:custGeom>
          <a:ln w="405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715302" y="1551778"/>
            <a:ext cx="163195" cy="118110"/>
          </a:xfrm>
          <a:prstGeom prst="rect">
            <a:avLst/>
          </a:prstGeom>
          <a:ln w="4050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85"/>
              </a:spcBef>
            </a:pPr>
            <a:r>
              <a:rPr sz="825" spc="22" baseline="10101" dirty="0">
                <a:latin typeface="Courier New"/>
                <a:cs typeface="Courier New"/>
              </a:rPr>
              <a:t>θ</a:t>
            </a:r>
            <a:r>
              <a:rPr sz="350" b="1" spc="15" dirty="0">
                <a:latin typeface="Lucida Sans Typewriter"/>
                <a:cs typeface="Lucida Sans Typewriter"/>
              </a:rPr>
              <a:t>fc</a:t>
            </a:r>
            <a:endParaRPr sz="350">
              <a:latin typeface="Lucida Sans Typewriter"/>
              <a:cs typeface="Lucida Sans Typewriter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72924" y="1746364"/>
            <a:ext cx="119380" cy="367030"/>
          </a:xfrm>
          <a:custGeom>
            <a:avLst/>
            <a:gdLst/>
            <a:ahLst/>
            <a:cxnLst/>
            <a:rect l="l" t="t" r="r" b="b"/>
            <a:pathLst>
              <a:path w="119379" h="367030">
                <a:moveTo>
                  <a:pt x="89095" y="59396"/>
                </a:moveTo>
                <a:lnTo>
                  <a:pt x="29698" y="59396"/>
                </a:lnTo>
                <a:lnTo>
                  <a:pt x="29698" y="366706"/>
                </a:lnTo>
                <a:lnTo>
                  <a:pt x="89095" y="366706"/>
                </a:lnTo>
                <a:lnTo>
                  <a:pt x="89095" y="59396"/>
                </a:lnTo>
                <a:close/>
              </a:path>
              <a:path w="119379" h="367030">
                <a:moveTo>
                  <a:pt x="59397" y="0"/>
                </a:moveTo>
                <a:lnTo>
                  <a:pt x="0" y="59396"/>
                </a:lnTo>
                <a:lnTo>
                  <a:pt x="118794" y="59396"/>
                </a:lnTo>
                <a:lnTo>
                  <a:pt x="5939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72924" y="1746364"/>
            <a:ext cx="119380" cy="367030"/>
          </a:xfrm>
          <a:custGeom>
            <a:avLst/>
            <a:gdLst/>
            <a:ahLst/>
            <a:cxnLst/>
            <a:rect l="l" t="t" r="r" b="b"/>
            <a:pathLst>
              <a:path w="119379" h="367030">
                <a:moveTo>
                  <a:pt x="29698" y="366706"/>
                </a:moveTo>
                <a:lnTo>
                  <a:pt x="29698" y="59396"/>
                </a:lnTo>
                <a:lnTo>
                  <a:pt x="0" y="59396"/>
                </a:lnTo>
                <a:lnTo>
                  <a:pt x="59397" y="0"/>
                </a:lnTo>
                <a:lnTo>
                  <a:pt x="118794" y="59396"/>
                </a:lnTo>
                <a:lnTo>
                  <a:pt x="89095" y="59396"/>
                </a:lnTo>
                <a:lnTo>
                  <a:pt x="89095" y="366706"/>
                </a:lnTo>
                <a:lnTo>
                  <a:pt x="29698" y="366706"/>
                </a:lnTo>
                <a:close/>
              </a:path>
            </a:pathLst>
          </a:custGeom>
          <a:ln w="405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72924" y="1415332"/>
            <a:ext cx="119380" cy="167640"/>
          </a:xfrm>
          <a:custGeom>
            <a:avLst/>
            <a:gdLst/>
            <a:ahLst/>
            <a:cxnLst/>
            <a:rect l="l" t="t" r="r" b="b"/>
            <a:pathLst>
              <a:path w="119379" h="167640">
                <a:moveTo>
                  <a:pt x="89095" y="59396"/>
                </a:moveTo>
                <a:lnTo>
                  <a:pt x="29698" y="59396"/>
                </a:lnTo>
                <a:lnTo>
                  <a:pt x="29698" y="167446"/>
                </a:lnTo>
                <a:lnTo>
                  <a:pt x="89095" y="167446"/>
                </a:lnTo>
                <a:lnTo>
                  <a:pt x="89095" y="59396"/>
                </a:lnTo>
                <a:close/>
              </a:path>
              <a:path w="119379" h="167640">
                <a:moveTo>
                  <a:pt x="59397" y="0"/>
                </a:moveTo>
                <a:lnTo>
                  <a:pt x="0" y="59396"/>
                </a:lnTo>
                <a:lnTo>
                  <a:pt x="118794" y="59396"/>
                </a:lnTo>
                <a:lnTo>
                  <a:pt x="5939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72924" y="1415332"/>
            <a:ext cx="119380" cy="167640"/>
          </a:xfrm>
          <a:custGeom>
            <a:avLst/>
            <a:gdLst/>
            <a:ahLst/>
            <a:cxnLst/>
            <a:rect l="l" t="t" r="r" b="b"/>
            <a:pathLst>
              <a:path w="119379" h="167640">
                <a:moveTo>
                  <a:pt x="29698" y="167446"/>
                </a:moveTo>
                <a:lnTo>
                  <a:pt x="29698" y="59397"/>
                </a:lnTo>
                <a:lnTo>
                  <a:pt x="0" y="59397"/>
                </a:lnTo>
                <a:lnTo>
                  <a:pt x="59397" y="0"/>
                </a:lnTo>
                <a:lnTo>
                  <a:pt x="118794" y="59397"/>
                </a:lnTo>
                <a:lnTo>
                  <a:pt x="89095" y="59397"/>
                </a:lnTo>
                <a:lnTo>
                  <a:pt x="89095" y="167446"/>
                </a:lnTo>
                <a:lnTo>
                  <a:pt x="29698" y="167446"/>
                </a:lnTo>
                <a:close/>
              </a:path>
            </a:pathLst>
          </a:custGeom>
          <a:ln w="405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74306" y="1036205"/>
            <a:ext cx="119380" cy="167640"/>
          </a:xfrm>
          <a:custGeom>
            <a:avLst/>
            <a:gdLst/>
            <a:ahLst/>
            <a:cxnLst/>
            <a:rect l="l" t="t" r="r" b="b"/>
            <a:pathLst>
              <a:path w="119379" h="167640">
                <a:moveTo>
                  <a:pt x="89095" y="59396"/>
                </a:moveTo>
                <a:lnTo>
                  <a:pt x="29698" y="59396"/>
                </a:lnTo>
                <a:lnTo>
                  <a:pt x="29698" y="167446"/>
                </a:lnTo>
                <a:lnTo>
                  <a:pt x="89095" y="167446"/>
                </a:lnTo>
                <a:lnTo>
                  <a:pt x="89095" y="59396"/>
                </a:lnTo>
                <a:close/>
              </a:path>
              <a:path w="119379" h="167640">
                <a:moveTo>
                  <a:pt x="59397" y="0"/>
                </a:moveTo>
                <a:lnTo>
                  <a:pt x="0" y="59396"/>
                </a:lnTo>
                <a:lnTo>
                  <a:pt x="118794" y="59396"/>
                </a:lnTo>
                <a:lnTo>
                  <a:pt x="59397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74306" y="1036205"/>
            <a:ext cx="119380" cy="167640"/>
          </a:xfrm>
          <a:custGeom>
            <a:avLst/>
            <a:gdLst/>
            <a:ahLst/>
            <a:cxnLst/>
            <a:rect l="l" t="t" r="r" b="b"/>
            <a:pathLst>
              <a:path w="119379" h="167640">
                <a:moveTo>
                  <a:pt x="29698" y="167446"/>
                </a:moveTo>
                <a:lnTo>
                  <a:pt x="29698" y="59397"/>
                </a:lnTo>
                <a:lnTo>
                  <a:pt x="0" y="59397"/>
                </a:lnTo>
                <a:lnTo>
                  <a:pt x="59397" y="0"/>
                </a:lnTo>
                <a:lnTo>
                  <a:pt x="118794" y="59397"/>
                </a:lnTo>
                <a:lnTo>
                  <a:pt x="89095" y="59397"/>
                </a:lnTo>
                <a:lnTo>
                  <a:pt x="89095" y="167446"/>
                </a:lnTo>
                <a:lnTo>
                  <a:pt x="29698" y="167446"/>
                </a:lnTo>
                <a:close/>
              </a:path>
            </a:pathLst>
          </a:custGeom>
          <a:ln w="405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58989" y="834410"/>
            <a:ext cx="197485" cy="119380"/>
          </a:xfrm>
          <a:custGeom>
            <a:avLst/>
            <a:gdLst/>
            <a:ahLst/>
            <a:cxnLst/>
            <a:rect l="l" t="t" r="r" b="b"/>
            <a:pathLst>
              <a:path w="197484" h="119380">
                <a:moveTo>
                  <a:pt x="137831" y="0"/>
                </a:moveTo>
                <a:lnTo>
                  <a:pt x="137831" y="29698"/>
                </a:lnTo>
                <a:lnTo>
                  <a:pt x="0" y="29698"/>
                </a:lnTo>
                <a:lnTo>
                  <a:pt x="0" y="89095"/>
                </a:lnTo>
                <a:lnTo>
                  <a:pt x="137831" y="89095"/>
                </a:lnTo>
                <a:lnTo>
                  <a:pt x="137831" y="118793"/>
                </a:lnTo>
                <a:lnTo>
                  <a:pt x="197228" y="59396"/>
                </a:lnTo>
                <a:lnTo>
                  <a:pt x="137831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58989" y="834410"/>
            <a:ext cx="197485" cy="119380"/>
          </a:xfrm>
          <a:custGeom>
            <a:avLst/>
            <a:gdLst/>
            <a:ahLst/>
            <a:cxnLst/>
            <a:rect l="l" t="t" r="r" b="b"/>
            <a:pathLst>
              <a:path w="197484" h="119380">
                <a:moveTo>
                  <a:pt x="0" y="29698"/>
                </a:moveTo>
                <a:lnTo>
                  <a:pt x="137831" y="29698"/>
                </a:lnTo>
                <a:lnTo>
                  <a:pt x="137831" y="0"/>
                </a:lnTo>
                <a:lnTo>
                  <a:pt x="197228" y="59397"/>
                </a:lnTo>
                <a:lnTo>
                  <a:pt x="137831" y="118794"/>
                </a:lnTo>
                <a:lnTo>
                  <a:pt x="137831" y="89095"/>
                </a:lnTo>
                <a:lnTo>
                  <a:pt x="0" y="89095"/>
                </a:lnTo>
                <a:lnTo>
                  <a:pt x="0" y="29698"/>
                </a:lnTo>
                <a:close/>
              </a:path>
            </a:pathLst>
          </a:custGeom>
          <a:ln w="405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461715" y="1803155"/>
            <a:ext cx="725170" cy="93345"/>
          </a:xfrm>
          <a:custGeom>
            <a:avLst/>
            <a:gdLst/>
            <a:ahLst/>
            <a:cxnLst/>
            <a:rect l="l" t="t" r="r" b="b"/>
            <a:pathLst>
              <a:path w="725170" h="93344">
                <a:moveTo>
                  <a:pt x="0" y="0"/>
                </a:moveTo>
                <a:lnTo>
                  <a:pt x="724875" y="0"/>
                </a:lnTo>
                <a:lnTo>
                  <a:pt x="724875" y="93242"/>
                </a:lnTo>
                <a:lnTo>
                  <a:pt x="0" y="9324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3299648" y="792275"/>
            <a:ext cx="915035" cy="1561465"/>
          </a:xfrm>
          <a:prstGeom prst="rect">
            <a:avLst/>
          </a:prstGeom>
          <a:ln w="4050">
            <a:solidFill>
              <a:srgbClr val="BC8C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29235" indent="-52705">
              <a:lnSpc>
                <a:spcPct val="100000"/>
              </a:lnSpc>
              <a:spcBef>
                <a:spcPts val="240"/>
              </a:spcBef>
            </a:pPr>
            <a:r>
              <a:rPr sz="550" spc="10" dirty="0">
                <a:latin typeface="Lucida Console"/>
                <a:cs typeface="Lucida Console"/>
              </a:rPr>
              <a:t>BO (GPR)</a:t>
            </a:r>
            <a:r>
              <a:rPr sz="550" spc="-30" dirty="0">
                <a:latin typeface="Lucida Console"/>
                <a:cs typeface="Lucida Console"/>
              </a:rPr>
              <a:t> </a:t>
            </a:r>
            <a:r>
              <a:rPr sz="550" spc="10" dirty="0">
                <a:latin typeface="Lucida Console"/>
                <a:cs typeface="Lucida Console"/>
              </a:rPr>
              <a:t>Model</a:t>
            </a:r>
            <a:endParaRPr sz="550">
              <a:latin typeface="Lucida Console"/>
              <a:cs typeface="Lucida Consol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00">
              <a:latin typeface="Times New Roman"/>
              <a:cs typeface="Times New Roman"/>
            </a:endParaRPr>
          </a:p>
          <a:p>
            <a:pPr marL="229235" marR="94615">
              <a:lnSpc>
                <a:spcPct val="106300"/>
              </a:lnSpc>
              <a:spcBef>
                <a:spcPts val="5"/>
              </a:spcBef>
            </a:pPr>
            <a:r>
              <a:rPr sz="450" spc="5" dirty="0">
                <a:latin typeface="Lucida Console"/>
                <a:cs typeface="Lucida Console"/>
              </a:rPr>
              <a:t>Completed </a:t>
            </a:r>
            <a:r>
              <a:rPr sz="450" spc="10" dirty="0">
                <a:latin typeface="Lucida Console"/>
                <a:cs typeface="Lucida Console"/>
              </a:rPr>
              <a:t>micro-  benchmarks</a:t>
            </a:r>
            <a:endParaRPr sz="450">
              <a:latin typeface="Lucida Console"/>
              <a:cs typeface="Lucida Console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50">
              <a:latin typeface="Times New Roman"/>
              <a:cs typeface="Times New Roman"/>
            </a:endParaRPr>
          </a:p>
          <a:p>
            <a:pPr marL="85090" algn="ctr">
              <a:lnSpc>
                <a:spcPct val="100000"/>
              </a:lnSpc>
            </a:pPr>
            <a:r>
              <a:rPr sz="500" dirty="0">
                <a:latin typeface="Lucida Console"/>
                <a:cs typeface="Lucida Console"/>
              </a:rPr>
              <a:t>Acquisition</a:t>
            </a:r>
            <a:r>
              <a:rPr sz="500" spc="-75" dirty="0">
                <a:latin typeface="Lucida Console"/>
                <a:cs typeface="Lucida Console"/>
              </a:rPr>
              <a:t> </a:t>
            </a:r>
            <a:r>
              <a:rPr sz="500" dirty="0">
                <a:latin typeface="Lucida Console"/>
                <a:cs typeface="Lucida Console"/>
              </a:rPr>
              <a:t>Function</a:t>
            </a:r>
            <a:endParaRPr sz="500">
              <a:latin typeface="Lucida Console"/>
              <a:cs typeface="Lucida Console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 marL="188595">
              <a:lnSpc>
                <a:spcPct val="100000"/>
              </a:lnSpc>
              <a:spcBef>
                <a:spcPts val="430"/>
              </a:spcBef>
            </a:pPr>
            <a:r>
              <a:rPr sz="400" spc="5" dirty="0">
                <a:latin typeface="Lucida Console"/>
                <a:cs typeface="Lucida Console"/>
              </a:rPr>
              <a:t>Next</a:t>
            </a:r>
            <a:r>
              <a:rPr sz="400" spc="-25" dirty="0">
                <a:latin typeface="Lucida Console"/>
                <a:cs typeface="Lucida Console"/>
              </a:rPr>
              <a:t> </a:t>
            </a:r>
            <a:r>
              <a:rPr sz="400" spc="5" dirty="0">
                <a:latin typeface="Lucida Console"/>
                <a:cs typeface="Lucida Console"/>
              </a:rPr>
              <a:t>micro-benchmark</a:t>
            </a:r>
            <a:endParaRPr sz="400">
              <a:latin typeface="Lucida Console"/>
              <a:cs typeface="Lucida Console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">
              <a:latin typeface="Times New Roman"/>
              <a:cs typeface="Times New Roman"/>
            </a:endParaRPr>
          </a:p>
          <a:p>
            <a:pPr marL="50800" algn="ctr">
              <a:lnSpc>
                <a:spcPct val="100000"/>
              </a:lnSpc>
              <a:spcBef>
                <a:spcPts val="335"/>
              </a:spcBef>
            </a:pPr>
            <a:r>
              <a:rPr sz="750" spc="5" dirty="0">
                <a:solidFill>
                  <a:srgbClr val="0070C0"/>
                </a:solidFill>
                <a:latin typeface="Comic Sans MS"/>
                <a:cs typeface="Comic Sans MS"/>
              </a:rPr>
              <a:t>c</a:t>
            </a:r>
            <a:endParaRPr sz="750">
              <a:latin typeface="Comic Sans MS"/>
              <a:cs typeface="Comic Sans M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59994" y="3082747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347294" y="3156169"/>
            <a:ext cx="4015156" cy="904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59385">
              <a:lnSpc>
                <a:spcPts val="700"/>
              </a:lnSpc>
            </a:pPr>
            <a:r>
              <a:rPr sz="900" spc="-22" baseline="37037" dirty="0">
                <a:latin typeface="Lucida Sans Unicode"/>
                <a:cs typeface="Lucida Sans Unicode"/>
              </a:rPr>
              <a:t>∗</a:t>
            </a:r>
            <a:r>
              <a:rPr sz="600" spc="-15" dirty="0">
                <a:latin typeface="Arial"/>
                <a:cs typeface="Arial"/>
              </a:rPr>
              <a:t>Stavropoulos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spc="5" dirty="0">
                <a:latin typeface="Arial"/>
                <a:cs typeface="Arial"/>
              </a:rPr>
              <a:t>Optimizing </a:t>
            </a:r>
            <a:r>
              <a:rPr sz="600" spc="-15" dirty="0">
                <a:latin typeface="Arial"/>
                <a:cs typeface="Arial"/>
              </a:rPr>
              <a:t>complex event </a:t>
            </a:r>
            <a:r>
              <a:rPr sz="600" spc="-10" dirty="0">
                <a:latin typeface="Arial"/>
                <a:cs typeface="Arial"/>
              </a:rPr>
              <a:t>forecasting. </a:t>
            </a:r>
            <a:r>
              <a:rPr sz="600" spc="5" dirty="0">
                <a:latin typeface="Arial"/>
                <a:cs typeface="Arial"/>
              </a:rPr>
              <a:t>Distributed </a:t>
            </a:r>
            <a:r>
              <a:rPr sz="600" spc="-15" dirty="0">
                <a:latin typeface="Arial"/>
                <a:cs typeface="Arial"/>
              </a:rPr>
              <a:t>and Event-based </a:t>
            </a:r>
            <a:r>
              <a:rPr sz="600" spc="-25" dirty="0">
                <a:latin typeface="Arial"/>
                <a:cs typeface="Arial"/>
              </a:rPr>
              <a:t>Systems </a:t>
            </a:r>
            <a:r>
              <a:rPr sz="600" spc="10" dirty="0">
                <a:latin typeface="Arial"/>
                <a:cs typeface="Arial"/>
              </a:rPr>
              <a:t>(DEBS),  </a:t>
            </a:r>
            <a:r>
              <a:rPr sz="600" spc="-15" dirty="0">
                <a:latin typeface="Arial"/>
                <a:cs typeface="Arial"/>
              </a:rPr>
              <a:t>20</a:t>
            </a:r>
            <a:r>
              <a:rPr lang="en-US" sz="600" spc="-15" dirty="0">
                <a:latin typeface="Arial"/>
                <a:cs typeface="Arial"/>
              </a:rPr>
              <a:t>2</a:t>
            </a:r>
            <a:r>
              <a:rPr sz="600" spc="-15" dirty="0">
                <a:latin typeface="Arial"/>
                <a:cs typeface="Arial"/>
              </a:rPr>
              <a:t>2.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66" name="Slide Number Placeholder 4">
            <a:extLst>
              <a:ext uri="{FF2B5EF4-FFF2-40B4-BE49-F238E27FC236}">
                <a16:creationId xmlns:a16="http://schemas.microsoft.com/office/drawing/2014/main" id="{777B0C73-49D1-EE12-D344-98CEB0320E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112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Exhaustive </a:t>
            </a:r>
            <a:r>
              <a:rPr spc="-70" dirty="0"/>
              <a:t>search </a:t>
            </a:r>
            <a:r>
              <a:rPr spc="-75" dirty="0"/>
              <a:t>vs </a:t>
            </a:r>
            <a:r>
              <a:rPr spc="-55" dirty="0"/>
              <a:t>Bayesian</a:t>
            </a:r>
            <a:r>
              <a:rPr spc="270" dirty="0"/>
              <a:t> </a:t>
            </a:r>
            <a:r>
              <a:rPr spc="-15" dirty="0"/>
              <a:t>Optimization</a:t>
            </a:r>
          </a:p>
        </p:txBody>
      </p:sp>
      <p:sp>
        <p:nvSpPr>
          <p:cNvPr id="3" name="object 3"/>
          <p:cNvSpPr/>
          <p:nvPr/>
        </p:nvSpPr>
        <p:spPr>
          <a:xfrm>
            <a:off x="403440" y="747279"/>
            <a:ext cx="1788422" cy="19289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21699" y="716494"/>
            <a:ext cx="1982684" cy="19597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CB4CA1F-F3E9-A4E1-114E-A803703026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113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Parallel </a:t>
            </a:r>
            <a:r>
              <a:rPr spc="-45" dirty="0"/>
              <a:t>Complex </a:t>
            </a:r>
            <a:r>
              <a:rPr spc="-30" dirty="0"/>
              <a:t>Event</a:t>
            </a:r>
            <a:r>
              <a:rPr spc="90" dirty="0"/>
              <a:t> </a:t>
            </a:r>
            <a:r>
              <a:rPr spc="-65" dirty="0"/>
              <a:t>Forecasting</a:t>
            </a:r>
            <a:r>
              <a:rPr sz="1500" spc="-97" baseline="27777" dirty="0">
                <a:latin typeface="Lucida Sans Unicode"/>
                <a:cs typeface="Lucida Sans Unicode"/>
              </a:rPr>
              <a:t>∗</a:t>
            </a:r>
            <a:endParaRPr sz="1500" baseline="27777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59151" y="905680"/>
            <a:ext cx="371475" cy="96520"/>
          </a:xfrm>
          <a:custGeom>
            <a:avLst/>
            <a:gdLst/>
            <a:ahLst/>
            <a:cxnLst/>
            <a:rect l="l" t="t" r="r" b="b"/>
            <a:pathLst>
              <a:path w="371475" h="96519">
                <a:moveTo>
                  <a:pt x="0" y="96378"/>
                </a:moveTo>
                <a:lnTo>
                  <a:pt x="370907" y="96378"/>
                </a:lnTo>
                <a:lnTo>
                  <a:pt x="370907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solidFill>
            <a:srgbClr val="F2F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59151" y="905680"/>
            <a:ext cx="371475" cy="96520"/>
          </a:xfrm>
          <a:custGeom>
            <a:avLst/>
            <a:gdLst/>
            <a:ahLst/>
            <a:cxnLst/>
            <a:rect l="l" t="t" r="r" b="b"/>
            <a:pathLst>
              <a:path w="371475" h="96519">
                <a:moveTo>
                  <a:pt x="0" y="96378"/>
                </a:moveTo>
                <a:lnTo>
                  <a:pt x="370907" y="96378"/>
                </a:lnTo>
                <a:lnTo>
                  <a:pt x="370907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ln w="8129">
            <a:solidFill>
              <a:srgbClr val="66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9032" y="913890"/>
            <a:ext cx="351790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10" dirty="0">
                <a:latin typeface="Century"/>
                <a:cs typeface="Century"/>
              </a:rPr>
              <a:t>flinkSource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30945" y="905680"/>
            <a:ext cx="250825" cy="96520"/>
          </a:xfrm>
          <a:custGeom>
            <a:avLst/>
            <a:gdLst/>
            <a:ahLst/>
            <a:cxnLst/>
            <a:rect l="l" t="t" r="r" b="b"/>
            <a:pathLst>
              <a:path w="250825" h="96519">
                <a:moveTo>
                  <a:pt x="0" y="96378"/>
                </a:moveTo>
                <a:lnTo>
                  <a:pt x="250584" y="96378"/>
                </a:lnTo>
                <a:lnTo>
                  <a:pt x="250584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solidFill>
            <a:srgbClr val="F2FF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30945" y="905680"/>
            <a:ext cx="250825" cy="96520"/>
          </a:xfrm>
          <a:custGeom>
            <a:avLst/>
            <a:gdLst/>
            <a:ahLst/>
            <a:cxnLst/>
            <a:rect l="l" t="t" r="r" b="b"/>
            <a:pathLst>
              <a:path w="250825" h="96519">
                <a:moveTo>
                  <a:pt x="0" y="96378"/>
                </a:moveTo>
                <a:lnTo>
                  <a:pt x="250584" y="96378"/>
                </a:lnTo>
                <a:lnTo>
                  <a:pt x="250584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ln w="81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30945" y="804880"/>
            <a:ext cx="250825" cy="96520"/>
          </a:xfrm>
          <a:custGeom>
            <a:avLst/>
            <a:gdLst/>
            <a:ahLst/>
            <a:cxnLst/>
            <a:rect l="l" t="t" r="r" b="b"/>
            <a:pathLst>
              <a:path w="250825" h="96519">
                <a:moveTo>
                  <a:pt x="0" y="96378"/>
                </a:moveTo>
                <a:lnTo>
                  <a:pt x="250584" y="96378"/>
                </a:lnTo>
                <a:lnTo>
                  <a:pt x="250584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solidFill>
            <a:srgbClr val="F2FF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30945" y="804880"/>
            <a:ext cx="250825" cy="96520"/>
          </a:xfrm>
          <a:custGeom>
            <a:avLst/>
            <a:gdLst/>
            <a:ahLst/>
            <a:cxnLst/>
            <a:rect l="l" t="t" r="r" b="b"/>
            <a:pathLst>
              <a:path w="250825" h="96519">
                <a:moveTo>
                  <a:pt x="0" y="96378"/>
                </a:moveTo>
                <a:lnTo>
                  <a:pt x="250584" y="96378"/>
                </a:lnTo>
                <a:lnTo>
                  <a:pt x="250584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ln w="81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948497" y="786789"/>
            <a:ext cx="215900" cy="288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32300"/>
              </a:lnSpc>
            </a:pPr>
            <a:r>
              <a:rPr sz="500" spc="-5" dirty="0">
                <a:latin typeface="Century"/>
                <a:cs typeface="Century"/>
              </a:rPr>
              <a:t>e</a:t>
            </a:r>
            <a:r>
              <a:rPr sz="500" spc="-20" dirty="0">
                <a:latin typeface="Century"/>
                <a:cs typeface="Century"/>
              </a:rPr>
              <a:t>v</a:t>
            </a:r>
            <a:r>
              <a:rPr sz="500" spc="-15" dirty="0">
                <a:latin typeface="Century"/>
                <a:cs typeface="Century"/>
              </a:rPr>
              <a:t>e</a:t>
            </a:r>
            <a:r>
              <a:rPr sz="500" spc="-30" dirty="0">
                <a:latin typeface="Century"/>
                <a:cs typeface="Century"/>
              </a:rPr>
              <a:t>n</a:t>
            </a:r>
            <a:r>
              <a:rPr sz="500" spc="10" dirty="0">
                <a:latin typeface="Century"/>
                <a:cs typeface="Century"/>
              </a:rPr>
              <a:t>t</a:t>
            </a:r>
            <a:r>
              <a:rPr sz="500" spc="-10" dirty="0">
                <a:latin typeface="Century"/>
                <a:cs typeface="Century"/>
              </a:rPr>
              <a:t>1  </a:t>
            </a:r>
            <a:r>
              <a:rPr sz="500" spc="-5" dirty="0">
                <a:latin typeface="Century"/>
                <a:cs typeface="Century"/>
              </a:rPr>
              <a:t>e</a:t>
            </a:r>
            <a:r>
              <a:rPr sz="500" spc="-20" dirty="0">
                <a:latin typeface="Century"/>
                <a:cs typeface="Century"/>
              </a:rPr>
              <a:t>v</a:t>
            </a:r>
            <a:r>
              <a:rPr sz="500" spc="-15" dirty="0">
                <a:latin typeface="Century"/>
                <a:cs typeface="Century"/>
              </a:rPr>
              <a:t>e</a:t>
            </a:r>
            <a:r>
              <a:rPr sz="500" spc="-30" dirty="0">
                <a:latin typeface="Century"/>
                <a:cs typeface="Century"/>
              </a:rPr>
              <a:t>n</a:t>
            </a:r>
            <a:r>
              <a:rPr sz="500" spc="10" dirty="0">
                <a:latin typeface="Century"/>
                <a:cs typeface="Century"/>
              </a:rPr>
              <a:t>t</a:t>
            </a:r>
            <a:r>
              <a:rPr sz="500" spc="-15" dirty="0">
                <a:latin typeface="Century"/>
                <a:cs typeface="Century"/>
              </a:rPr>
              <a:t>2</a:t>
            </a:r>
            <a:endParaRPr sz="500">
              <a:latin typeface="Century"/>
              <a:cs typeface="Century"/>
            </a:endParaRPr>
          </a:p>
          <a:p>
            <a:pPr algn="ctr">
              <a:lnSpc>
                <a:spcPts val="550"/>
              </a:lnSpc>
            </a:pPr>
            <a:r>
              <a:rPr sz="500" spc="5" dirty="0">
                <a:latin typeface="Century"/>
                <a:cs typeface="Century"/>
              </a:rPr>
              <a:t>...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30156" y="1075504"/>
            <a:ext cx="252729" cy="96520"/>
          </a:xfrm>
          <a:custGeom>
            <a:avLst/>
            <a:gdLst/>
            <a:ahLst/>
            <a:cxnLst/>
            <a:rect l="l" t="t" r="r" b="b"/>
            <a:pathLst>
              <a:path w="252730" h="96519">
                <a:moveTo>
                  <a:pt x="0" y="96378"/>
                </a:moveTo>
                <a:lnTo>
                  <a:pt x="252162" y="96378"/>
                </a:lnTo>
                <a:lnTo>
                  <a:pt x="252162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solidFill>
            <a:srgbClr val="F2FF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30156" y="1075504"/>
            <a:ext cx="252729" cy="96520"/>
          </a:xfrm>
          <a:custGeom>
            <a:avLst/>
            <a:gdLst/>
            <a:ahLst/>
            <a:cxnLst/>
            <a:rect l="l" t="t" r="r" b="b"/>
            <a:pathLst>
              <a:path w="252730" h="96519">
                <a:moveTo>
                  <a:pt x="0" y="96378"/>
                </a:moveTo>
                <a:lnTo>
                  <a:pt x="252162" y="96378"/>
                </a:lnTo>
                <a:lnTo>
                  <a:pt x="252162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ln w="81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40031" y="1083339"/>
            <a:ext cx="233045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latin typeface="Century"/>
                <a:cs typeface="Century"/>
              </a:rPr>
              <a:t>e</a:t>
            </a:r>
            <a:r>
              <a:rPr sz="500" spc="-20" dirty="0">
                <a:latin typeface="Century"/>
                <a:cs typeface="Century"/>
              </a:rPr>
              <a:t>v</a:t>
            </a:r>
            <a:r>
              <a:rPr sz="500" spc="-15" dirty="0">
                <a:latin typeface="Century"/>
                <a:cs typeface="Century"/>
              </a:rPr>
              <a:t>e</a:t>
            </a:r>
            <a:r>
              <a:rPr sz="500" spc="-30" dirty="0">
                <a:latin typeface="Century"/>
                <a:cs typeface="Century"/>
              </a:rPr>
              <a:t>n</a:t>
            </a:r>
            <a:r>
              <a:rPr sz="500" dirty="0">
                <a:latin typeface="Century"/>
                <a:cs typeface="Century"/>
              </a:rPr>
              <a:t>tN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27779" y="961687"/>
            <a:ext cx="81915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5" dirty="0">
                <a:latin typeface="Century"/>
                <a:cs typeface="Century"/>
              </a:rPr>
              <a:t>...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62186" y="754937"/>
            <a:ext cx="413384" cy="104775"/>
          </a:xfrm>
          <a:prstGeom prst="rect">
            <a:avLst/>
          </a:prstGeom>
          <a:solidFill>
            <a:srgbClr val="F2F2FF"/>
          </a:solidFill>
          <a:ln w="8129">
            <a:solidFill>
              <a:srgbClr val="6666FF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"/>
              </a:spcBef>
            </a:pPr>
            <a:r>
              <a:rPr sz="500" spc="15" dirty="0">
                <a:latin typeface="Century"/>
                <a:cs typeface="Century"/>
              </a:rPr>
              <a:t>CEP</a:t>
            </a:r>
            <a:r>
              <a:rPr sz="500" spc="-40" dirty="0">
                <a:latin typeface="Century"/>
                <a:cs typeface="Century"/>
              </a:rPr>
              <a:t> </a:t>
            </a:r>
            <a:r>
              <a:rPr sz="500" spc="-10" dirty="0">
                <a:latin typeface="Century"/>
                <a:cs typeface="Century"/>
              </a:rPr>
              <a:t>Engine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62186" y="584918"/>
            <a:ext cx="413384" cy="104775"/>
          </a:xfrm>
          <a:prstGeom prst="rect">
            <a:avLst/>
          </a:prstGeom>
          <a:solidFill>
            <a:srgbClr val="F2F2FF"/>
          </a:solidFill>
          <a:ln w="8129">
            <a:solidFill>
              <a:srgbClr val="6666FF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"/>
              </a:spcBef>
            </a:pPr>
            <a:r>
              <a:rPr sz="500" spc="15" dirty="0">
                <a:latin typeface="Century"/>
                <a:cs typeface="Century"/>
              </a:rPr>
              <a:t>CEP</a:t>
            </a:r>
            <a:r>
              <a:rPr sz="500" spc="-40" dirty="0">
                <a:latin typeface="Century"/>
                <a:cs typeface="Century"/>
              </a:rPr>
              <a:t> </a:t>
            </a:r>
            <a:r>
              <a:rPr sz="500" spc="-10" dirty="0">
                <a:latin typeface="Century"/>
                <a:cs typeface="Century"/>
              </a:rPr>
              <a:t>Engine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62186" y="1115923"/>
            <a:ext cx="413384" cy="104775"/>
          </a:xfrm>
          <a:custGeom>
            <a:avLst/>
            <a:gdLst/>
            <a:ahLst/>
            <a:cxnLst/>
            <a:rect l="l" t="t" r="r" b="b"/>
            <a:pathLst>
              <a:path w="413385" h="104775">
                <a:moveTo>
                  <a:pt x="0" y="104625"/>
                </a:moveTo>
                <a:lnTo>
                  <a:pt x="413060" y="104625"/>
                </a:lnTo>
                <a:lnTo>
                  <a:pt x="413060" y="0"/>
                </a:lnTo>
                <a:lnTo>
                  <a:pt x="0" y="0"/>
                </a:lnTo>
                <a:lnTo>
                  <a:pt x="0" y="104625"/>
                </a:lnTo>
                <a:close/>
              </a:path>
            </a:pathLst>
          </a:custGeom>
          <a:solidFill>
            <a:srgbClr val="F2F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62186" y="1115923"/>
            <a:ext cx="413384" cy="104775"/>
          </a:xfrm>
          <a:custGeom>
            <a:avLst/>
            <a:gdLst/>
            <a:ahLst/>
            <a:cxnLst/>
            <a:rect l="l" t="t" r="r" b="b"/>
            <a:pathLst>
              <a:path w="413385" h="104775">
                <a:moveTo>
                  <a:pt x="0" y="104625"/>
                </a:moveTo>
                <a:lnTo>
                  <a:pt x="413060" y="104625"/>
                </a:lnTo>
                <a:lnTo>
                  <a:pt x="413060" y="0"/>
                </a:lnTo>
                <a:lnTo>
                  <a:pt x="0" y="0"/>
                </a:lnTo>
                <a:lnTo>
                  <a:pt x="0" y="104625"/>
                </a:lnTo>
                <a:close/>
              </a:path>
            </a:pathLst>
          </a:custGeom>
          <a:ln w="8129">
            <a:solidFill>
              <a:srgbClr val="66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372053" y="1121296"/>
            <a:ext cx="393700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5" dirty="0">
                <a:latin typeface="Century"/>
                <a:cs typeface="Century"/>
              </a:rPr>
              <a:t>CEP</a:t>
            </a:r>
            <a:r>
              <a:rPr sz="500" spc="-40" dirty="0">
                <a:latin typeface="Century"/>
                <a:cs typeface="Century"/>
              </a:rPr>
              <a:t> </a:t>
            </a:r>
            <a:r>
              <a:rPr sz="500" spc="-10" dirty="0">
                <a:latin typeface="Century"/>
                <a:cs typeface="Century"/>
              </a:rPr>
              <a:t>Engine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989066" y="906841"/>
            <a:ext cx="297815" cy="102235"/>
          </a:xfrm>
          <a:custGeom>
            <a:avLst/>
            <a:gdLst/>
            <a:ahLst/>
            <a:cxnLst/>
            <a:rect l="l" t="t" r="r" b="b"/>
            <a:pathLst>
              <a:path w="297814" h="102234">
                <a:moveTo>
                  <a:pt x="0" y="101991"/>
                </a:moveTo>
                <a:lnTo>
                  <a:pt x="297515" y="101991"/>
                </a:lnTo>
                <a:lnTo>
                  <a:pt x="297515" y="0"/>
                </a:lnTo>
                <a:lnTo>
                  <a:pt x="0" y="0"/>
                </a:lnTo>
                <a:lnTo>
                  <a:pt x="0" y="101991"/>
                </a:lnTo>
                <a:close/>
              </a:path>
            </a:pathLst>
          </a:custGeom>
          <a:solidFill>
            <a:srgbClr val="F2FF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89066" y="906841"/>
            <a:ext cx="297815" cy="102235"/>
          </a:xfrm>
          <a:custGeom>
            <a:avLst/>
            <a:gdLst/>
            <a:ahLst/>
            <a:cxnLst/>
            <a:rect l="l" t="t" r="r" b="b"/>
            <a:pathLst>
              <a:path w="297814" h="102234">
                <a:moveTo>
                  <a:pt x="0" y="101991"/>
                </a:moveTo>
                <a:lnTo>
                  <a:pt x="297515" y="101991"/>
                </a:lnTo>
                <a:lnTo>
                  <a:pt x="297515" y="0"/>
                </a:lnTo>
                <a:lnTo>
                  <a:pt x="0" y="0"/>
                </a:lnTo>
                <a:lnTo>
                  <a:pt x="0" y="101991"/>
                </a:lnTo>
                <a:close/>
              </a:path>
            </a:pathLst>
          </a:custGeom>
          <a:ln w="81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98928" y="909579"/>
            <a:ext cx="278130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85"/>
              </a:lnSpc>
            </a:pPr>
            <a:r>
              <a:rPr sz="500" spc="-5" dirty="0">
                <a:latin typeface="Century"/>
                <a:cs typeface="Century"/>
              </a:rPr>
              <a:t>pattern2</a:t>
            </a:r>
            <a:endParaRPr sz="500">
              <a:latin typeface="Century"/>
              <a:cs typeface="Century"/>
            </a:endParaRPr>
          </a:p>
          <a:p>
            <a:pPr algn="ctr">
              <a:lnSpc>
                <a:spcPts val="585"/>
              </a:lnSpc>
            </a:pPr>
            <a:r>
              <a:rPr sz="500" spc="5" dirty="0">
                <a:latin typeface="Century"/>
                <a:cs typeface="Century"/>
              </a:rPr>
              <a:t>...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89066" y="800428"/>
            <a:ext cx="297815" cy="102235"/>
          </a:xfrm>
          <a:custGeom>
            <a:avLst/>
            <a:gdLst/>
            <a:ahLst/>
            <a:cxnLst/>
            <a:rect l="l" t="t" r="r" b="b"/>
            <a:pathLst>
              <a:path w="297814" h="102234">
                <a:moveTo>
                  <a:pt x="0" y="101991"/>
                </a:moveTo>
                <a:lnTo>
                  <a:pt x="297515" y="101991"/>
                </a:lnTo>
                <a:lnTo>
                  <a:pt x="297515" y="0"/>
                </a:lnTo>
                <a:lnTo>
                  <a:pt x="0" y="0"/>
                </a:lnTo>
                <a:lnTo>
                  <a:pt x="0" y="101991"/>
                </a:lnTo>
                <a:close/>
              </a:path>
            </a:pathLst>
          </a:custGeom>
          <a:solidFill>
            <a:srgbClr val="F2FF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89066" y="800428"/>
            <a:ext cx="297815" cy="102235"/>
          </a:xfrm>
          <a:custGeom>
            <a:avLst/>
            <a:gdLst/>
            <a:ahLst/>
            <a:cxnLst/>
            <a:rect l="l" t="t" r="r" b="b"/>
            <a:pathLst>
              <a:path w="297814" h="102234">
                <a:moveTo>
                  <a:pt x="0" y="101991"/>
                </a:moveTo>
                <a:lnTo>
                  <a:pt x="297515" y="101991"/>
                </a:lnTo>
                <a:lnTo>
                  <a:pt x="297515" y="0"/>
                </a:lnTo>
                <a:lnTo>
                  <a:pt x="0" y="0"/>
                </a:lnTo>
                <a:lnTo>
                  <a:pt x="0" y="101991"/>
                </a:lnTo>
                <a:close/>
              </a:path>
            </a:pathLst>
          </a:custGeom>
          <a:ln w="81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998928" y="803167"/>
            <a:ext cx="278130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latin typeface="Century"/>
                <a:cs typeface="Century"/>
              </a:rPr>
              <a:t>pattern1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80598" y="1075504"/>
            <a:ext cx="314960" cy="104775"/>
          </a:xfrm>
          <a:custGeom>
            <a:avLst/>
            <a:gdLst/>
            <a:ahLst/>
            <a:cxnLst/>
            <a:rect l="l" t="t" r="r" b="b"/>
            <a:pathLst>
              <a:path w="314960" h="104775">
                <a:moveTo>
                  <a:pt x="0" y="104625"/>
                </a:moveTo>
                <a:lnTo>
                  <a:pt x="314452" y="104625"/>
                </a:lnTo>
                <a:lnTo>
                  <a:pt x="314452" y="0"/>
                </a:lnTo>
                <a:lnTo>
                  <a:pt x="0" y="0"/>
                </a:lnTo>
                <a:lnTo>
                  <a:pt x="0" y="104625"/>
                </a:lnTo>
                <a:close/>
              </a:path>
            </a:pathLst>
          </a:custGeom>
          <a:solidFill>
            <a:srgbClr val="F2FF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80598" y="1075504"/>
            <a:ext cx="314960" cy="104775"/>
          </a:xfrm>
          <a:custGeom>
            <a:avLst/>
            <a:gdLst/>
            <a:ahLst/>
            <a:cxnLst/>
            <a:rect l="l" t="t" r="r" b="b"/>
            <a:pathLst>
              <a:path w="314960" h="104775">
                <a:moveTo>
                  <a:pt x="0" y="104625"/>
                </a:moveTo>
                <a:lnTo>
                  <a:pt x="314452" y="104625"/>
                </a:lnTo>
                <a:lnTo>
                  <a:pt x="314452" y="0"/>
                </a:lnTo>
                <a:lnTo>
                  <a:pt x="0" y="0"/>
                </a:lnTo>
                <a:lnTo>
                  <a:pt x="0" y="104625"/>
                </a:lnTo>
                <a:close/>
              </a:path>
            </a:pathLst>
          </a:custGeom>
          <a:ln w="81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990462" y="1080877"/>
            <a:ext cx="295275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latin typeface="Century"/>
                <a:cs typeface="Century"/>
              </a:rPr>
              <a:t>patternN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734123" y="953869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4">
                <a:moveTo>
                  <a:pt x="0" y="0"/>
                </a:moveTo>
                <a:lnTo>
                  <a:pt x="1896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15634" y="943030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60" h="22225">
                <a:moveTo>
                  <a:pt x="0" y="0"/>
                </a:moveTo>
                <a:lnTo>
                  <a:pt x="677" y="4064"/>
                </a:lnTo>
                <a:lnTo>
                  <a:pt x="8129" y="10161"/>
                </a:lnTo>
                <a:lnTo>
                  <a:pt x="10161" y="10839"/>
                </a:lnTo>
                <a:lnTo>
                  <a:pt x="8129" y="11516"/>
                </a:lnTo>
                <a:lnTo>
                  <a:pt x="677" y="17613"/>
                </a:lnTo>
                <a:lnTo>
                  <a:pt x="0" y="216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85594" y="809277"/>
            <a:ext cx="170180" cy="144780"/>
          </a:xfrm>
          <a:custGeom>
            <a:avLst/>
            <a:gdLst/>
            <a:ahLst/>
            <a:cxnLst/>
            <a:rect l="l" t="t" r="r" b="b"/>
            <a:pathLst>
              <a:path w="170180" h="144780">
                <a:moveTo>
                  <a:pt x="0" y="144591"/>
                </a:moveTo>
                <a:lnTo>
                  <a:pt x="17014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85594" y="639972"/>
            <a:ext cx="171450" cy="314325"/>
          </a:xfrm>
          <a:custGeom>
            <a:avLst/>
            <a:gdLst/>
            <a:ahLst/>
            <a:cxnLst/>
            <a:rect l="l" t="t" r="r" b="b"/>
            <a:pathLst>
              <a:path w="171450" h="314325">
                <a:moveTo>
                  <a:pt x="0" y="313896"/>
                </a:moveTo>
                <a:lnTo>
                  <a:pt x="1710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43192" y="638184"/>
            <a:ext cx="19685" cy="14604"/>
          </a:xfrm>
          <a:custGeom>
            <a:avLst/>
            <a:gdLst/>
            <a:ahLst/>
            <a:cxnLst/>
            <a:rect l="l" t="t" r="r" b="b"/>
            <a:pathLst>
              <a:path w="19685" h="14604">
                <a:moveTo>
                  <a:pt x="0" y="3744"/>
                </a:moveTo>
                <a:lnTo>
                  <a:pt x="3901" y="5097"/>
                </a:lnTo>
                <a:lnTo>
                  <a:pt x="12839" y="1463"/>
                </a:lnTo>
                <a:lnTo>
                  <a:pt x="14409" y="0"/>
                </a:lnTo>
                <a:lnTo>
                  <a:pt x="14031" y="2112"/>
                </a:lnTo>
                <a:lnTo>
                  <a:pt x="15823" y="11593"/>
                </a:lnTo>
                <a:lnTo>
                  <a:pt x="19074" y="1413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85594" y="953869"/>
            <a:ext cx="170815" cy="212090"/>
          </a:xfrm>
          <a:custGeom>
            <a:avLst/>
            <a:gdLst/>
            <a:ahLst/>
            <a:cxnLst/>
            <a:rect l="l" t="t" r="r" b="b"/>
            <a:pathLst>
              <a:path w="170814" h="212090">
                <a:moveTo>
                  <a:pt x="0" y="0"/>
                </a:moveTo>
                <a:lnTo>
                  <a:pt x="170568" y="2119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42589" y="1152642"/>
            <a:ext cx="17145" cy="15240"/>
          </a:xfrm>
          <a:custGeom>
            <a:avLst/>
            <a:gdLst/>
            <a:ahLst/>
            <a:cxnLst/>
            <a:rect l="l" t="t" r="r" b="b"/>
            <a:pathLst>
              <a:path w="17144" h="15240">
                <a:moveTo>
                  <a:pt x="16927" y="0"/>
                </a:moveTo>
                <a:lnTo>
                  <a:pt x="14179" y="3083"/>
                </a:lnTo>
                <a:lnTo>
                  <a:pt x="14102" y="12734"/>
                </a:lnTo>
                <a:lnTo>
                  <a:pt x="14850" y="14747"/>
                </a:lnTo>
                <a:lnTo>
                  <a:pt x="13044" y="13586"/>
                </a:lnTo>
                <a:lnTo>
                  <a:pt x="3599" y="11599"/>
                </a:lnTo>
                <a:lnTo>
                  <a:pt x="0" y="136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185594" y="639676"/>
            <a:ext cx="170815" cy="213995"/>
          </a:xfrm>
          <a:custGeom>
            <a:avLst/>
            <a:gdLst/>
            <a:ahLst/>
            <a:cxnLst/>
            <a:rect l="l" t="t" r="r" b="b"/>
            <a:pathLst>
              <a:path w="170814" h="213994">
                <a:moveTo>
                  <a:pt x="0" y="213392"/>
                </a:moveTo>
                <a:lnTo>
                  <a:pt x="170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342562" y="638081"/>
            <a:ext cx="17145" cy="15240"/>
          </a:xfrm>
          <a:custGeom>
            <a:avLst/>
            <a:gdLst/>
            <a:ahLst/>
            <a:cxnLst/>
            <a:rect l="l" t="t" r="r" b="b"/>
            <a:pathLst>
              <a:path w="17144" h="15240">
                <a:moveTo>
                  <a:pt x="0" y="1175"/>
                </a:moveTo>
                <a:lnTo>
                  <a:pt x="3614" y="3192"/>
                </a:lnTo>
                <a:lnTo>
                  <a:pt x="13072" y="1169"/>
                </a:lnTo>
                <a:lnTo>
                  <a:pt x="14878" y="0"/>
                </a:lnTo>
                <a:lnTo>
                  <a:pt x="14135" y="2019"/>
                </a:lnTo>
                <a:lnTo>
                  <a:pt x="14246" y="11691"/>
                </a:lnTo>
                <a:lnTo>
                  <a:pt x="17010" y="1477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85594" y="853069"/>
            <a:ext cx="171450" cy="312420"/>
          </a:xfrm>
          <a:custGeom>
            <a:avLst/>
            <a:gdLst/>
            <a:ahLst/>
            <a:cxnLst/>
            <a:rect l="l" t="t" r="r" b="b"/>
            <a:pathLst>
              <a:path w="171450" h="312419">
                <a:moveTo>
                  <a:pt x="0" y="0"/>
                </a:moveTo>
                <a:lnTo>
                  <a:pt x="171026" y="3124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43167" y="1153119"/>
            <a:ext cx="19685" cy="14604"/>
          </a:xfrm>
          <a:custGeom>
            <a:avLst/>
            <a:gdLst/>
            <a:ahLst/>
            <a:cxnLst/>
            <a:rect l="l" t="t" r="r" b="b"/>
            <a:pathLst>
              <a:path w="19685" h="14605">
                <a:moveTo>
                  <a:pt x="19074" y="0"/>
                </a:moveTo>
                <a:lnTo>
                  <a:pt x="15824" y="2554"/>
                </a:lnTo>
                <a:lnTo>
                  <a:pt x="14049" y="12047"/>
                </a:lnTo>
                <a:lnTo>
                  <a:pt x="14432" y="14162"/>
                </a:lnTo>
                <a:lnTo>
                  <a:pt x="12857" y="12700"/>
                </a:lnTo>
                <a:lnTo>
                  <a:pt x="3902" y="9080"/>
                </a:lnTo>
                <a:lnTo>
                  <a:pt x="0" y="1044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185594" y="808050"/>
            <a:ext cx="169545" cy="45085"/>
          </a:xfrm>
          <a:custGeom>
            <a:avLst/>
            <a:gdLst/>
            <a:ahLst/>
            <a:cxnLst/>
            <a:rect l="l" t="t" r="r" b="b"/>
            <a:pathLst>
              <a:path w="169544" h="45084">
                <a:moveTo>
                  <a:pt x="0" y="45018"/>
                </a:moveTo>
                <a:lnTo>
                  <a:pt x="1695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44451" y="799649"/>
            <a:ext cx="12700" cy="21590"/>
          </a:xfrm>
          <a:custGeom>
            <a:avLst/>
            <a:gdLst/>
            <a:ahLst/>
            <a:cxnLst/>
            <a:rect l="l" t="t" r="r" b="b"/>
            <a:pathLst>
              <a:path w="12700" h="21590">
                <a:moveTo>
                  <a:pt x="0" y="0"/>
                </a:moveTo>
                <a:lnTo>
                  <a:pt x="1700" y="3759"/>
                </a:lnTo>
                <a:lnTo>
                  <a:pt x="10479" y="7745"/>
                </a:lnTo>
                <a:lnTo>
                  <a:pt x="12620" y="7878"/>
                </a:lnTo>
                <a:lnTo>
                  <a:pt x="10827" y="9056"/>
                </a:lnTo>
                <a:lnTo>
                  <a:pt x="5182" y="16872"/>
                </a:lnTo>
                <a:lnTo>
                  <a:pt x="5571" y="2098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781829" y="809092"/>
            <a:ext cx="203200" cy="149225"/>
          </a:xfrm>
          <a:custGeom>
            <a:avLst/>
            <a:gdLst/>
            <a:ahLst/>
            <a:cxnLst/>
            <a:rect l="l" t="t" r="r" b="b"/>
            <a:pathLst>
              <a:path w="203200" h="149225">
                <a:moveTo>
                  <a:pt x="203172" y="14874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780187" y="805145"/>
            <a:ext cx="14604" cy="17780"/>
          </a:xfrm>
          <a:custGeom>
            <a:avLst/>
            <a:gdLst/>
            <a:ahLst/>
            <a:cxnLst/>
            <a:rect l="l" t="t" r="r" b="b"/>
            <a:pathLst>
              <a:path w="14605" h="17780">
                <a:moveTo>
                  <a:pt x="1797" y="17509"/>
                </a:moveTo>
                <a:lnTo>
                  <a:pt x="3654" y="13825"/>
                </a:lnTo>
                <a:lnTo>
                  <a:pt x="1240" y="4494"/>
                </a:lnTo>
                <a:lnTo>
                  <a:pt x="0" y="2745"/>
                </a:lnTo>
                <a:lnTo>
                  <a:pt x="2041" y="3400"/>
                </a:lnTo>
                <a:lnTo>
                  <a:pt x="11666" y="2882"/>
                </a:lnTo>
                <a:lnTo>
                  <a:pt x="14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781470" y="639478"/>
            <a:ext cx="203835" cy="212090"/>
          </a:xfrm>
          <a:custGeom>
            <a:avLst/>
            <a:gdLst/>
            <a:ahLst/>
            <a:cxnLst/>
            <a:rect l="l" t="t" r="r" b="b"/>
            <a:pathLst>
              <a:path w="203835" h="212090">
                <a:moveTo>
                  <a:pt x="203530" y="21194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524152" y="1355725"/>
            <a:ext cx="156019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35" dirty="0">
                <a:latin typeface="Tahoma"/>
                <a:cs typeface="Tahoma"/>
              </a:rPr>
              <a:t>Pattern-based</a:t>
            </a:r>
            <a:r>
              <a:rPr sz="1000" spc="-5" dirty="0">
                <a:latin typeface="Tahoma"/>
                <a:cs typeface="Tahoma"/>
              </a:rPr>
              <a:t> </a:t>
            </a:r>
            <a:r>
              <a:rPr sz="1000" spc="-25" dirty="0">
                <a:latin typeface="Tahoma"/>
                <a:cs typeface="Tahoma"/>
              </a:rPr>
              <a:t>parallelization.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359151" y="2134316"/>
            <a:ext cx="371475" cy="96520"/>
          </a:xfrm>
          <a:custGeom>
            <a:avLst/>
            <a:gdLst/>
            <a:ahLst/>
            <a:cxnLst/>
            <a:rect l="l" t="t" r="r" b="b"/>
            <a:pathLst>
              <a:path w="371475" h="96519">
                <a:moveTo>
                  <a:pt x="0" y="96378"/>
                </a:moveTo>
                <a:lnTo>
                  <a:pt x="370907" y="96378"/>
                </a:lnTo>
                <a:lnTo>
                  <a:pt x="370907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solidFill>
            <a:srgbClr val="F2F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59151" y="2134316"/>
            <a:ext cx="371475" cy="96520"/>
          </a:xfrm>
          <a:custGeom>
            <a:avLst/>
            <a:gdLst/>
            <a:ahLst/>
            <a:cxnLst/>
            <a:rect l="l" t="t" r="r" b="b"/>
            <a:pathLst>
              <a:path w="371475" h="96519">
                <a:moveTo>
                  <a:pt x="0" y="96378"/>
                </a:moveTo>
                <a:lnTo>
                  <a:pt x="370907" y="96378"/>
                </a:lnTo>
                <a:lnTo>
                  <a:pt x="370907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ln w="8129">
            <a:solidFill>
              <a:srgbClr val="66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369032" y="2142526"/>
            <a:ext cx="351790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10" dirty="0">
                <a:latin typeface="Century"/>
                <a:cs typeface="Century"/>
              </a:rPr>
              <a:t>flinkSource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930945" y="2134316"/>
            <a:ext cx="250825" cy="96520"/>
          </a:xfrm>
          <a:custGeom>
            <a:avLst/>
            <a:gdLst/>
            <a:ahLst/>
            <a:cxnLst/>
            <a:rect l="l" t="t" r="r" b="b"/>
            <a:pathLst>
              <a:path w="250825" h="96519">
                <a:moveTo>
                  <a:pt x="0" y="96378"/>
                </a:moveTo>
                <a:lnTo>
                  <a:pt x="250584" y="96378"/>
                </a:lnTo>
                <a:lnTo>
                  <a:pt x="250584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solidFill>
            <a:srgbClr val="F2FF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30945" y="2134316"/>
            <a:ext cx="250825" cy="96520"/>
          </a:xfrm>
          <a:custGeom>
            <a:avLst/>
            <a:gdLst/>
            <a:ahLst/>
            <a:cxnLst/>
            <a:rect l="l" t="t" r="r" b="b"/>
            <a:pathLst>
              <a:path w="250825" h="96519">
                <a:moveTo>
                  <a:pt x="0" y="96378"/>
                </a:moveTo>
                <a:lnTo>
                  <a:pt x="250584" y="96378"/>
                </a:lnTo>
                <a:lnTo>
                  <a:pt x="250584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ln w="81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930945" y="2033516"/>
            <a:ext cx="250825" cy="96520"/>
          </a:xfrm>
          <a:custGeom>
            <a:avLst/>
            <a:gdLst/>
            <a:ahLst/>
            <a:cxnLst/>
            <a:rect l="l" t="t" r="r" b="b"/>
            <a:pathLst>
              <a:path w="250825" h="96519">
                <a:moveTo>
                  <a:pt x="0" y="96378"/>
                </a:moveTo>
                <a:lnTo>
                  <a:pt x="250584" y="96378"/>
                </a:lnTo>
                <a:lnTo>
                  <a:pt x="250584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solidFill>
            <a:srgbClr val="F2FF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30945" y="2033516"/>
            <a:ext cx="250825" cy="96520"/>
          </a:xfrm>
          <a:custGeom>
            <a:avLst/>
            <a:gdLst/>
            <a:ahLst/>
            <a:cxnLst/>
            <a:rect l="l" t="t" r="r" b="b"/>
            <a:pathLst>
              <a:path w="250825" h="96519">
                <a:moveTo>
                  <a:pt x="0" y="96378"/>
                </a:moveTo>
                <a:lnTo>
                  <a:pt x="250584" y="96378"/>
                </a:lnTo>
                <a:lnTo>
                  <a:pt x="250584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ln w="81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948497" y="2015425"/>
            <a:ext cx="215900" cy="288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32300"/>
              </a:lnSpc>
            </a:pPr>
            <a:r>
              <a:rPr sz="500" spc="-5" dirty="0">
                <a:latin typeface="Century"/>
                <a:cs typeface="Century"/>
              </a:rPr>
              <a:t>e</a:t>
            </a:r>
            <a:r>
              <a:rPr sz="500" spc="-20" dirty="0">
                <a:latin typeface="Century"/>
                <a:cs typeface="Century"/>
              </a:rPr>
              <a:t>v</a:t>
            </a:r>
            <a:r>
              <a:rPr sz="500" spc="-15" dirty="0">
                <a:latin typeface="Century"/>
                <a:cs typeface="Century"/>
              </a:rPr>
              <a:t>e</a:t>
            </a:r>
            <a:r>
              <a:rPr sz="500" spc="-30" dirty="0">
                <a:latin typeface="Century"/>
                <a:cs typeface="Century"/>
              </a:rPr>
              <a:t>n</a:t>
            </a:r>
            <a:r>
              <a:rPr sz="500" spc="10" dirty="0">
                <a:latin typeface="Century"/>
                <a:cs typeface="Century"/>
              </a:rPr>
              <a:t>t</a:t>
            </a:r>
            <a:r>
              <a:rPr sz="500" spc="-10" dirty="0">
                <a:latin typeface="Century"/>
                <a:cs typeface="Century"/>
              </a:rPr>
              <a:t>1  </a:t>
            </a:r>
            <a:r>
              <a:rPr sz="500" spc="-5" dirty="0">
                <a:latin typeface="Century"/>
                <a:cs typeface="Century"/>
              </a:rPr>
              <a:t>e</a:t>
            </a:r>
            <a:r>
              <a:rPr sz="500" spc="-20" dirty="0">
                <a:latin typeface="Century"/>
                <a:cs typeface="Century"/>
              </a:rPr>
              <a:t>v</a:t>
            </a:r>
            <a:r>
              <a:rPr sz="500" spc="-15" dirty="0">
                <a:latin typeface="Century"/>
                <a:cs typeface="Century"/>
              </a:rPr>
              <a:t>e</a:t>
            </a:r>
            <a:r>
              <a:rPr sz="500" spc="-30" dirty="0">
                <a:latin typeface="Century"/>
                <a:cs typeface="Century"/>
              </a:rPr>
              <a:t>n</a:t>
            </a:r>
            <a:r>
              <a:rPr sz="500" spc="10" dirty="0">
                <a:latin typeface="Century"/>
                <a:cs typeface="Century"/>
              </a:rPr>
              <a:t>t</a:t>
            </a:r>
            <a:r>
              <a:rPr sz="500" spc="-15" dirty="0">
                <a:latin typeface="Century"/>
                <a:cs typeface="Century"/>
              </a:rPr>
              <a:t>2</a:t>
            </a:r>
            <a:endParaRPr sz="500">
              <a:latin typeface="Century"/>
              <a:cs typeface="Century"/>
            </a:endParaRPr>
          </a:p>
          <a:p>
            <a:pPr algn="ctr">
              <a:lnSpc>
                <a:spcPts val="550"/>
              </a:lnSpc>
            </a:pPr>
            <a:r>
              <a:rPr sz="500" spc="5" dirty="0">
                <a:latin typeface="Century"/>
                <a:cs typeface="Century"/>
              </a:rPr>
              <a:t>...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930156" y="2304140"/>
            <a:ext cx="252729" cy="96520"/>
          </a:xfrm>
          <a:custGeom>
            <a:avLst/>
            <a:gdLst/>
            <a:ahLst/>
            <a:cxnLst/>
            <a:rect l="l" t="t" r="r" b="b"/>
            <a:pathLst>
              <a:path w="252730" h="96519">
                <a:moveTo>
                  <a:pt x="0" y="96378"/>
                </a:moveTo>
                <a:lnTo>
                  <a:pt x="252162" y="96378"/>
                </a:lnTo>
                <a:lnTo>
                  <a:pt x="252162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solidFill>
            <a:srgbClr val="F2FF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30156" y="2304140"/>
            <a:ext cx="252729" cy="96520"/>
          </a:xfrm>
          <a:custGeom>
            <a:avLst/>
            <a:gdLst/>
            <a:ahLst/>
            <a:cxnLst/>
            <a:rect l="l" t="t" r="r" b="b"/>
            <a:pathLst>
              <a:path w="252730" h="96519">
                <a:moveTo>
                  <a:pt x="0" y="96378"/>
                </a:moveTo>
                <a:lnTo>
                  <a:pt x="252162" y="96378"/>
                </a:lnTo>
                <a:lnTo>
                  <a:pt x="252162" y="0"/>
                </a:lnTo>
                <a:lnTo>
                  <a:pt x="0" y="0"/>
                </a:lnTo>
                <a:lnTo>
                  <a:pt x="0" y="96378"/>
                </a:lnTo>
                <a:close/>
              </a:path>
            </a:pathLst>
          </a:custGeom>
          <a:ln w="81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940031" y="2311975"/>
            <a:ext cx="233045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latin typeface="Century"/>
                <a:cs typeface="Century"/>
              </a:rPr>
              <a:t>e</a:t>
            </a:r>
            <a:r>
              <a:rPr sz="500" spc="-20" dirty="0">
                <a:latin typeface="Century"/>
                <a:cs typeface="Century"/>
              </a:rPr>
              <a:t>v</a:t>
            </a:r>
            <a:r>
              <a:rPr sz="500" spc="-15" dirty="0">
                <a:latin typeface="Century"/>
                <a:cs typeface="Century"/>
              </a:rPr>
              <a:t>e</a:t>
            </a:r>
            <a:r>
              <a:rPr sz="500" spc="-30" dirty="0">
                <a:latin typeface="Century"/>
                <a:cs typeface="Century"/>
              </a:rPr>
              <a:t>n</a:t>
            </a:r>
            <a:r>
              <a:rPr sz="500" dirty="0">
                <a:latin typeface="Century"/>
                <a:cs typeface="Century"/>
              </a:rPr>
              <a:t>tN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527779" y="2190324"/>
            <a:ext cx="81915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5" dirty="0">
                <a:latin typeface="Century"/>
                <a:cs typeface="Century"/>
              </a:rPr>
              <a:t>...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362186" y="1983573"/>
            <a:ext cx="413384" cy="104775"/>
          </a:xfrm>
          <a:prstGeom prst="rect">
            <a:avLst/>
          </a:prstGeom>
          <a:solidFill>
            <a:srgbClr val="F2F2FF"/>
          </a:solidFill>
          <a:ln w="8129">
            <a:solidFill>
              <a:srgbClr val="6666FF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"/>
              </a:spcBef>
            </a:pPr>
            <a:r>
              <a:rPr sz="500" spc="15" dirty="0">
                <a:latin typeface="Century"/>
                <a:cs typeface="Century"/>
              </a:rPr>
              <a:t>CEP</a:t>
            </a:r>
            <a:r>
              <a:rPr sz="500" spc="-40" dirty="0">
                <a:latin typeface="Century"/>
                <a:cs typeface="Century"/>
              </a:rPr>
              <a:t> </a:t>
            </a:r>
            <a:r>
              <a:rPr sz="500" spc="-10" dirty="0">
                <a:latin typeface="Century"/>
                <a:cs typeface="Century"/>
              </a:rPr>
              <a:t>Engine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362186" y="1813554"/>
            <a:ext cx="413384" cy="104775"/>
          </a:xfrm>
          <a:prstGeom prst="rect">
            <a:avLst/>
          </a:prstGeom>
          <a:solidFill>
            <a:srgbClr val="F2F2FF"/>
          </a:solidFill>
          <a:ln w="8129">
            <a:solidFill>
              <a:srgbClr val="6666FF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"/>
              </a:spcBef>
            </a:pPr>
            <a:r>
              <a:rPr sz="500" spc="15" dirty="0">
                <a:latin typeface="Century"/>
                <a:cs typeface="Century"/>
              </a:rPr>
              <a:t>CEP</a:t>
            </a:r>
            <a:r>
              <a:rPr sz="500" spc="-40" dirty="0">
                <a:latin typeface="Century"/>
                <a:cs typeface="Century"/>
              </a:rPr>
              <a:t> </a:t>
            </a:r>
            <a:r>
              <a:rPr sz="500" spc="-10" dirty="0">
                <a:latin typeface="Century"/>
                <a:cs typeface="Century"/>
              </a:rPr>
              <a:t>Engine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362186" y="2344559"/>
            <a:ext cx="413384" cy="104775"/>
          </a:xfrm>
          <a:custGeom>
            <a:avLst/>
            <a:gdLst/>
            <a:ahLst/>
            <a:cxnLst/>
            <a:rect l="l" t="t" r="r" b="b"/>
            <a:pathLst>
              <a:path w="413385" h="104775">
                <a:moveTo>
                  <a:pt x="0" y="104625"/>
                </a:moveTo>
                <a:lnTo>
                  <a:pt x="413060" y="104625"/>
                </a:lnTo>
                <a:lnTo>
                  <a:pt x="413060" y="0"/>
                </a:lnTo>
                <a:lnTo>
                  <a:pt x="0" y="0"/>
                </a:lnTo>
                <a:lnTo>
                  <a:pt x="0" y="104625"/>
                </a:lnTo>
                <a:close/>
              </a:path>
            </a:pathLst>
          </a:custGeom>
          <a:solidFill>
            <a:srgbClr val="F2F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362186" y="2344559"/>
            <a:ext cx="413384" cy="104775"/>
          </a:xfrm>
          <a:custGeom>
            <a:avLst/>
            <a:gdLst/>
            <a:ahLst/>
            <a:cxnLst/>
            <a:rect l="l" t="t" r="r" b="b"/>
            <a:pathLst>
              <a:path w="413385" h="104775">
                <a:moveTo>
                  <a:pt x="0" y="104625"/>
                </a:moveTo>
                <a:lnTo>
                  <a:pt x="413060" y="104625"/>
                </a:lnTo>
                <a:lnTo>
                  <a:pt x="413060" y="0"/>
                </a:lnTo>
                <a:lnTo>
                  <a:pt x="0" y="0"/>
                </a:lnTo>
                <a:lnTo>
                  <a:pt x="0" y="104625"/>
                </a:lnTo>
                <a:close/>
              </a:path>
            </a:pathLst>
          </a:custGeom>
          <a:ln w="8129">
            <a:solidFill>
              <a:srgbClr val="66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2372053" y="2349932"/>
            <a:ext cx="393700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5" dirty="0">
                <a:latin typeface="Century"/>
                <a:cs typeface="Century"/>
              </a:rPr>
              <a:t>CEP</a:t>
            </a:r>
            <a:r>
              <a:rPr sz="500" spc="-40" dirty="0">
                <a:latin typeface="Century"/>
                <a:cs typeface="Century"/>
              </a:rPr>
              <a:t> </a:t>
            </a:r>
            <a:r>
              <a:rPr sz="500" spc="-10" dirty="0">
                <a:latin typeface="Century"/>
                <a:cs typeface="Century"/>
              </a:rPr>
              <a:t>Engine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989066" y="2135477"/>
            <a:ext cx="297815" cy="102235"/>
          </a:xfrm>
          <a:custGeom>
            <a:avLst/>
            <a:gdLst/>
            <a:ahLst/>
            <a:cxnLst/>
            <a:rect l="l" t="t" r="r" b="b"/>
            <a:pathLst>
              <a:path w="297814" h="102235">
                <a:moveTo>
                  <a:pt x="0" y="101991"/>
                </a:moveTo>
                <a:lnTo>
                  <a:pt x="297515" y="101991"/>
                </a:lnTo>
                <a:lnTo>
                  <a:pt x="297515" y="0"/>
                </a:lnTo>
                <a:lnTo>
                  <a:pt x="0" y="0"/>
                </a:lnTo>
                <a:lnTo>
                  <a:pt x="0" y="101991"/>
                </a:lnTo>
                <a:close/>
              </a:path>
            </a:pathLst>
          </a:custGeom>
          <a:solidFill>
            <a:srgbClr val="F2FF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89066" y="2135477"/>
            <a:ext cx="297815" cy="102235"/>
          </a:xfrm>
          <a:custGeom>
            <a:avLst/>
            <a:gdLst/>
            <a:ahLst/>
            <a:cxnLst/>
            <a:rect l="l" t="t" r="r" b="b"/>
            <a:pathLst>
              <a:path w="297814" h="102235">
                <a:moveTo>
                  <a:pt x="0" y="101991"/>
                </a:moveTo>
                <a:lnTo>
                  <a:pt x="297515" y="101991"/>
                </a:lnTo>
                <a:lnTo>
                  <a:pt x="297515" y="0"/>
                </a:lnTo>
                <a:lnTo>
                  <a:pt x="0" y="0"/>
                </a:lnTo>
                <a:lnTo>
                  <a:pt x="0" y="101991"/>
                </a:lnTo>
                <a:close/>
              </a:path>
            </a:pathLst>
          </a:custGeom>
          <a:ln w="81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2998928" y="2138215"/>
            <a:ext cx="278130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85"/>
              </a:lnSpc>
            </a:pPr>
            <a:r>
              <a:rPr sz="500" spc="-5" dirty="0">
                <a:latin typeface="Century"/>
                <a:cs typeface="Century"/>
              </a:rPr>
              <a:t>pattern2</a:t>
            </a:r>
            <a:endParaRPr sz="500">
              <a:latin typeface="Century"/>
              <a:cs typeface="Century"/>
            </a:endParaRPr>
          </a:p>
          <a:p>
            <a:pPr algn="ctr">
              <a:lnSpc>
                <a:spcPts val="585"/>
              </a:lnSpc>
            </a:pPr>
            <a:r>
              <a:rPr sz="500" spc="5" dirty="0">
                <a:latin typeface="Century"/>
                <a:cs typeface="Century"/>
              </a:rPr>
              <a:t>...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989066" y="2029064"/>
            <a:ext cx="297815" cy="102235"/>
          </a:xfrm>
          <a:custGeom>
            <a:avLst/>
            <a:gdLst/>
            <a:ahLst/>
            <a:cxnLst/>
            <a:rect l="l" t="t" r="r" b="b"/>
            <a:pathLst>
              <a:path w="297814" h="102235">
                <a:moveTo>
                  <a:pt x="0" y="101991"/>
                </a:moveTo>
                <a:lnTo>
                  <a:pt x="297515" y="101991"/>
                </a:lnTo>
                <a:lnTo>
                  <a:pt x="297515" y="0"/>
                </a:lnTo>
                <a:lnTo>
                  <a:pt x="0" y="0"/>
                </a:lnTo>
                <a:lnTo>
                  <a:pt x="0" y="101991"/>
                </a:lnTo>
                <a:close/>
              </a:path>
            </a:pathLst>
          </a:custGeom>
          <a:solidFill>
            <a:srgbClr val="F2FF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89066" y="2029064"/>
            <a:ext cx="297815" cy="102235"/>
          </a:xfrm>
          <a:custGeom>
            <a:avLst/>
            <a:gdLst/>
            <a:ahLst/>
            <a:cxnLst/>
            <a:rect l="l" t="t" r="r" b="b"/>
            <a:pathLst>
              <a:path w="297814" h="102235">
                <a:moveTo>
                  <a:pt x="0" y="101991"/>
                </a:moveTo>
                <a:lnTo>
                  <a:pt x="297515" y="101991"/>
                </a:lnTo>
                <a:lnTo>
                  <a:pt x="297515" y="0"/>
                </a:lnTo>
                <a:lnTo>
                  <a:pt x="0" y="0"/>
                </a:lnTo>
                <a:lnTo>
                  <a:pt x="0" y="101991"/>
                </a:lnTo>
                <a:close/>
              </a:path>
            </a:pathLst>
          </a:custGeom>
          <a:ln w="81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2998928" y="2031803"/>
            <a:ext cx="278130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latin typeface="Century"/>
                <a:cs typeface="Century"/>
              </a:rPr>
              <a:t>pattern1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980598" y="2304140"/>
            <a:ext cx="314960" cy="104775"/>
          </a:xfrm>
          <a:custGeom>
            <a:avLst/>
            <a:gdLst/>
            <a:ahLst/>
            <a:cxnLst/>
            <a:rect l="l" t="t" r="r" b="b"/>
            <a:pathLst>
              <a:path w="314960" h="104775">
                <a:moveTo>
                  <a:pt x="0" y="104625"/>
                </a:moveTo>
                <a:lnTo>
                  <a:pt x="314452" y="104625"/>
                </a:lnTo>
                <a:lnTo>
                  <a:pt x="314452" y="0"/>
                </a:lnTo>
                <a:lnTo>
                  <a:pt x="0" y="0"/>
                </a:lnTo>
                <a:lnTo>
                  <a:pt x="0" y="104625"/>
                </a:lnTo>
                <a:close/>
              </a:path>
            </a:pathLst>
          </a:custGeom>
          <a:solidFill>
            <a:srgbClr val="F2FF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980598" y="2304140"/>
            <a:ext cx="314960" cy="104775"/>
          </a:xfrm>
          <a:custGeom>
            <a:avLst/>
            <a:gdLst/>
            <a:ahLst/>
            <a:cxnLst/>
            <a:rect l="l" t="t" r="r" b="b"/>
            <a:pathLst>
              <a:path w="314960" h="104775">
                <a:moveTo>
                  <a:pt x="0" y="104625"/>
                </a:moveTo>
                <a:lnTo>
                  <a:pt x="314452" y="104625"/>
                </a:lnTo>
                <a:lnTo>
                  <a:pt x="314452" y="0"/>
                </a:lnTo>
                <a:lnTo>
                  <a:pt x="0" y="0"/>
                </a:lnTo>
                <a:lnTo>
                  <a:pt x="0" y="104625"/>
                </a:lnTo>
                <a:close/>
              </a:path>
            </a:pathLst>
          </a:custGeom>
          <a:ln w="8129">
            <a:solidFill>
              <a:srgbClr val="66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2990462" y="2309513"/>
            <a:ext cx="295275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latin typeface="Century"/>
                <a:cs typeface="Century"/>
              </a:rPr>
              <a:t>patternN</a:t>
            </a:r>
            <a:endParaRPr sz="500">
              <a:latin typeface="Century"/>
              <a:cs typeface="Century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734123" y="2182505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4">
                <a:moveTo>
                  <a:pt x="0" y="0"/>
                </a:moveTo>
                <a:lnTo>
                  <a:pt x="1896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915634" y="217166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60" h="22225">
                <a:moveTo>
                  <a:pt x="0" y="0"/>
                </a:moveTo>
                <a:lnTo>
                  <a:pt x="677" y="4064"/>
                </a:lnTo>
                <a:lnTo>
                  <a:pt x="8129" y="10161"/>
                </a:lnTo>
                <a:lnTo>
                  <a:pt x="10161" y="10839"/>
                </a:lnTo>
                <a:lnTo>
                  <a:pt x="8129" y="11516"/>
                </a:lnTo>
                <a:lnTo>
                  <a:pt x="677" y="17613"/>
                </a:lnTo>
                <a:lnTo>
                  <a:pt x="0" y="216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185594" y="2182505"/>
            <a:ext cx="170815" cy="212090"/>
          </a:xfrm>
          <a:custGeom>
            <a:avLst/>
            <a:gdLst/>
            <a:ahLst/>
            <a:cxnLst/>
            <a:rect l="l" t="t" r="r" b="b"/>
            <a:pathLst>
              <a:path w="170814" h="212089">
                <a:moveTo>
                  <a:pt x="0" y="0"/>
                </a:moveTo>
                <a:lnTo>
                  <a:pt x="170568" y="2119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342589" y="2381278"/>
            <a:ext cx="17145" cy="15240"/>
          </a:xfrm>
          <a:custGeom>
            <a:avLst/>
            <a:gdLst/>
            <a:ahLst/>
            <a:cxnLst/>
            <a:rect l="l" t="t" r="r" b="b"/>
            <a:pathLst>
              <a:path w="17144" h="15239">
                <a:moveTo>
                  <a:pt x="16927" y="0"/>
                </a:moveTo>
                <a:lnTo>
                  <a:pt x="14179" y="3083"/>
                </a:lnTo>
                <a:lnTo>
                  <a:pt x="14102" y="12734"/>
                </a:lnTo>
                <a:lnTo>
                  <a:pt x="14850" y="14747"/>
                </a:lnTo>
                <a:lnTo>
                  <a:pt x="13044" y="13586"/>
                </a:lnTo>
                <a:lnTo>
                  <a:pt x="3599" y="11599"/>
                </a:lnTo>
                <a:lnTo>
                  <a:pt x="0" y="136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185594" y="1868312"/>
            <a:ext cx="170815" cy="213995"/>
          </a:xfrm>
          <a:custGeom>
            <a:avLst/>
            <a:gdLst/>
            <a:ahLst/>
            <a:cxnLst/>
            <a:rect l="l" t="t" r="r" b="b"/>
            <a:pathLst>
              <a:path w="170814" h="213994">
                <a:moveTo>
                  <a:pt x="0" y="213392"/>
                </a:moveTo>
                <a:lnTo>
                  <a:pt x="170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342562" y="1866717"/>
            <a:ext cx="17145" cy="15240"/>
          </a:xfrm>
          <a:custGeom>
            <a:avLst/>
            <a:gdLst/>
            <a:ahLst/>
            <a:cxnLst/>
            <a:rect l="l" t="t" r="r" b="b"/>
            <a:pathLst>
              <a:path w="17144" h="15239">
                <a:moveTo>
                  <a:pt x="0" y="1175"/>
                </a:moveTo>
                <a:lnTo>
                  <a:pt x="3614" y="3192"/>
                </a:lnTo>
                <a:lnTo>
                  <a:pt x="13072" y="1169"/>
                </a:lnTo>
                <a:lnTo>
                  <a:pt x="14878" y="0"/>
                </a:lnTo>
                <a:lnTo>
                  <a:pt x="14135" y="2019"/>
                </a:lnTo>
                <a:lnTo>
                  <a:pt x="14246" y="11691"/>
                </a:lnTo>
                <a:lnTo>
                  <a:pt x="17010" y="1477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781829" y="2037728"/>
            <a:ext cx="203200" cy="149225"/>
          </a:xfrm>
          <a:custGeom>
            <a:avLst/>
            <a:gdLst/>
            <a:ahLst/>
            <a:cxnLst/>
            <a:rect l="l" t="t" r="r" b="b"/>
            <a:pathLst>
              <a:path w="203200" h="149225">
                <a:moveTo>
                  <a:pt x="203172" y="14874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780187" y="2033781"/>
            <a:ext cx="14604" cy="17780"/>
          </a:xfrm>
          <a:custGeom>
            <a:avLst/>
            <a:gdLst/>
            <a:ahLst/>
            <a:cxnLst/>
            <a:rect l="l" t="t" r="r" b="b"/>
            <a:pathLst>
              <a:path w="14605" h="17780">
                <a:moveTo>
                  <a:pt x="1797" y="17509"/>
                </a:moveTo>
                <a:lnTo>
                  <a:pt x="3654" y="13825"/>
                </a:lnTo>
                <a:lnTo>
                  <a:pt x="1240" y="4494"/>
                </a:lnTo>
                <a:lnTo>
                  <a:pt x="0" y="2745"/>
                </a:lnTo>
                <a:lnTo>
                  <a:pt x="2041" y="3400"/>
                </a:lnTo>
                <a:lnTo>
                  <a:pt x="11666" y="2882"/>
                </a:lnTo>
                <a:lnTo>
                  <a:pt x="14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782361" y="2036541"/>
            <a:ext cx="203200" cy="43815"/>
          </a:xfrm>
          <a:custGeom>
            <a:avLst/>
            <a:gdLst/>
            <a:ahLst/>
            <a:cxnLst/>
            <a:rect l="l" t="t" r="r" b="b"/>
            <a:pathLst>
              <a:path w="203200" h="43814">
                <a:moveTo>
                  <a:pt x="202639" y="4351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780372" y="2027641"/>
            <a:ext cx="12700" cy="21590"/>
          </a:xfrm>
          <a:custGeom>
            <a:avLst/>
            <a:gdLst/>
            <a:ahLst/>
            <a:cxnLst/>
            <a:rect l="l" t="t" r="r" b="b"/>
            <a:pathLst>
              <a:path w="12700" h="21589">
                <a:moveTo>
                  <a:pt x="7666" y="21215"/>
                </a:moveTo>
                <a:lnTo>
                  <a:pt x="7857" y="17095"/>
                </a:lnTo>
                <a:lnTo>
                  <a:pt x="1846" y="9562"/>
                </a:lnTo>
                <a:lnTo>
                  <a:pt x="0" y="8472"/>
                </a:lnTo>
                <a:lnTo>
                  <a:pt x="2131" y="8236"/>
                </a:lnTo>
                <a:lnTo>
                  <a:pt x="10705" y="3835"/>
                </a:lnTo>
                <a:lnTo>
                  <a:pt x="1222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780995" y="1868491"/>
            <a:ext cx="204470" cy="318135"/>
          </a:xfrm>
          <a:custGeom>
            <a:avLst/>
            <a:gdLst/>
            <a:ahLst/>
            <a:cxnLst/>
            <a:rect l="l" t="t" r="r" b="b"/>
            <a:pathLst>
              <a:path w="204469" h="318135">
                <a:moveTo>
                  <a:pt x="204005" y="31798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776259" y="1866780"/>
            <a:ext cx="18415" cy="14604"/>
          </a:xfrm>
          <a:custGeom>
            <a:avLst/>
            <a:gdLst/>
            <a:ahLst/>
            <a:cxnLst/>
            <a:rect l="l" t="t" r="r" b="b"/>
            <a:pathLst>
              <a:path w="18414" h="14605">
                <a:moveTo>
                  <a:pt x="0" y="14416"/>
                </a:moveTo>
                <a:lnTo>
                  <a:pt x="3057" y="11648"/>
                </a:lnTo>
                <a:lnTo>
                  <a:pt x="4166" y="2077"/>
                </a:lnTo>
                <a:lnTo>
                  <a:pt x="3638" y="0"/>
                </a:lnTo>
                <a:lnTo>
                  <a:pt x="5307" y="1345"/>
                </a:lnTo>
                <a:lnTo>
                  <a:pt x="14469" y="4327"/>
                </a:lnTo>
                <a:lnTo>
                  <a:pt x="18259" y="27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781016" y="2080060"/>
            <a:ext cx="204470" cy="314325"/>
          </a:xfrm>
          <a:custGeom>
            <a:avLst/>
            <a:gdLst/>
            <a:ahLst/>
            <a:cxnLst/>
            <a:rect l="l" t="t" r="r" b="b"/>
            <a:pathLst>
              <a:path w="204469" h="314325">
                <a:moveTo>
                  <a:pt x="203985" y="0"/>
                </a:moveTo>
                <a:lnTo>
                  <a:pt x="0" y="3141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776332" y="2381473"/>
            <a:ext cx="18415" cy="14604"/>
          </a:xfrm>
          <a:custGeom>
            <a:avLst/>
            <a:gdLst/>
            <a:ahLst/>
            <a:cxnLst/>
            <a:rect l="l" t="t" r="r" b="b"/>
            <a:pathLst>
              <a:path w="18414" h="14605">
                <a:moveTo>
                  <a:pt x="18259" y="11854"/>
                </a:moveTo>
                <a:lnTo>
                  <a:pt x="14465" y="10202"/>
                </a:lnTo>
                <a:lnTo>
                  <a:pt x="5254" y="13144"/>
                </a:lnTo>
                <a:lnTo>
                  <a:pt x="3572" y="14486"/>
                </a:lnTo>
                <a:lnTo>
                  <a:pt x="4113" y="12403"/>
                </a:lnTo>
                <a:lnTo>
                  <a:pt x="3053" y="2793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781498" y="2186473"/>
            <a:ext cx="203835" cy="208279"/>
          </a:xfrm>
          <a:custGeom>
            <a:avLst/>
            <a:gdLst/>
            <a:ahLst/>
            <a:cxnLst/>
            <a:rect l="l" t="t" r="r" b="b"/>
            <a:pathLst>
              <a:path w="203835" h="208280">
                <a:moveTo>
                  <a:pt x="203502" y="0"/>
                </a:moveTo>
                <a:lnTo>
                  <a:pt x="0" y="2081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781470" y="1868115"/>
            <a:ext cx="203835" cy="212090"/>
          </a:xfrm>
          <a:custGeom>
            <a:avLst/>
            <a:gdLst/>
            <a:ahLst/>
            <a:cxnLst/>
            <a:rect l="l" t="t" r="r" b="b"/>
            <a:pathLst>
              <a:path w="203835" h="212089">
                <a:moveTo>
                  <a:pt x="203530" y="21194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1492173" y="2584361"/>
            <a:ext cx="1624330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25" dirty="0">
                <a:latin typeface="Tahoma"/>
                <a:cs typeface="Tahoma"/>
              </a:rPr>
              <a:t>Partition-based</a:t>
            </a:r>
            <a:r>
              <a:rPr sz="1000" spc="-55" dirty="0">
                <a:latin typeface="Tahoma"/>
                <a:cs typeface="Tahoma"/>
              </a:rPr>
              <a:t> </a:t>
            </a:r>
            <a:r>
              <a:rPr sz="1000" spc="-25" dirty="0">
                <a:latin typeface="Tahoma"/>
                <a:cs typeface="Tahoma"/>
              </a:rPr>
              <a:t>parallelization.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59994" y="3171317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507072" y="3227971"/>
            <a:ext cx="3754120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5" baseline="37037" dirty="0">
                <a:latin typeface="Lucida Sans Unicode"/>
                <a:cs typeface="Lucida Sans Unicode"/>
              </a:rPr>
              <a:t>∗</a:t>
            </a:r>
            <a:r>
              <a:rPr sz="600" spc="-10" dirty="0">
                <a:latin typeface="Arial"/>
                <a:cs typeface="Arial"/>
              </a:rPr>
              <a:t>Ntoulias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Online fleet </a:t>
            </a:r>
            <a:r>
              <a:rPr sz="600" dirty="0">
                <a:latin typeface="Arial"/>
                <a:cs typeface="Arial"/>
              </a:rPr>
              <a:t>monitoring </a:t>
            </a:r>
            <a:r>
              <a:rPr sz="600" spc="15" dirty="0">
                <a:latin typeface="Arial"/>
                <a:cs typeface="Arial"/>
              </a:rPr>
              <a:t>with </a:t>
            </a:r>
            <a:r>
              <a:rPr sz="600" spc="-20" dirty="0">
                <a:latin typeface="Arial"/>
                <a:cs typeface="Arial"/>
              </a:rPr>
              <a:t>scalable  </a:t>
            </a:r>
            <a:r>
              <a:rPr sz="600" spc="-15" dirty="0">
                <a:latin typeface="Arial"/>
                <a:cs typeface="Arial"/>
              </a:rPr>
              <a:t>event </a:t>
            </a:r>
            <a:r>
              <a:rPr sz="600" spc="-5" dirty="0">
                <a:latin typeface="Arial"/>
                <a:cs typeface="Arial"/>
              </a:rPr>
              <a:t>recognition </a:t>
            </a:r>
            <a:r>
              <a:rPr sz="600" spc="-15" dirty="0">
                <a:latin typeface="Arial"/>
                <a:cs typeface="Arial"/>
              </a:rPr>
              <a:t>and </a:t>
            </a:r>
            <a:r>
              <a:rPr sz="600" spc="-10" dirty="0">
                <a:latin typeface="Arial"/>
                <a:cs typeface="Arial"/>
              </a:rPr>
              <a:t>forecasting.  GeoInformatica,   </a:t>
            </a:r>
            <a:r>
              <a:rPr sz="600" spc="75" dirty="0">
                <a:latin typeface="Arial"/>
                <a:cs typeface="Arial"/>
              </a:rPr>
              <a:t> </a:t>
            </a:r>
            <a:r>
              <a:rPr sz="600" spc="-15" dirty="0">
                <a:latin typeface="Arial"/>
                <a:cs typeface="Arial"/>
              </a:rPr>
              <a:t>2022.</a:t>
            </a:r>
            <a:endParaRPr sz="600">
              <a:latin typeface="Arial"/>
              <a:cs typeface="Arial"/>
            </a:endParaRPr>
          </a:p>
        </p:txBody>
      </p:sp>
      <p:sp>
        <p:nvSpPr>
          <p:cNvPr id="92" name="Slide Number Placeholder 4">
            <a:extLst>
              <a:ext uri="{FF2B5EF4-FFF2-40B4-BE49-F238E27FC236}">
                <a16:creationId xmlns:a16="http://schemas.microsoft.com/office/drawing/2014/main" id="{563A237D-B12A-C0FC-18E6-B43771529D9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114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Execution </a:t>
            </a:r>
            <a:r>
              <a:rPr spc="-35" dirty="0"/>
              <a:t>time </a:t>
            </a:r>
            <a:r>
              <a:rPr spc="114" dirty="0"/>
              <a:t>&amp;</a:t>
            </a:r>
            <a:r>
              <a:rPr spc="70" dirty="0"/>
              <a:t> </a:t>
            </a:r>
            <a:r>
              <a:rPr spc="-50" dirty="0"/>
              <a:t>Back-pressure</a:t>
            </a:r>
          </a:p>
        </p:txBody>
      </p:sp>
      <p:sp>
        <p:nvSpPr>
          <p:cNvPr id="3" name="object 3"/>
          <p:cNvSpPr/>
          <p:nvPr/>
        </p:nvSpPr>
        <p:spPr>
          <a:xfrm>
            <a:off x="240004" y="1022399"/>
            <a:ext cx="2138161" cy="1204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8210078-AA13-980E-73C4-17DA5507973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115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Execution </a:t>
            </a:r>
            <a:r>
              <a:rPr spc="-35" dirty="0"/>
              <a:t>time </a:t>
            </a:r>
            <a:r>
              <a:rPr spc="114" dirty="0"/>
              <a:t>&amp;</a:t>
            </a:r>
            <a:r>
              <a:rPr spc="70" dirty="0"/>
              <a:t> </a:t>
            </a:r>
            <a:r>
              <a:rPr spc="-50" dirty="0"/>
              <a:t>Back-pressure</a:t>
            </a:r>
          </a:p>
        </p:txBody>
      </p:sp>
      <p:sp>
        <p:nvSpPr>
          <p:cNvPr id="3" name="object 3"/>
          <p:cNvSpPr/>
          <p:nvPr/>
        </p:nvSpPr>
        <p:spPr>
          <a:xfrm>
            <a:off x="240004" y="1022399"/>
            <a:ext cx="2138161" cy="1204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49684" y="1016272"/>
            <a:ext cx="1242908" cy="10329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34507" y="1341507"/>
            <a:ext cx="10668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5" dirty="0">
                <a:latin typeface="Garamond"/>
                <a:cs typeface="Garamond"/>
              </a:rPr>
              <a:t>0</a:t>
            </a:r>
            <a:r>
              <a:rPr sz="500" i="1" spc="-5" dirty="0">
                <a:latin typeface="Arial"/>
                <a:cs typeface="Arial"/>
              </a:rPr>
              <a:t>.</a:t>
            </a:r>
            <a:r>
              <a:rPr sz="500" spc="15" dirty="0">
                <a:latin typeface="Garamond"/>
                <a:cs typeface="Garamond"/>
              </a:rPr>
              <a:t>6</a:t>
            </a:r>
            <a:endParaRPr sz="5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34507" y="1148984"/>
            <a:ext cx="10668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5" dirty="0">
                <a:latin typeface="Garamond"/>
                <a:cs typeface="Garamond"/>
              </a:rPr>
              <a:t>0</a:t>
            </a:r>
            <a:r>
              <a:rPr sz="500" i="1" spc="-5" dirty="0">
                <a:latin typeface="Arial"/>
                <a:cs typeface="Arial"/>
              </a:rPr>
              <a:t>.</a:t>
            </a:r>
            <a:r>
              <a:rPr sz="500" spc="15" dirty="0">
                <a:latin typeface="Garamond"/>
                <a:cs typeface="Garamond"/>
              </a:rPr>
              <a:t>8</a:t>
            </a:r>
            <a:endParaRPr sz="500">
              <a:latin typeface="Garamond"/>
              <a:cs typeface="Garamon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34507" y="1534031"/>
            <a:ext cx="1309370" cy="694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0" dirty="0">
                <a:latin typeface="Garamond"/>
                <a:cs typeface="Garamond"/>
              </a:rPr>
              <a:t>0</a:t>
            </a:r>
            <a:r>
              <a:rPr sz="500" i="1" spc="10" dirty="0">
                <a:latin typeface="Arial"/>
                <a:cs typeface="Arial"/>
              </a:rPr>
              <a:t>.</a:t>
            </a:r>
            <a:r>
              <a:rPr sz="500" spc="10" dirty="0">
                <a:latin typeface="Garamond"/>
                <a:cs typeface="Garamond"/>
              </a:rPr>
              <a:t>4</a:t>
            </a:r>
            <a:endParaRPr sz="5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500" spc="10" dirty="0">
                <a:latin typeface="Garamond"/>
                <a:cs typeface="Garamond"/>
              </a:rPr>
              <a:t>0</a:t>
            </a:r>
            <a:r>
              <a:rPr sz="500" i="1" spc="10" dirty="0">
                <a:latin typeface="Arial"/>
                <a:cs typeface="Arial"/>
              </a:rPr>
              <a:t>.</a:t>
            </a:r>
            <a:r>
              <a:rPr sz="500" spc="10" dirty="0">
                <a:latin typeface="Garamond"/>
                <a:cs typeface="Garamond"/>
              </a:rPr>
              <a:t>2</a:t>
            </a:r>
            <a:endParaRPr sz="5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 marL="61594">
              <a:lnSpc>
                <a:spcPct val="100000"/>
              </a:lnSpc>
              <a:spcBef>
                <a:spcPts val="340"/>
              </a:spcBef>
            </a:pPr>
            <a:r>
              <a:rPr sz="500" spc="15" dirty="0">
                <a:latin typeface="Garamond"/>
                <a:cs typeface="Garamond"/>
              </a:rPr>
              <a:t>0</a:t>
            </a:r>
            <a:endParaRPr sz="500">
              <a:latin typeface="Garamond"/>
              <a:cs typeface="Garamond"/>
            </a:endParaRPr>
          </a:p>
          <a:p>
            <a:pPr marL="134620">
              <a:lnSpc>
                <a:spcPct val="100000"/>
              </a:lnSpc>
              <a:spcBef>
                <a:spcPts val="414"/>
              </a:spcBef>
              <a:tabLst>
                <a:tab pos="479425" algn="l"/>
                <a:tab pos="807720" algn="l"/>
                <a:tab pos="1152525" algn="l"/>
              </a:tabLst>
            </a:pPr>
            <a:r>
              <a:rPr sz="500" spc="15" dirty="0">
                <a:latin typeface="Garamond"/>
                <a:cs typeface="Garamond"/>
              </a:rPr>
              <a:t>0	5	10	15</a:t>
            </a:r>
            <a:endParaRPr sz="500">
              <a:latin typeface="Garamond"/>
              <a:cs typeface="Garamond"/>
            </a:endParaRPr>
          </a:p>
          <a:p>
            <a:pPr marL="176530">
              <a:lnSpc>
                <a:spcPct val="100000"/>
              </a:lnSpc>
              <a:spcBef>
                <a:spcPts val="90"/>
              </a:spcBef>
            </a:pPr>
            <a:r>
              <a:rPr sz="500" spc="15" dirty="0">
                <a:latin typeface="Garamond"/>
                <a:cs typeface="Garamond"/>
              </a:rPr>
              <a:t>Number </a:t>
            </a:r>
            <a:r>
              <a:rPr sz="500" spc="-10" dirty="0">
                <a:latin typeface="Garamond"/>
                <a:cs typeface="Garamond"/>
              </a:rPr>
              <a:t>of </a:t>
            </a:r>
            <a:r>
              <a:rPr sz="500" spc="25" dirty="0">
                <a:latin typeface="Garamond"/>
                <a:cs typeface="Garamond"/>
              </a:rPr>
              <a:t>threads </a:t>
            </a:r>
            <a:r>
              <a:rPr sz="500" spc="-10" dirty="0">
                <a:latin typeface="Garamond"/>
                <a:cs typeface="Garamond"/>
              </a:rPr>
              <a:t>of </a:t>
            </a:r>
            <a:r>
              <a:rPr sz="500" spc="25" dirty="0">
                <a:latin typeface="Garamond"/>
                <a:cs typeface="Garamond"/>
              </a:rPr>
              <a:t>the </a:t>
            </a:r>
            <a:r>
              <a:rPr sz="500" spc="35" dirty="0">
                <a:latin typeface="Garamond"/>
                <a:cs typeface="Garamond"/>
              </a:rPr>
              <a:t>CER</a:t>
            </a:r>
            <a:r>
              <a:rPr sz="500" spc="185" dirty="0">
                <a:latin typeface="Garamond"/>
                <a:cs typeface="Garamond"/>
              </a:rPr>
              <a:t> </a:t>
            </a:r>
            <a:r>
              <a:rPr sz="500" spc="20" dirty="0">
                <a:latin typeface="Garamond"/>
                <a:cs typeface="Garamond"/>
              </a:rPr>
              <a:t>operator</a:t>
            </a:r>
            <a:endParaRPr sz="5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30762" y="1337860"/>
            <a:ext cx="89535" cy="3898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75"/>
              </a:lnSpc>
            </a:pPr>
            <a:r>
              <a:rPr sz="500" dirty="0">
                <a:latin typeface="Garamond"/>
                <a:cs typeface="Garamond"/>
              </a:rPr>
              <a:t>Ba</a:t>
            </a:r>
            <a:r>
              <a:rPr sz="500" spc="-15" dirty="0">
                <a:latin typeface="Garamond"/>
                <a:cs typeface="Garamond"/>
              </a:rPr>
              <a:t>c</a:t>
            </a:r>
            <a:r>
              <a:rPr sz="500" dirty="0">
                <a:latin typeface="Garamond"/>
                <a:cs typeface="Garamond"/>
              </a:rPr>
              <a:t>kpressure</a:t>
            </a:r>
            <a:endParaRPr sz="500">
              <a:latin typeface="Garamond"/>
              <a:cs typeface="Garamon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01895" y="106317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873" y="0"/>
                </a:moveTo>
                <a:lnTo>
                  <a:pt x="2847" y="0"/>
                </a:lnTo>
                <a:lnTo>
                  <a:pt x="0" y="2847"/>
                </a:lnTo>
                <a:lnTo>
                  <a:pt x="0" y="9873"/>
                </a:lnTo>
                <a:lnTo>
                  <a:pt x="2847" y="12721"/>
                </a:lnTo>
                <a:lnTo>
                  <a:pt x="9873" y="12721"/>
                </a:lnTo>
                <a:lnTo>
                  <a:pt x="12721" y="9873"/>
                </a:lnTo>
                <a:lnTo>
                  <a:pt x="12721" y="2847"/>
                </a:lnTo>
                <a:lnTo>
                  <a:pt x="987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01895" y="106317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2721" y="6360"/>
                </a:moveTo>
                <a:lnTo>
                  <a:pt x="12721" y="2847"/>
                </a:lnTo>
                <a:lnTo>
                  <a:pt x="9873" y="0"/>
                </a:lnTo>
                <a:lnTo>
                  <a:pt x="6360" y="0"/>
                </a:lnTo>
                <a:lnTo>
                  <a:pt x="2847" y="0"/>
                </a:lnTo>
                <a:lnTo>
                  <a:pt x="0" y="2847"/>
                </a:lnTo>
                <a:lnTo>
                  <a:pt x="0" y="6360"/>
                </a:lnTo>
                <a:lnTo>
                  <a:pt x="0" y="9873"/>
                </a:lnTo>
                <a:lnTo>
                  <a:pt x="2847" y="12721"/>
                </a:lnTo>
                <a:lnTo>
                  <a:pt x="6360" y="12721"/>
                </a:lnTo>
                <a:lnTo>
                  <a:pt x="9873" y="12721"/>
                </a:lnTo>
                <a:lnTo>
                  <a:pt x="12721" y="9873"/>
                </a:lnTo>
                <a:lnTo>
                  <a:pt x="12721" y="6360"/>
                </a:lnTo>
                <a:close/>
              </a:path>
            </a:pathLst>
          </a:custGeom>
          <a:ln w="10177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01895" y="113915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873" y="0"/>
                </a:moveTo>
                <a:lnTo>
                  <a:pt x="2847" y="0"/>
                </a:lnTo>
                <a:lnTo>
                  <a:pt x="0" y="2847"/>
                </a:lnTo>
                <a:lnTo>
                  <a:pt x="0" y="9873"/>
                </a:lnTo>
                <a:lnTo>
                  <a:pt x="2847" y="12721"/>
                </a:lnTo>
                <a:lnTo>
                  <a:pt x="9873" y="12721"/>
                </a:lnTo>
                <a:lnTo>
                  <a:pt x="12721" y="9873"/>
                </a:lnTo>
                <a:lnTo>
                  <a:pt x="12721" y="2847"/>
                </a:lnTo>
                <a:lnTo>
                  <a:pt x="987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01895" y="113915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2721" y="6360"/>
                </a:moveTo>
                <a:lnTo>
                  <a:pt x="12721" y="2847"/>
                </a:lnTo>
                <a:lnTo>
                  <a:pt x="9873" y="0"/>
                </a:lnTo>
                <a:lnTo>
                  <a:pt x="6360" y="0"/>
                </a:lnTo>
                <a:lnTo>
                  <a:pt x="2847" y="0"/>
                </a:lnTo>
                <a:lnTo>
                  <a:pt x="0" y="2847"/>
                </a:lnTo>
                <a:lnTo>
                  <a:pt x="0" y="6360"/>
                </a:lnTo>
                <a:lnTo>
                  <a:pt x="0" y="9873"/>
                </a:lnTo>
                <a:lnTo>
                  <a:pt x="2847" y="12721"/>
                </a:lnTo>
                <a:lnTo>
                  <a:pt x="6360" y="12721"/>
                </a:lnTo>
                <a:lnTo>
                  <a:pt x="9873" y="12721"/>
                </a:lnTo>
                <a:lnTo>
                  <a:pt x="12721" y="9873"/>
                </a:lnTo>
                <a:lnTo>
                  <a:pt x="12721" y="6360"/>
                </a:lnTo>
                <a:close/>
              </a:path>
            </a:pathLst>
          </a:custGeom>
          <a:ln w="10177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01895" y="121512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873" y="0"/>
                </a:moveTo>
                <a:lnTo>
                  <a:pt x="2847" y="0"/>
                </a:lnTo>
                <a:lnTo>
                  <a:pt x="0" y="2847"/>
                </a:lnTo>
                <a:lnTo>
                  <a:pt x="0" y="9873"/>
                </a:lnTo>
                <a:lnTo>
                  <a:pt x="2847" y="12721"/>
                </a:lnTo>
                <a:lnTo>
                  <a:pt x="9873" y="12721"/>
                </a:lnTo>
                <a:lnTo>
                  <a:pt x="12721" y="9873"/>
                </a:lnTo>
                <a:lnTo>
                  <a:pt x="12721" y="2847"/>
                </a:lnTo>
                <a:lnTo>
                  <a:pt x="987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01895" y="121512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2721" y="6360"/>
                </a:moveTo>
                <a:lnTo>
                  <a:pt x="12721" y="2847"/>
                </a:lnTo>
                <a:lnTo>
                  <a:pt x="9873" y="0"/>
                </a:lnTo>
                <a:lnTo>
                  <a:pt x="6360" y="0"/>
                </a:lnTo>
                <a:lnTo>
                  <a:pt x="2847" y="0"/>
                </a:lnTo>
                <a:lnTo>
                  <a:pt x="0" y="2847"/>
                </a:lnTo>
                <a:lnTo>
                  <a:pt x="0" y="6360"/>
                </a:lnTo>
                <a:lnTo>
                  <a:pt x="0" y="9873"/>
                </a:lnTo>
                <a:lnTo>
                  <a:pt x="2847" y="12721"/>
                </a:lnTo>
                <a:lnTo>
                  <a:pt x="6360" y="12721"/>
                </a:lnTo>
                <a:lnTo>
                  <a:pt x="9873" y="12721"/>
                </a:lnTo>
                <a:lnTo>
                  <a:pt x="12721" y="9873"/>
                </a:lnTo>
                <a:lnTo>
                  <a:pt x="12721" y="6360"/>
                </a:lnTo>
                <a:close/>
              </a:path>
            </a:pathLst>
          </a:custGeom>
          <a:ln w="10177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01895" y="129110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873" y="0"/>
                </a:moveTo>
                <a:lnTo>
                  <a:pt x="2847" y="0"/>
                </a:lnTo>
                <a:lnTo>
                  <a:pt x="0" y="2847"/>
                </a:lnTo>
                <a:lnTo>
                  <a:pt x="0" y="9873"/>
                </a:lnTo>
                <a:lnTo>
                  <a:pt x="2847" y="12721"/>
                </a:lnTo>
                <a:lnTo>
                  <a:pt x="9873" y="12721"/>
                </a:lnTo>
                <a:lnTo>
                  <a:pt x="12721" y="9873"/>
                </a:lnTo>
                <a:lnTo>
                  <a:pt x="12721" y="2847"/>
                </a:lnTo>
                <a:lnTo>
                  <a:pt x="987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01895" y="129110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2721" y="6360"/>
                </a:moveTo>
                <a:lnTo>
                  <a:pt x="12721" y="2847"/>
                </a:lnTo>
                <a:lnTo>
                  <a:pt x="9873" y="0"/>
                </a:lnTo>
                <a:lnTo>
                  <a:pt x="6360" y="0"/>
                </a:lnTo>
                <a:lnTo>
                  <a:pt x="2847" y="0"/>
                </a:lnTo>
                <a:lnTo>
                  <a:pt x="0" y="2847"/>
                </a:lnTo>
                <a:lnTo>
                  <a:pt x="0" y="6360"/>
                </a:lnTo>
                <a:lnTo>
                  <a:pt x="0" y="9873"/>
                </a:lnTo>
                <a:lnTo>
                  <a:pt x="2847" y="12721"/>
                </a:lnTo>
                <a:lnTo>
                  <a:pt x="6360" y="12721"/>
                </a:lnTo>
                <a:lnTo>
                  <a:pt x="9873" y="12721"/>
                </a:lnTo>
                <a:lnTo>
                  <a:pt x="12721" y="9873"/>
                </a:lnTo>
                <a:lnTo>
                  <a:pt x="12721" y="6360"/>
                </a:lnTo>
                <a:close/>
              </a:path>
            </a:pathLst>
          </a:custGeom>
          <a:ln w="10177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01895" y="136708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873" y="0"/>
                </a:moveTo>
                <a:lnTo>
                  <a:pt x="2847" y="0"/>
                </a:lnTo>
                <a:lnTo>
                  <a:pt x="0" y="2847"/>
                </a:lnTo>
                <a:lnTo>
                  <a:pt x="0" y="9873"/>
                </a:lnTo>
                <a:lnTo>
                  <a:pt x="2847" y="12721"/>
                </a:lnTo>
                <a:lnTo>
                  <a:pt x="9873" y="12721"/>
                </a:lnTo>
                <a:lnTo>
                  <a:pt x="12721" y="9873"/>
                </a:lnTo>
                <a:lnTo>
                  <a:pt x="12721" y="2847"/>
                </a:lnTo>
                <a:lnTo>
                  <a:pt x="987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01895" y="136708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2721" y="6360"/>
                </a:moveTo>
                <a:lnTo>
                  <a:pt x="12721" y="2847"/>
                </a:lnTo>
                <a:lnTo>
                  <a:pt x="9873" y="0"/>
                </a:lnTo>
                <a:lnTo>
                  <a:pt x="6360" y="0"/>
                </a:lnTo>
                <a:lnTo>
                  <a:pt x="2847" y="0"/>
                </a:lnTo>
                <a:lnTo>
                  <a:pt x="0" y="2847"/>
                </a:lnTo>
                <a:lnTo>
                  <a:pt x="0" y="6360"/>
                </a:lnTo>
                <a:lnTo>
                  <a:pt x="0" y="9873"/>
                </a:lnTo>
                <a:lnTo>
                  <a:pt x="2847" y="12721"/>
                </a:lnTo>
                <a:lnTo>
                  <a:pt x="6360" y="12721"/>
                </a:lnTo>
                <a:lnTo>
                  <a:pt x="9873" y="12721"/>
                </a:lnTo>
                <a:lnTo>
                  <a:pt x="12721" y="9873"/>
                </a:lnTo>
                <a:lnTo>
                  <a:pt x="12721" y="6360"/>
                </a:lnTo>
                <a:close/>
              </a:path>
            </a:pathLst>
          </a:custGeom>
          <a:ln w="10177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01895" y="1443058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873" y="0"/>
                </a:moveTo>
                <a:lnTo>
                  <a:pt x="2847" y="0"/>
                </a:lnTo>
                <a:lnTo>
                  <a:pt x="0" y="2847"/>
                </a:lnTo>
                <a:lnTo>
                  <a:pt x="0" y="9873"/>
                </a:lnTo>
                <a:lnTo>
                  <a:pt x="2847" y="12721"/>
                </a:lnTo>
                <a:lnTo>
                  <a:pt x="9873" y="12721"/>
                </a:lnTo>
                <a:lnTo>
                  <a:pt x="12721" y="9873"/>
                </a:lnTo>
                <a:lnTo>
                  <a:pt x="12721" y="2847"/>
                </a:lnTo>
                <a:lnTo>
                  <a:pt x="987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01895" y="1443058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2721" y="6360"/>
                </a:moveTo>
                <a:lnTo>
                  <a:pt x="12721" y="2847"/>
                </a:lnTo>
                <a:lnTo>
                  <a:pt x="9873" y="0"/>
                </a:lnTo>
                <a:lnTo>
                  <a:pt x="6360" y="0"/>
                </a:lnTo>
                <a:lnTo>
                  <a:pt x="2847" y="0"/>
                </a:lnTo>
                <a:lnTo>
                  <a:pt x="0" y="2847"/>
                </a:lnTo>
                <a:lnTo>
                  <a:pt x="0" y="6360"/>
                </a:lnTo>
                <a:lnTo>
                  <a:pt x="0" y="9873"/>
                </a:lnTo>
                <a:lnTo>
                  <a:pt x="2847" y="12721"/>
                </a:lnTo>
                <a:lnTo>
                  <a:pt x="6360" y="12721"/>
                </a:lnTo>
                <a:lnTo>
                  <a:pt x="9873" y="12721"/>
                </a:lnTo>
                <a:lnTo>
                  <a:pt x="12721" y="9873"/>
                </a:lnTo>
                <a:lnTo>
                  <a:pt x="12721" y="6360"/>
                </a:lnTo>
                <a:close/>
              </a:path>
            </a:pathLst>
          </a:custGeom>
          <a:ln w="10177">
            <a:solidFill>
              <a:srgbClr val="FF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829803" y="1018816"/>
            <a:ext cx="398145" cy="48133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22860">
              <a:lnSpc>
                <a:spcPts val="600"/>
              </a:lnSpc>
              <a:spcBef>
                <a:spcPts val="10"/>
              </a:spcBef>
            </a:pPr>
            <a:r>
              <a:rPr sz="500" u="dash" dirty="0">
                <a:latin typeface="Times New Roman"/>
                <a:cs typeface="Times New Roman"/>
              </a:rPr>
              <a:t>       </a:t>
            </a:r>
            <a:r>
              <a:rPr sz="500" u="dash" spc="-35" dirty="0">
                <a:latin typeface="Times New Roman"/>
                <a:cs typeface="Times New Roman"/>
              </a:rPr>
              <a:t> </a:t>
            </a:r>
            <a:r>
              <a:rPr sz="500" spc="30" dirty="0">
                <a:latin typeface="Garamond"/>
                <a:cs typeface="Garamond"/>
              </a:rPr>
              <a:t>par </a:t>
            </a:r>
            <a:r>
              <a:rPr sz="500" spc="55" dirty="0">
                <a:latin typeface="Garamond"/>
                <a:cs typeface="Garamond"/>
              </a:rPr>
              <a:t>=</a:t>
            </a:r>
            <a:r>
              <a:rPr sz="500" spc="-45" dirty="0">
                <a:latin typeface="Garamond"/>
                <a:cs typeface="Garamond"/>
              </a:rPr>
              <a:t> </a:t>
            </a:r>
            <a:r>
              <a:rPr sz="500" spc="15" dirty="0">
                <a:latin typeface="Garamond"/>
                <a:cs typeface="Garamond"/>
              </a:rPr>
              <a:t>1</a:t>
            </a:r>
            <a:endParaRPr sz="500">
              <a:latin typeface="Garamond"/>
              <a:cs typeface="Garamond"/>
            </a:endParaRPr>
          </a:p>
          <a:p>
            <a:pPr marL="22860">
              <a:lnSpc>
                <a:spcPts val="600"/>
              </a:lnSpc>
            </a:pPr>
            <a:r>
              <a:rPr sz="500" u="dash" dirty="0">
                <a:latin typeface="Times New Roman"/>
                <a:cs typeface="Times New Roman"/>
              </a:rPr>
              <a:t>       </a:t>
            </a:r>
            <a:r>
              <a:rPr sz="500" u="dash" spc="-35" dirty="0">
                <a:latin typeface="Times New Roman"/>
                <a:cs typeface="Times New Roman"/>
              </a:rPr>
              <a:t> </a:t>
            </a:r>
            <a:r>
              <a:rPr sz="500" spc="30" dirty="0">
                <a:latin typeface="Garamond"/>
                <a:cs typeface="Garamond"/>
              </a:rPr>
              <a:t>par </a:t>
            </a:r>
            <a:r>
              <a:rPr sz="500" spc="55" dirty="0">
                <a:latin typeface="Garamond"/>
                <a:cs typeface="Garamond"/>
              </a:rPr>
              <a:t>=</a:t>
            </a:r>
            <a:r>
              <a:rPr sz="500" spc="-45" dirty="0">
                <a:latin typeface="Garamond"/>
                <a:cs typeface="Garamond"/>
              </a:rPr>
              <a:t> </a:t>
            </a:r>
            <a:r>
              <a:rPr sz="500" spc="15" dirty="0">
                <a:latin typeface="Garamond"/>
                <a:cs typeface="Garamond"/>
              </a:rPr>
              <a:t>2</a:t>
            </a:r>
            <a:endParaRPr sz="500">
              <a:latin typeface="Garamond"/>
              <a:cs typeface="Garamond"/>
            </a:endParaRPr>
          </a:p>
          <a:p>
            <a:pPr marL="22860">
              <a:lnSpc>
                <a:spcPts val="600"/>
              </a:lnSpc>
            </a:pPr>
            <a:r>
              <a:rPr sz="750" u="dash" baseline="22222" dirty="0">
                <a:latin typeface="Times New Roman"/>
                <a:cs typeface="Times New Roman"/>
              </a:rPr>
              <a:t>       </a:t>
            </a:r>
            <a:r>
              <a:rPr sz="750" u="dash" spc="-52" baseline="22222" dirty="0">
                <a:latin typeface="Times New Roman"/>
                <a:cs typeface="Times New Roman"/>
              </a:rPr>
              <a:t> </a:t>
            </a:r>
            <a:r>
              <a:rPr sz="500" spc="30" dirty="0">
                <a:latin typeface="Garamond"/>
                <a:cs typeface="Garamond"/>
              </a:rPr>
              <a:t>par </a:t>
            </a:r>
            <a:r>
              <a:rPr sz="500" spc="55" dirty="0">
                <a:latin typeface="Garamond"/>
                <a:cs typeface="Garamond"/>
              </a:rPr>
              <a:t>=</a:t>
            </a:r>
            <a:r>
              <a:rPr sz="500" spc="-45" dirty="0">
                <a:latin typeface="Garamond"/>
                <a:cs typeface="Garamond"/>
              </a:rPr>
              <a:t> </a:t>
            </a:r>
            <a:r>
              <a:rPr sz="500" spc="15" dirty="0">
                <a:latin typeface="Garamond"/>
                <a:cs typeface="Garamond"/>
              </a:rPr>
              <a:t>3</a:t>
            </a:r>
            <a:endParaRPr sz="500">
              <a:latin typeface="Garamond"/>
              <a:cs typeface="Garamond"/>
            </a:endParaRPr>
          </a:p>
          <a:p>
            <a:pPr marL="22860">
              <a:lnSpc>
                <a:spcPts val="600"/>
              </a:lnSpc>
            </a:pPr>
            <a:r>
              <a:rPr sz="500" u="dash" dirty="0">
                <a:latin typeface="Times New Roman"/>
                <a:cs typeface="Times New Roman"/>
              </a:rPr>
              <a:t>       </a:t>
            </a:r>
            <a:r>
              <a:rPr sz="500" u="dash" spc="-35" dirty="0">
                <a:latin typeface="Times New Roman"/>
                <a:cs typeface="Times New Roman"/>
              </a:rPr>
              <a:t> </a:t>
            </a:r>
            <a:r>
              <a:rPr sz="500" spc="30" dirty="0">
                <a:latin typeface="Garamond"/>
                <a:cs typeface="Garamond"/>
              </a:rPr>
              <a:t>par </a:t>
            </a:r>
            <a:r>
              <a:rPr sz="500" spc="55" dirty="0">
                <a:latin typeface="Garamond"/>
                <a:cs typeface="Garamond"/>
              </a:rPr>
              <a:t>=</a:t>
            </a:r>
            <a:r>
              <a:rPr sz="500" spc="-45" dirty="0">
                <a:latin typeface="Garamond"/>
                <a:cs typeface="Garamond"/>
              </a:rPr>
              <a:t> </a:t>
            </a:r>
            <a:r>
              <a:rPr sz="500" spc="15" dirty="0">
                <a:latin typeface="Garamond"/>
                <a:cs typeface="Garamond"/>
              </a:rPr>
              <a:t>4</a:t>
            </a:r>
            <a:endParaRPr sz="500">
              <a:latin typeface="Garamond"/>
              <a:cs typeface="Garamond"/>
            </a:endParaRPr>
          </a:p>
          <a:p>
            <a:pPr marL="22860">
              <a:lnSpc>
                <a:spcPts val="600"/>
              </a:lnSpc>
            </a:pPr>
            <a:r>
              <a:rPr sz="500" u="dash" dirty="0">
                <a:latin typeface="Times New Roman"/>
                <a:cs typeface="Times New Roman"/>
              </a:rPr>
              <a:t>       </a:t>
            </a:r>
            <a:r>
              <a:rPr sz="500" u="dash" spc="-35" dirty="0">
                <a:latin typeface="Times New Roman"/>
                <a:cs typeface="Times New Roman"/>
              </a:rPr>
              <a:t> </a:t>
            </a:r>
            <a:r>
              <a:rPr sz="500" spc="30" dirty="0">
                <a:latin typeface="Garamond"/>
                <a:cs typeface="Garamond"/>
              </a:rPr>
              <a:t>par </a:t>
            </a:r>
            <a:r>
              <a:rPr sz="500" spc="55" dirty="0">
                <a:latin typeface="Garamond"/>
                <a:cs typeface="Garamond"/>
              </a:rPr>
              <a:t>=</a:t>
            </a:r>
            <a:r>
              <a:rPr sz="500" spc="-45" dirty="0">
                <a:latin typeface="Garamond"/>
                <a:cs typeface="Garamond"/>
              </a:rPr>
              <a:t> </a:t>
            </a:r>
            <a:r>
              <a:rPr sz="500" spc="15" dirty="0">
                <a:latin typeface="Garamond"/>
                <a:cs typeface="Garamond"/>
              </a:rPr>
              <a:t>5</a:t>
            </a:r>
            <a:endParaRPr sz="500">
              <a:latin typeface="Garamond"/>
              <a:cs typeface="Garamond"/>
            </a:endParaRPr>
          </a:p>
          <a:p>
            <a:pPr marL="22860">
              <a:lnSpc>
                <a:spcPct val="100000"/>
              </a:lnSpc>
            </a:pPr>
            <a:r>
              <a:rPr sz="500" u="dash" dirty="0">
                <a:latin typeface="Times New Roman"/>
                <a:cs typeface="Times New Roman"/>
              </a:rPr>
              <a:t>       </a:t>
            </a:r>
            <a:r>
              <a:rPr sz="500" u="dash" spc="-35" dirty="0">
                <a:latin typeface="Times New Roman"/>
                <a:cs typeface="Times New Roman"/>
              </a:rPr>
              <a:t> </a:t>
            </a:r>
            <a:r>
              <a:rPr sz="500" spc="30" dirty="0">
                <a:latin typeface="Garamond"/>
                <a:cs typeface="Garamond"/>
              </a:rPr>
              <a:t>par </a:t>
            </a:r>
            <a:r>
              <a:rPr sz="500" spc="55" dirty="0">
                <a:latin typeface="Garamond"/>
                <a:cs typeface="Garamond"/>
              </a:rPr>
              <a:t>=</a:t>
            </a:r>
            <a:r>
              <a:rPr sz="500" spc="-45" dirty="0">
                <a:latin typeface="Garamond"/>
                <a:cs typeface="Garamond"/>
              </a:rPr>
              <a:t> </a:t>
            </a:r>
            <a:r>
              <a:rPr sz="500" spc="15" dirty="0">
                <a:latin typeface="Garamond"/>
                <a:cs typeface="Garamond"/>
              </a:rPr>
              <a:t>6</a:t>
            </a:r>
            <a:endParaRPr sz="500">
              <a:latin typeface="Garamond"/>
              <a:cs typeface="Garamond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CE4CD02C-BFFF-8461-76AA-D2B4435BF52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116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CFC2D9-384E-2B5D-583D-5171A8D657B1}"/>
              </a:ext>
            </a:extLst>
          </p:cNvPr>
          <p:cNvSpPr/>
          <p:nvPr/>
        </p:nvSpPr>
        <p:spPr>
          <a:xfrm>
            <a:off x="82645" y="1577975"/>
            <a:ext cx="4457464" cy="914400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82645" y="206375"/>
            <a:ext cx="4444809" cy="343363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Proactive Streaming Analytics at Scale: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Motivation – Use Cases – Challenges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(Geo-)Distributed Proactive Stream Analytics – State-of-the-art (SOTA)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The Case for Stream Synopses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Complex Event Forecasting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Intra-/Inter-cluster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Cherry-picks for S/W Components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Synopses-as-a-Service Paradigm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Distributed CEF Architecture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Multi-cluster, Cross-platform &amp; Adaptive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Hands-On RapidMiner Studio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Architecture Overview</a:t>
            </a: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Maritime Use Case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Stock Market Use Case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1100" dirty="0">
              <a:latin typeface="Tahoma"/>
              <a:cs typeface="Tahoma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-26381"/>
            <a:ext cx="142748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pc="-45" dirty="0"/>
              <a:t>Outline</a:t>
            </a:r>
            <a:endParaRPr spc="-75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EDDB996-19A2-07C7-32C2-B896D4905A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117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50663202"/>
      </p:ext>
    </p:extLst>
  </p:cSld>
  <p:clrMapOvr>
    <a:masterClrMapping/>
  </p:clrMapOvr>
  <p:transition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F2543-BE3B-6FC8-DD49-304AF469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What is different?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6E8535-4EF1-FBF2-C625-74298893A928}"/>
                  </a:ext>
                </a:extLst>
              </p:cNvPr>
              <p:cNvSpPr txBox="1"/>
              <p:nvPr/>
            </p:nvSpPr>
            <p:spPr>
              <a:xfrm>
                <a:off x="3100" y="290555"/>
                <a:ext cx="4606999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lvl="8">
                  <a:spcBef>
                    <a:spcPts val="334"/>
                  </a:spcBef>
                  <a:buClr>
                    <a:srgbClr val="3333B2"/>
                  </a:buClr>
                  <a:tabLst>
                    <a:tab pos="265113" algn="l"/>
                  </a:tabLst>
                </a:pPr>
                <a:endParaRPr lang="en-US" sz="300" dirty="0">
                  <a:latin typeface="Tahoma"/>
                  <a:cs typeface="Tahoma"/>
                </a:endParaRPr>
              </a:p>
              <a:p>
                <a:pPr marL="214629" indent="-176530">
                  <a:lnSpc>
                    <a:spcPct val="100000"/>
                  </a:lnSpc>
                  <a:spcBef>
                    <a:spcPts val="330"/>
                  </a:spcBef>
                  <a:buClr>
                    <a:srgbClr val="3333B2"/>
                  </a:buClr>
                  <a:buFont typeface="Arial"/>
                  <a:buChar char="►"/>
                  <a:tabLst>
                    <a:tab pos="214629" algn="l"/>
                  </a:tabLst>
                </a:pPr>
                <a:r>
                  <a:rPr lang="en-US" sz="1100" spc="-10" dirty="0">
                    <a:latin typeface="Tahoma"/>
                    <a:cs typeface="Tahoma"/>
                  </a:rPr>
                  <a:t>Many (geo-dispersed) clusters each hosting </a:t>
                </a:r>
                <a14:m>
                  <m:oMath xmlns:m="http://schemas.openxmlformats.org/officeDocument/2006/math">
                    <m:r>
                      <a:rPr lang="en-US" sz="1100" i="1" spc="-1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≥</m:t>
                    </m:r>
                    <m:r>
                      <a:rPr lang="en-US" sz="1100" b="0" i="1" spc="-1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1</m:t>
                    </m:r>
                  </m:oMath>
                </a14:m>
                <a:r>
                  <a:rPr lang="en-US" sz="1100" spc="-10" dirty="0">
                    <a:latin typeface="Tahoma"/>
                    <a:cs typeface="Tahoma"/>
                  </a:rPr>
                  <a:t> Big Data platforms</a:t>
                </a:r>
                <a:endParaRPr lang="en-US" sz="1100" spc="-20" dirty="0">
                  <a:latin typeface="Tahoma"/>
                  <a:cs typeface="Tahoma"/>
                </a:endParaRPr>
              </a:p>
              <a:p>
                <a:pPr marL="355600" lvl="8" indent="-174625">
                  <a:spcBef>
                    <a:spcPts val="334"/>
                  </a:spcBef>
                  <a:buClr>
                    <a:srgbClr val="3333B2"/>
                  </a:buClr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sz="1100" dirty="0"/>
                  <a:t>Combinatorial space explodes</a:t>
                </a:r>
              </a:p>
              <a:p>
                <a:pPr marL="355600" lvl="8" indent="-174625">
                  <a:spcBef>
                    <a:spcPts val="334"/>
                  </a:spcBef>
                  <a:buClr>
                    <a:srgbClr val="3333B2"/>
                  </a:buClr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sz="1100" dirty="0"/>
                  <a:t>Communication Cost involved</a:t>
                </a:r>
              </a:p>
              <a:p>
                <a:pPr marL="355600" lvl="8" indent="-174625">
                  <a:spcBef>
                    <a:spcPts val="334"/>
                  </a:spcBef>
                  <a:buClr>
                    <a:srgbClr val="3333B2"/>
                  </a:buClr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altLang="en-US" sz="1100" dirty="0">
                    <a:solidFill>
                      <a:prstClr val="black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Network (besides Processing) Latency involved</a:t>
                </a:r>
              </a:p>
              <a:p>
                <a:pPr marL="214629" lvl="1" indent="-176530">
                  <a:spcBef>
                    <a:spcPts val="330"/>
                  </a:spcBef>
                  <a:buClr>
                    <a:srgbClr val="3333B2"/>
                  </a:buClr>
                  <a:buFont typeface="Arial"/>
                  <a:buChar char="►"/>
                  <a:tabLst>
                    <a:tab pos="214629" algn="l"/>
                  </a:tabLst>
                </a:pPr>
                <a:endParaRPr lang="en-US" sz="1100" spc="-10" dirty="0">
                  <a:latin typeface="Tahoma"/>
                  <a:cs typeface="Tahoma"/>
                </a:endParaRPr>
              </a:p>
              <a:p>
                <a:pPr marL="214629" indent="-176530">
                  <a:lnSpc>
                    <a:spcPct val="100000"/>
                  </a:lnSpc>
                  <a:spcBef>
                    <a:spcPts val="330"/>
                  </a:spcBef>
                  <a:buClr>
                    <a:srgbClr val="3333B2"/>
                  </a:buClr>
                  <a:buFont typeface="Arial"/>
                  <a:buChar char="►"/>
                  <a:tabLst>
                    <a:tab pos="214629" algn="l"/>
                  </a:tabLst>
                </a:pPr>
                <a:r>
                  <a:rPr lang="en-US" sz="1100" spc="-10" dirty="0">
                    <a:latin typeface="Tahoma"/>
                    <a:cs typeface="Tahoma"/>
                  </a:rPr>
                  <a:t>Cost Estimation</a:t>
                </a:r>
                <a:endParaRPr lang="en-US" sz="1100" spc="-20" dirty="0">
                  <a:latin typeface="Tahoma"/>
                  <a:cs typeface="Tahoma"/>
                </a:endParaRPr>
              </a:p>
              <a:p>
                <a:pPr marL="355600" lvl="8" indent="-174625">
                  <a:spcBef>
                    <a:spcPts val="334"/>
                  </a:spcBef>
                  <a:buClr>
                    <a:srgbClr val="3333B2"/>
                  </a:buClr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altLang="en-US" sz="1100" dirty="0">
                    <a:solidFill>
                      <a:prstClr val="black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Requirements for lightweight models</a:t>
                </a:r>
              </a:p>
              <a:p>
                <a:pPr marL="355600" lvl="8" indent="-174625">
                  <a:spcBef>
                    <a:spcPts val="334"/>
                  </a:spcBef>
                  <a:buClr>
                    <a:srgbClr val="3333B2"/>
                  </a:buClr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altLang="en-US" sz="1100" dirty="0">
                    <a:solidFill>
                      <a:prstClr val="black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Incremental </a:t>
                </a:r>
                <a:r>
                  <a:rPr lang="en-US" altLang="en-US" sz="1100" dirty="0">
                    <a:solidFill>
                      <a:prstClr val="black"/>
                    </a:solidFill>
                    <a:latin typeface="Tahoma" panose="020B0604030504040204" pitchFamily="34" charset="0"/>
                    <a:cs typeface="Tahoma" panose="020B0604030504040204" pitchFamily="34" charset="0"/>
                    <a:sym typeface="Wingdings" panose="05000000000000000000" pitchFamily="2" charset="2"/>
                  </a:rPr>
                  <a:t> recent history only matters</a:t>
                </a:r>
                <a:endParaRPr lang="en-US" altLang="en-US" sz="1100" dirty="0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14629" indent="-176530">
                  <a:lnSpc>
                    <a:spcPct val="100000"/>
                  </a:lnSpc>
                  <a:spcBef>
                    <a:spcPts val="330"/>
                  </a:spcBef>
                  <a:buClr>
                    <a:srgbClr val="3333B2"/>
                  </a:buClr>
                  <a:buFont typeface="Arial"/>
                  <a:buChar char="►"/>
                  <a:tabLst>
                    <a:tab pos="214629" algn="l"/>
                  </a:tabLst>
                </a:pPr>
                <a:endParaRPr lang="en-US" sz="1100" spc="-10" dirty="0">
                  <a:latin typeface="Tahoma"/>
                  <a:cs typeface="Tahoma"/>
                </a:endParaRPr>
              </a:p>
              <a:p>
                <a:pPr marL="214629" indent="-176530">
                  <a:lnSpc>
                    <a:spcPct val="100000"/>
                  </a:lnSpc>
                  <a:spcBef>
                    <a:spcPts val="330"/>
                  </a:spcBef>
                  <a:buClr>
                    <a:srgbClr val="3333B2"/>
                  </a:buClr>
                  <a:buFont typeface="Arial"/>
                  <a:buChar char="►"/>
                  <a:tabLst>
                    <a:tab pos="214629" algn="l"/>
                  </a:tabLst>
                </a:pPr>
                <a:r>
                  <a:rPr lang="en-US" sz="1100" spc="-10" dirty="0">
                    <a:latin typeface="Tahoma"/>
                    <a:cs typeface="Tahoma"/>
                  </a:rPr>
                  <a:t>Adaptivity as a first-class citizen</a:t>
                </a:r>
                <a:endParaRPr lang="en-US" sz="1100" spc="-20" dirty="0">
                  <a:latin typeface="Tahoma"/>
                  <a:cs typeface="Tahoma"/>
                </a:endParaRPr>
              </a:p>
              <a:p>
                <a:pPr marL="355600" lvl="8" indent="-174625">
                  <a:spcBef>
                    <a:spcPts val="334"/>
                  </a:spcBef>
                  <a:buClr>
                    <a:srgbClr val="3333B2"/>
                  </a:buClr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altLang="en-US" sz="1100" dirty="0">
                    <a:solidFill>
                      <a:prstClr val="black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Long-running streaming workflows</a:t>
                </a:r>
              </a:p>
              <a:p>
                <a:pPr marL="355600" lvl="8" indent="-174625">
                  <a:spcBef>
                    <a:spcPts val="334"/>
                  </a:spcBef>
                  <a:buClr>
                    <a:srgbClr val="3333B2"/>
                  </a:buClr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r>
                  <a:rPr lang="en-US" altLang="en-US" sz="1100" dirty="0">
                    <a:solidFill>
                      <a:prstClr val="black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Volatile data distributions &amp; workloads</a:t>
                </a:r>
              </a:p>
              <a:p>
                <a:pPr marL="38099" lvl="1">
                  <a:spcBef>
                    <a:spcPts val="330"/>
                  </a:spcBef>
                  <a:buClr>
                    <a:srgbClr val="3333B2"/>
                  </a:buClr>
                  <a:tabLst>
                    <a:tab pos="214629" algn="l"/>
                  </a:tabLst>
                </a:pPr>
                <a:endParaRPr lang="en-US" sz="1100" spc="-20" dirty="0">
                  <a:latin typeface="Tahoma"/>
                  <a:cs typeface="Tahoma"/>
                </a:endParaRPr>
              </a:p>
              <a:p>
                <a:pPr marL="355600" lvl="6" indent="-174625">
                  <a:spcBef>
                    <a:spcPts val="334"/>
                  </a:spcBef>
                  <a:buClr>
                    <a:srgbClr val="3333B2"/>
                  </a:buClr>
                  <a:buFont typeface="Arial" panose="020B0604020202020204" pitchFamily="34" charset="0"/>
                  <a:buChar char="•"/>
                  <a:tabLst>
                    <a:tab pos="265113" algn="l"/>
                  </a:tabLst>
                </a:pPr>
                <a:endParaRPr lang="en-US" altLang="en-US" sz="1100" dirty="0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6E8535-4EF1-FBF2-C625-74298893A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" y="290555"/>
                <a:ext cx="4606999" cy="30469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C24CC90-A398-6513-0B17-5A36BC1F0C3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118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47707194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046C-DC54-3F29-ED8E-C88CEE13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4343350" cy="215444"/>
          </a:xfrm>
        </p:spPr>
        <p:txBody>
          <a:bodyPr/>
          <a:lstStyle/>
          <a:p>
            <a:r>
              <a:rPr lang="en-US" dirty="0"/>
              <a:t>Cherry-picking Optimization Algorithms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76EBC2-A6F2-D41C-FAB1-A4D85EF89292}"/>
              </a:ext>
            </a:extLst>
          </p:cNvPr>
          <p:cNvSpPr txBox="1"/>
          <p:nvPr/>
        </p:nvSpPr>
        <p:spPr>
          <a:xfrm>
            <a:off x="3100" y="290555"/>
            <a:ext cx="460700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Exhaustive Search &amp; Dynamic Programming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Adapted for multi-cluster + cross-platform scenarios and various parallelization degrees per operator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Adapted for Adaptation (discussed shortly)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1100" spc="-1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FF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Evolutionary Search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55600" lvl="8" indent="-174625">
              <a:spcBef>
                <a:spcPts val="334"/>
              </a:spcBef>
              <a:buClr>
                <a:srgbClr val="FF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65113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Difficult to adapt for adaptation due to randomization aspects</a:t>
            </a:r>
          </a:p>
          <a:p>
            <a:pPr marL="355600" lvl="8" indent="-174625">
              <a:spcBef>
                <a:spcPts val="334"/>
              </a:spcBef>
              <a:buClr>
                <a:srgbClr val="FF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65113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Crowding distance counter-intuitive for adaptation</a:t>
            </a:r>
          </a:p>
          <a:p>
            <a:pPr marL="355600" lvl="8" indent="-174625">
              <a:spcBef>
                <a:spcPts val="334"/>
              </a:spcBef>
              <a:buClr>
                <a:srgbClr val="FF000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65113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Repeated tuning required for streaming setups</a:t>
            </a:r>
            <a:endParaRPr lang="en-US" sz="1100" spc="-10" dirty="0">
              <a:latin typeface="Tahoma"/>
              <a:cs typeface="Tahoma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73347F9-469A-095D-58E8-271D7E74E42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119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166132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DA95-6CE3-2A1E-FFBC-9942823F1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spc="-45" dirty="0"/>
              <a:t>Streaming Analytics </a:t>
            </a:r>
            <a:r>
              <a:rPr lang="en-US" spc="-45" dirty="0">
                <a:solidFill>
                  <a:srgbClr val="C00000"/>
                </a:solidFill>
              </a:rPr>
              <a:t>at any Scale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0FC0E-F519-E425-AEA7-2FF2F0A682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4000"/>
          </a:blip>
          <a:srcRect l="11983" t="19107" r="11985" b="14694"/>
          <a:stretch/>
        </p:blipFill>
        <p:spPr>
          <a:xfrm>
            <a:off x="1093824" y="287971"/>
            <a:ext cx="3505200" cy="2286000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C522B8D-1164-5580-43A3-8973EAB0071A}"/>
              </a:ext>
            </a:extLst>
          </p:cNvPr>
          <p:cNvGrpSpPr/>
          <p:nvPr/>
        </p:nvGrpSpPr>
        <p:grpSpPr>
          <a:xfrm>
            <a:off x="1398624" y="739775"/>
            <a:ext cx="2895600" cy="1143000"/>
            <a:chOff x="372554" y="649580"/>
            <a:chExt cx="3972039" cy="1733597"/>
          </a:xfrm>
        </p:grpSpPr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0054042C-3BC4-871D-9BAD-8E46D5A99F75}"/>
                </a:ext>
              </a:extLst>
            </p:cNvPr>
            <p:cNvCxnSpPr/>
            <p:nvPr/>
          </p:nvCxnSpPr>
          <p:spPr>
            <a:xfrm flipV="1">
              <a:off x="905215" y="1122189"/>
              <a:ext cx="659151" cy="260334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C5AD6428-3EBC-3500-54B4-D88535F6B229}"/>
                </a:ext>
              </a:extLst>
            </p:cNvPr>
            <p:cNvCxnSpPr/>
            <p:nvPr/>
          </p:nvCxnSpPr>
          <p:spPr>
            <a:xfrm>
              <a:off x="762232" y="1666710"/>
              <a:ext cx="302902" cy="320235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1177016D-DEA0-D3C7-7C33-82D1C36A6634}"/>
                </a:ext>
              </a:extLst>
            </p:cNvPr>
            <p:cNvCxnSpPr/>
            <p:nvPr/>
          </p:nvCxnSpPr>
          <p:spPr>
            <a:xfrm>
              <a:off x="1669024" y="2080816"/>
              <a:ext cx="81264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33F4846B-4DFF-9D42-7B37-0BA76C3553BC}"/>
                </a:ext>
              </a:extLst>
            </p:cNvPr>
            <p:cNvCxnSpPr/>
            <p:nvPr/>
          </p:nvCxnSpPr>
          <p:spPr>
            <a:xfrm>
              <a:off x="2012405" y="1382524"/>
              <a:ext cx="469262" cy="386384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6552811D-F504-C9FA-EA11-091F74218A1F}"/>
                </a:ext>
              </a:extLst>
            </p:cNvPr>
            <p:cNvCxnSpPr/>
            <p:nvPr/>
          </p:nvCxnSpPr>
          <p:spPr>
            <a:xfrm>
              <a:off x="2102181" y="1098338"/>
              <a:ext cx="705155" cy="23855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C9433F56-E62A-56FB-2ABB-BF91FEB1A9F8}"/>
                </a:ext>
              </a:extLst>
            </p:cNvPr>
            <p:cNvCxnSpPr/>
            <p:nvPr/>
          </p:nvCxnSpPr>
          <p:spPr>
            <a:xfrm flipH="1">
              <a:off x="2838068" y="1461364"/>
              <a:ext cx="224569" cy="277588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EE2BDA30-A247-13F9-1E65-663CE0673996}"/>
                </a:ext>
              </a:extLst>
            </p:cNvPr>
            <p:cNvCxnSpPr/>
            <p:nvPr/>
          </p:nvCxnSpPr>
          <p:spPr>
            <a:xfrm flipH="1">
              <a:off x="3062637" y="1768908"/>
              <a:ext cx="627151" cy="21804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BA8DD7BD-5D78-ADD5-8762-0B1CAB0F662F}"/>
                </a:ext>
              </a:extLst>
            </p:cNvPr>
            <p:cNvCxnSpPr/>
            <p:nvPr/>
          </p:nvCxnSpPr>
          <p:spPr>
            <a:xfrm flipH="1" flipV="1">
              <a:off x="3379029" y="1290031"/>
              <a:ext cx="310759" cy="17133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08" name="Picture 2" descr="Image result for server icon">
              <a:extLst>
                <a:ext uri="{FF2B5EF4-FFF2-40B4-BE49-F238E27FC236}">
                  <a16:creationId xmlns:a16="http://schemas.microsoft.com/office/drawing/2014/main" id="{E04E208C-292D-448E-3D64-DED7BDA84C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4366" y="807681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" name="Picture 2" descr="Image result for server icon">
              <a:extLst>
                <a:ext uri="{FF2B5EF4-FFF2-40B4-BE49-F238E27FC236}">
                  <a16:creationId xmlns:a16="http://schemas.microsoft.com/office/drawing/2014/main" id="{AD3B664F-DE54-0825-7DA8-42C5C3FA0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3723" y="883647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" name="Picture 2" descr="Image result for server icon">
              <a:extLst>
                <a:ext uri="{FF2B5EF4-FFF2-40B4-BE49-F238E27FC236}">
                  <a16:creationId xmlns:a16="http://schemas.microsoft.com/office/drawing/2014/main" id="{22DFDB5F-1944-E48B-1E64-454667DF6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543" y="1350426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" name="Picture 2" descr="Image result for server icon">
              <a:extLst>
                <a:ext uri="{FF2B5EF4-FFF2-40B4-BE49-F238E27FC236}">
                  <a16:creationId xmlns:a16="http://schemas.microsoft.com/office/drawing/2014/main" id="{AC848715-4F54-A26B-C093-04DE11E2C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761" y="1801915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" name="Picture 2" descr="Image result for server icon">
              <a:extLst>
                <a:ext uri="{FF2B5EF4-FFF2-40B4-BE49-F238E27FC236}">
                  <a16:creationId xmlns:a16="http://schemas.microsoft.com/office/drawing/2014/main" id="{5020C406-9F0B-6561-F245-462E0363E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54" y="1151392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" name="Picture 2" descr="Image result for server icon">
              <a:extLst>
                <a:ext uri="{FF2B5EF4-FFF2-40B4-BE49-F238E27FC236}">
                  <a16:creationId xmlns:a16="http://schemas.microsoft.com/office/drawing/2014/main" id="{56253B0F-69E4-CA09-837B-8F73FC56A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338" y="1866157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4" name="Group 3129">
              <a:extLst>
                <a:ext uri="{FF2B5EF4-FFF2-40B4-BE49-F238E27FC236}">
                  <a16:creationId xmlns:a16="http://schemas.microsoft.com/office/drawing/2014/main" id="{3CE6DDAB-252B-A7EE-6F0B-F4ADB4697A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6963" y="1525417"/>
              <a:ext cx="460375" cy="231775"/>
              <a:chOff x="2832" y="2209"/>
              <a:chExt cx="388" cy="239"/>
            </a:xfrm>
          </p:grpSpPr>
          <p:sp>
            <p:nvSpPr>
              <p:cNvPr id="355" name="Oval 3130">
                <a:extLst>
                  <a:ext uri="{FF2B5EF4-FFF2-40B4-BE49-F238E27FC236}">
                    <a16:creationId xmlns:a16="http://schemas.microsoft.com/office/drawing/2014/main" id="{AFE86AE6-00A6-C868-EC47-1F3934363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321"/>
                <a:ext cx="387" cy="127"/>
              </a:xfrm>
              <a:prstGeom prst="ellipse">
                <a:avLst/>
              </a:prstGeom>
              <a:solidFill>
                <a:srgbClr val="0078AA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356" name="Rectangle 3131">
                <a:extLst>
                  <a:ext uri="{FF2B5EF4-FFF2-40B4-BE49-F238E27FC236}">
                    <a16:creationId xmlns:a16="http://schemas.microsoft.com/office/drawing/2014/main" id="{AD2C9EBE-184F-FBAA-F646-B35D5A967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357" name="Rectangle 3132">
                <a:extLst>
                  <a:ext uri="{FF2B5EF4-FFF2-40B4-BE49-F238E27FC236}">
                    <a16:creationId xmlns:a16="http://schemas.microsoft.com/office/drawing/2014/main" id="{23541D60-6B03-CE81-93DD-A88E45821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358" name="Oval 3133">
                <a:extLst>
                  <a:ext uri="{FF2B5EF4-FFF2-40B4-BE49-F238E27FC236}">
                    <a16:creationId xmlns:a16="http://schemas.microsoft.com/office/drawing/2014/main" id="{3C1F3B49-4235-5481-4758-B605064CA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209"/>
                <a:ext cx="387" cy="158"/>
              </a:xfrm>
              <a:prstGeom prst="ellipse">
                <a:avLst/>
              </a:prstGeom>
              <a:solidFill>
                <a:srgbClr val="00B4FF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 dirty="0"/>
              </a:p>
            </p:txBody>
          </p:sp>
          <p:grpSp>
            <p:nvGrpSpPr>
              <p:cNvPr id="359" name="Group 3134">
                <a:extLst>
                  <a:ext uri="{FF2B5EF4-FFF2-40B4-BE49-F238E27FC236}">
                    <a16:creationId xmlns:a16="http://schemas.microsoft.com/office/drawing/2014/main" id="{D939C3FC-CA9E-5B02-AB26-6916CF90D0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1" y="2228"/>
                <a:ext cx="269" cy="120"/>
                <a:chOff x="2891" y="2228"/>
                <a:chExt cx="269" cy="120"/>
              </a:xfrm>
            </p:grpSpPr>
            <p:grpSp>
              <p:nvGrpSpPr>
                <p:cNvPr id="362" name="Group 3135">
                  <a:extLst>
                    <a:ext uri="{FF2B5EF4-FFF2-40B4-BE49-F238E27FC236}">
                      <a16:creationId xmlns:a16="http://schemas.microsoft.com/office/drawing/2014/main" id="{CC150EFF-B13E-4286-445A-20D3E11BDE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1" y="2228"/>
                  <a:ext cx="266" cy="117"/>
                  <a:chOff x="2891" y="2228"/>
                  <a:chExt cx="266" cy="117"/>
                </a:xfrm>
              </p:grpSpPr>
              <p:sp>
                <p:nvSpPr>
                  <p:cNvPr id="372" name="Freeform 3136">
                    <a:extLst>
                      <a:ext uri="{FF2B5EF4-FFF2-40B4-BE49-F238E27FC236}">
                        <a16:creationId xmlns:a16="http://schemas.microsoft.com/office/drawing/2014/main" id="{ED41814F-7A7E-A24C-7831-9A14F39DFA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73" name="Freeform 3137">
                    <a:extLst>
                      <a:ext uri="{FF2B5EF4-FFF2-40B4-BE49-F238E27FC236}">
                        <a16:creationId xmlns:a16="http://schemas.microsoft.com/office/drawing/2014/main" id="{C22BCC72-32EA-E449-7286-BB5C604D1D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74" name="Freeform 3138">
                    <a:extLst>
                      <a:ext uri="{FF2B5EF4-FFF2-40B4-BE49-F238E27FC236}">
                        <a16:creationId xmlns:a16="http://schemas.microsoft.com/office/drawing/2014/main" id="{AFD423F8-908C-AD0A-3C0F-1481F36C6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75" name="Freeform 3139">
                    <a:extLst>
                      <a:ext uri="{FF2B5EF4-FFF2-40B4-BE49-F238E27FC236}">
                        <a16:creationId xmlns:a16="http://schemas.microsoft.com/office/drawing/2014/main" id="{48A95A28-98FB-B030-7450-5D14BB4884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76" name="Freeform 3140">
                    <a:extLst>
                      <a:ext uri="{FF2B5EF4-FFF2-40B4-BE49-F238E27FC236}">
                        <a16:creationId xmlns:a16="http://schemas.microsoft.com/office/drawing/2014/main" id="{914469BD-B73A-58FE-2074-33869E1904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77" name="Freeform 3141">
                    <a:extLst>
                      <a:ext uri="{FF2B5EF4-FFF2-40B4-BE49-F238E27FC236}">
                        <a16:creationId xmlns:a16="http://schemas.microsoft.com/office/drawing/2014/main" id="{18758A53-11EE-0E01-CC52-249D355A07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78" name="Freeform 3142">
                    <a:extLst>
                      <a:ext uri="{FF2B5EF4-FFF2-40B4-BE49-F238E27FC236}">
                        <a16:creationId xmlns:a16="http://schemas.microsoft.com/office/drawing/2014/main" id="{22F6C07D-E3C5-37DB-380B-1F08CB40CF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79" name="Freeform 3143">
                    <a:extLst>
                      <a:ext uri="{FF2B5EF4-FFF2-40B4-BE49-F238E27FC236}">
                        <a16:creationId xmlns:a16="http://schemas.microsoft.com/office/drawing/2014/main" id="{6B05D69C-514A-2224-0D67-55AB90268D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  <p:grpSp>
              <p:nvGrpSpPr>
                <p:cNvPr id="363" name="Group 3144">
                  <a:extLst>
                    <a:ext uri="{FF2B5EF4-FFF2-40B4-BE49-F238E27FC236}">
                      <a16:creationId xmlns:a16="http://schemas.microsoft.com/office/drawing/2014/main" id="{632B1A01-8287-11DF-4285-7D149E49C6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3" y="2230"/>
                  <a:ext cx="267" cy="118"/>
                  <a:chOff x="2893" y="2230"/>
                  <a:chExt cx="267" cy="118"/>
                </a:xfrm>
              </p:grpSpPr>
              <p:sp>
                <p:nvSpPr>
                  <p:cNvPr id="364" name="Freeform 3145">
                    <a:extLst>
                      <a:ext uri="{FF2B5EF4-FFF2-40B4-BE49-F238E27FC236}">
                        <a16:creationId xmlns:a16="http://schemas.microsoft.com/office/drawing/2014/main" id="{55593DF8-BA53-F8B8-D9D2-AE12FF2582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65" name="Freeform 3146">
                    <a:extLst>
                      <a:ext uri="{FF2B5EF4-FFF2-40B4-BE49-F238E27FC236}">
                        <a16:creationId xmlns:a16="http://schemas.microsoft.com/office/drawing/2014/main" id="{DB0D8058-20FD-5451-A09E-4D0982A2CC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66" name="Freeform 3147">
                    <a:extLst>
                      <a:ext uri="{FF2B5EF4-FFF2-40B4-BE49-F238E27FC236}">
                        <a16:creationId xmlns:a16="http://schemas.microsoft.com/office/drawing/2014/main" id="{E3983148-859F-5621-C2B2-4766F752AD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67" name="Freeform 3148">
                    <a:extLst>
                      <a:ext uri="{FF2B5EF4-FFF2-40B4-BE49-F238E27FC236}">
                        <a16:creationId xmlns:a16="http://schemas.microsoft.com/office/drawing/2014/main" id="{E828229C-719E-0B00-96E5-C06D011C26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68" name="Freeform 3149">
                    <a:extLst>
                      <a:ext uri="{FF2B5EF4-FFF2-40B4-BE49-F238E27FC236}">
                        <a16:creationId xmlns:a16="http://schemas.microsoft.com/office/drawing/2014/main" id="{F7301132-F2C2-51DC-62AE-7317DAFF2B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69" name="Freeform 3150">
                    <a:extLst>
                      <a:ext uri="{FF2B5EF4-FFF2-40B4-BE49-F238E27FC236}">
                        <a16:creationId xmlns:a16="http://schemas.microsoft.com/office/drawing/2014/main" id="{41B12A9D-E085-C396-7889-AA5E90040A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70" name="Freeform 3151">
                    <a:extLst>
                      <a:ext uri="{FF2B5EF4-FFF2-40B4-BE49-F238E27FC236}">
                        <a16:creationId xmlns:a16="http://schemas.microsoft.com/office/drawing/2014/main" id="{4E2563D7-483E-2168-62B0-1025A19DD9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71" name="Freeform 3152">
                    <a:extLst>
                      <a:ext uri="{FF2B5EF4-FFF2-40B4-BE49-F238E27FC236}">
                        <a16:creationId xmlns:a16="http://schemas.microsoft.com/office/drawing/2014/main" id="{047F2D82-556B-7E8D-1ABD-6C2AF2495C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</p:grpSp>
          <p:sp>
            <p:nvSpPr>
              <p:cNvPr id="360" name="Line 3153">
                <a:extLst>
                  <a:ext uri="{FF2B5EF4-FFF2-40B4-BE49-F238E27FC236}">
                    <a16:creationId xmlns:a16="http://schemas.microsoft.com/office/drawing/2014/main" id="{8A5AC107-D631-4DAF-5531-A1C7343D53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61" name="Line 3154">
                <a:extLst>
                  <a:ext uri="{FF2B5EF4-FFF2-40B4-BE49-F238E27FC236}">
                    <a16:creationId xmlns:a16="http://schemas.microsoft.com/office/drawing/2014/main" id="{F5086615-04E0-6880-3B4F-FBBD72E389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9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215" name="Group 3129">
              <a:extLst>
                <a:ext uri="{FF2B5EF4-FFF2-40B4-BE49-F238E27FC236}">
                  <a16:creationId xmlns:a16="http://schemas.microsoft.com/office/drawing/2014/main" id="{F36CD8D9-35F3-0AFD-4FF0-CB601ACD72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4944" y="1278031"/>
              <a:ext cx="460375" cy="231775"/>
              <a:chOff x="2832" y="2209"/>
              <a:chExt cx="388" cy="239"/>
            </a:xfrm>
          </p:grpSpPr>
          <p:sp>
            <p:nvSpPr>
              <p:cNvPr id="330" name="Oval 3130">
                <a:extLst>
                  <a:ext uri="{FF2B5EF4-FFF2-40B4-BE49-F238E27FC236}">
                    <a16:creationId xmlns:a16="http://schemas.microsoft.com/office/drawing/2014/main" id="{B5A0A2F0-3809-DFAA-0BE0-510BF4DA8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321"/>
                <a:ext cx="387" cy="127"/>
              </a:xfrm>
              <a:prstGeom prst="ellipse">
                <a:avLst/>
              </a:prstGeom>
              <a:solidFill>
                <a:srgbClr val="0078AA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331" name="Rectangle 3131">
                <a:extLst>
                  <a:ext uri="{FF2B5EF4-FFF2-40B4-BE49-F238E27FC236}">
                    <a16:creationId xmlns:a16="http://schemas.microsoft.com/office/drawing/2014/main" id="{668D226C-1491-C3BA-1601-082033A69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332" name="Rectangle 3132">
                <a:extLst>
                  <a:ext uri="{FF2B5EF4-FFF2-40B4-BE49-F238E27FC236}">
                    <a16:creationId xmlns:a16="http://schemas.microsoft.com/office/drawing/2014/main" id="{C0F85ABE-9C5C-B041-B9DD-FCA8F9323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333" name="Oval 3133">
                <a:extLst>
                  <a:ext uri="{FF2B5EF4-FFF2-40B4-BE49-F238E27FC236}">
                    <a16:creationId xmlns:a16="http://schemas.microsoft.com/office/drawing/2014/main" id="{41D2364B-1258-B700-56DD-E7A25763F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209"/>
                <a:ext cx="387" cy="158"/>
              </a:xfrm>
              <a:prstGeom prst="ellipse">
                <a:avLst/>
              </a:prstGeom>
              <a:solidFill>
                <a:srgbClr val="00B4FF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grpSp>
            <p:nvGrpSpPr>
              <p:cNvPr id="334" name="Group 3134">
                <a:extLst>
                  <a:ext uri="{FF2B5EF4-FFF2-40B4-BE49-F238E27FC236}">
                    <a16:creationId xmlns:a16="http://schemas.microsoft.com/office/drawing/2014/main" id="{1C58A3C4-CA22-CEC0-4262-9469D0E334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1" y="2228"/>
                <a:ext cx="269" cy="120"/>
                <a:chOff x="2891" y="2228"/>
                <a:chExt cx="269" cy="120"/>
              </a:xfrm>
            </p:grpSpPr>
            <p:grpSp>
              <p:nvGrpSpPr>
                <p:cNvPr id="337" name="Group 3135">
                  <a:extLst>
                    <a:ext uri="{FF2B5EF4-FFF2-40B4-BE49-F238E27FC236}">
                      <a16:creationId xmlns:a16="http://schemas.microsoft.com/office/drawing/2014/main" id="{B26B7591-C9E0-3935-432D-42EA311E66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1" y="2228"/>
                  <a:ext cx="266" cy="117"/>
                  <a:chOff x="2891" y="2228"/>
                  <a:chExt cx="266" cy="117"/>
                </a:xfrm>
              </p:grpSpPr>
              <p:sp>
                <p:nvSpPr>
                  <p:cNvPr id="347" name="Freeform 3136">
                    <a:extLst>
                      <a:ext uri="{FF2B5EF4-FFF2-40B4-BE49-F238E27FC236}">
                        <a16:creationId xmlns:a16="http://schemas.microsoft.com/office/drawing/2014/main" id="{A359C270-693E-2B61-06D8-6924554024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48" name="Freeform 3137">
                    <a:extLst>
                      <a:ext uri="{FF2B5EF4-FFF2-40B4-BE49-F238E27FC236}">
                        <a16:creationId xmlns:a16="http://schemas.microsoft.com/office/drawing/2014/main" id="{30E48052-46DB-4A82-13CB-3F9E3D7A48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49" name="Freeform 3138">
                    <a:extLst>
                      <a:ext uri="{FF2B5EF4-FFF2-40B4-BE49-F238E27FC236}">
                        <a16:creationId xmlns:a16="http://schemas.microsoft.com/office/drawing/2014/main" id="{7D6902D8-A85A-FFBD-60BC-7F60386CAB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50" name="Freeform 3139">
                    <a:extLst>
                      <a:ext uri="{FF2B5EF4-FFF2-40B4-BE49-F238E27FC236}">
                        <a16:creationId xmlns:a16="http://schemas.microsoft.com/office/drawing/2014/main" id="{12B8C244-BFD2-1DE0-C842-8B6B6A10D6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51" name="Freeform 3140">
                    <a:extLst>
                      <a:ext uri="{FF2B5EF4-FFF2-40B4-BE49-F238E27FC236}">
                        <a16:creationId xmlns:a16="http://schemas.microsoft.com/office/drawing/2014/main" id="{DA91A02A-AEB7-7EAE-1696-9868A5FBA2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52" name="Freeform 3141">
                    <a:extLst>
                      <a:ext uri="{FF2B5EF4-FFF2-40B4-BE49-F238E27FC236}">
                        <a16:creationId xmlns:a16="http://schemas.microsoft.com/office/drawing/2014/main" id="{589A1F05-51F7-7F1F-3DCF-C430CF0764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53" name="Freeform 3142">
                    <a:extLst>
                      <a:ext uri="{FF2B5EF4-FFF2-40B4-BE49-F238E27FC236}">
                        <a16:creationId xmlns:a16="http://schemas.microsoft.com/office/drawing/2014/main" id="{7EE5211E-DCD7-56DB-7808-1A9B6E12E2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54" name="Freeform 3143">
                    <a:extLst>
                      <a:ext uri="{FF2B5EF4-FFF2-40B4-BE49-F238E27FC236}">
                        <a16:creationId xmlns:a16="http://schemas.microsoft.com/office/drawing/2014/main" id="{535B9E64-0D40-CA34-58AD-C63F1D7D33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  <p:grpSp>
              <p:nvGrpSpPr>
                <p:cNvPr id="338" name="Group 3144">
                  <a:extLst>
                    <a:ext uri="{FF2B5EF4-FFF2-40B4-BE49-F238E27FC236}">
                      <a16:creationId xmlns:a16="http://schemas.microsoft.com/office/drawing/2014/main" id="{80413F8A-F282-F9BF-23BA-3619FE1BBB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3" y="2230"/>
                  <a:ext cx="267" cy="118"/>
                  <a:chOff x="2893" y="2230"/>
                  <a:chExt cx="267" cy="118"/>
                </a:xfrm>
              </p:grpSpPr>
              <p:sp>
                <p:nvSpPr>
                  <p:cNvPr id="339" name="Freeform 3145">
                    <a:extLst>
                      <a:ext uri="{FF2B5EF4-FFF2-40B4-BE49-F238E27FC236}">
                        <a16:creationId xmlns:a16="http://schemas.microsoft.com/office/drawing/2014/main" id="{A133DF2D-F8C0-0948-9478-BF821DB293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40" name="Freeform 3146">
                    <a:extLst>
                      <a:ext uri="{FF2B5EF4-FFF2-40B4-BE49-F238E27FC236}">
                        <a16:creationId xmlns:a16="http://schemas.microsoft.com/office/drawing/2014/main" id="{3253AC18-F170-764F-5C09-E99780A26A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41" name="Freeform 3147">
                    <a:extLst>
                      <a:ext uri="{FF2B5EF4-FFF2-40B4-BE49-F238E27FC236}">
                        <a16:creationId xmlns:a16="http://schemas.microsoft.com/office/drawing/2014/main" id="{25EF3847-D442-F87C-0CB0-665F8E8647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42" name="Freeform 3148">
                    <a:extLst>
                      <a:ext uri="{FF2B5EF4-FFF2-40B4-BE49-F238E27FC236}">
                        <a16:creationId xmlns:a16="http://schemas.microsoft.com/office/drawing/2014/main" id="{31C5CB63-1429-9758-70C5-EA569E6E92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43" name="Freeform 3149">
                    <a:extLst>
                      <a:ext uri="{FF2B5EF4-FFF2-40B4-BE49-F238E27FC236}">
                        <a16:creationId xmlns:a16="http://schemas.microsoft.com/office/drawing/2014/main" id="{2C3CDAA8-66A3-B868-AE80-AA2649EAFB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44" name="Freeform 3150">
                    <a:extLst>
                      <a:ext uri="{FF2B5EF4-FFF2-40B4-BE49-F238E27FC236}">
                        <a16:creationId xmlns:a16="http://schemas.microsoft.com/office/drawing/2014/main" id="{801277EE-4A05-915D-8B30-464A82545D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45" name="Freeform 3151">
                    <a:extLst>
                      <a:ext uri="{FF2B5EF4-FFF2-40B4-BE49-F238E27FC236}">
                        <a16:creationId xmlns:a16="http://schemas.microsoft.com/office/drawing/2014/main" id="{226DDED6-C834-BBD8-E208-E05D341A3E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46" name="Freeform 3152">
                    <a:extLst>
                      <a:ext uri="{FF2B5EF4-FFF2-40B4-BE49-F238E27FC236}">
                        <a16:creationId xmlns:a16="http://schemas.microsoft.com/office/drawing/2014/main" id="{49D86C19-F501-CDE3-F870-AE59DF7517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</p:grpSp>
          <p:sp>
            <p:nvSpPr>
              <p:cNvPr id="335" name="Line 3153">
                <a:extLst>
                  <a:ext uri="{FF2B5EF4-FFF2-40B4-BE49-F238E27FC236}">
                    <a16:creationId xmlns:a16="http://schemas.microsoft.com/office/drawing/2014/main" id="{2507A76F-C393-642A-E047-B921AC60D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36" name="Line 3154">
                <a:extLst>
                  <a:ext uri="{FF2B5EF4-FFF2-40B4-BE49-F238E27FC236}">
                    <a16:creationId xmlns:a16="http://schemas.microsoft.com/office/drawing/2014/main" id="{36EB04C5-5E0F-47D2-9FCE-ABBF747BF3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9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216" name="Group 3129">
              <a:extLst>
                <a:ext uri="{FF2B5EF4-FFF2-40B4-BE49-F238E27FC236}">
                  <a16:creationId xmlns:a16="http://schemas.microsoft.com/office/drawing/2014/main" id="{8E386354-ED5E-4618-2CF2-EEECDC0DF8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4033" y="1513985"/>
              <a:ext cx="460375" cy="231775"/>
              <a:chOff x="2832" y="2209"/>
              <a:chExt cx="388" cy="239"/>
            </a:xfrm>
          </p:grpSpPr>
          <p:sp>
            <p:nvSpPr>
              <p:cNvPr id="305" name="Oval 3130">
                <a:extLst>
                  <a:ext uri="{FF2B5EF4-FFF2-40B4-BE49-F238E27FC236}">
                    <a16:creationId xmlns:a16="http://schemas.microsoft.com/office/drawing/2014/main" id="{744DBBF6-4DD5-59B3-ED9F-540749E4B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321"/>
                <a:ext cx="387" cy="127"/>
              </a:xfrm>
              <a:prstGeom prst="ellipse">
                <a:avLst/>
              </a:prstGeom>
              <a:solidFill>
                <a:srgbClr val="0078AA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306" name="Rectangle 3131">
                <a:extLst>
                  <a:ext uri="{FF2B5EF4-FFF2-40B4-BE49-F238E27FC236}">
                    <a16:creationId xmlns:a16="http://schemas.microsoft.com/office/drawing/2014/main" id="{2ADED44E-6275-F075-3AB1-B0DB90709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307" name="Rectangle 3132">
                <a:extLst>
                  <a:ext uri="{FF2B5EF4-FFF2-40B4-BE49-F238E27FC236}">
                    <a16:creationId xmlns:a16="http://schemas.microsoft.com/office/drawing/2014/main" id="{84E55C13-F5D2-ADC0-E828-C05109D05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308" name="Oval 3133">
                <a:extLst>
                  <a:ext uri="{FF2B5EF4-FFF2-40B4-BE49-F238E27FC236}">
                    <a16:creationId xmlns:a16="http://schemas.microsoft.com/office/drawing/2014/main" id="{A75ED7BD-4477-143D-31AB-CAA74D1F5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209"/>
                <a:ext cx="387" cy="158"/>
              </a:xfrm>
              <a:prstGeom prst="ellipse">
                <a:avLst/>
              </a:prstGeom>
              <a:solidFill>
                <a:srgbClr val="00B4FF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grpSp>
            <p:nvGrpSpPr>
              <p:cNvPr id="309" name="Group 3134">
                <a:extLst>
                  <a:ext uri="{FF2B5EF4-FFF2-40B4-BE49-F238E27FC236}">
                    <a16:creationId xmlns:a16="http://schemas.microsoft.com/office/drawing/2014/main" id="{A3FC6385-9572-6638-EC51-F74ECC25EC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1" y="2228"/>
                <a:ext cx="269" cy="120"/>
                <a:chOff x="2891" y="2228"/>
                <a:chExt cx="269" cy="120"/>
              </a:xfrm>
            </p:grpSpPr>
            <p:grpSp>
              <p:nvGrpSpPr>
                <p:cNvPr id="312" name="Group 3135">
                  <a:extLst>
                    <a:ext uri="{FF2B5EF4-FFF2-40B4-BE49-F238E27FC236}">
                      <a16:creationId xmlns:a16="http://schemas.microsoft.com/office/drawing/2014/main" id="{01FA2904-B222-7986-0208-54C458B9E3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1" y="2228"/>
                  <a:ext cx="266" cy="117"/>
                  <a:chOff x="2891" y="2228"/>
                  <a:chExt cx="266" cy="117"/>
                </a:xfrm>
              </p:grpSpPr>
              <p:sp>
                <p:nvSpPr>
                  <p:cNvPr id="322" name="Freeform 3136">
                    <a:extLst>
                      <a:ext uri="{FF2B5EF4-FFF2-40B4-BE49-F238E27FC236}">
                        <a16:creationId xmlns:a16="http://schemas.microsoft.com/office/drawing/2014/main" id="{AAEDE3E0-A89E-5816-64E4-70281F0EB8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23" name="Freeform 3137">
                    <a:extLst>
                      <a:ext uri="{FF2B5EF4-FFF2-40B4-BE49-F238E27FC236}">
                        <a16:creationId xmlns:a16="http://schemas.microsoft.com/office/drawing/2014/main" id="{D515530E-B99A-218C-3EE1-285AB3E926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24" name="Freeform 3138">
                    <a:extLst>
                      <a:ext uri="{FF2B5EF4-FFF2-40B4-BE49-F238E27FC236}">
                        <a16:creationId xmlns:a16="http://schemas.microsoft.com/office/drawing/2014/main" id="{CF43A5E4-8549-57ED-DFBE-64B6A9925C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25" name="Freeform 3139">
                    <a:extLst>
                      <a:ext uri="{FF2B5EF4-FFF2-40B4-BE49-F238E27FC236}">
                        <a16:creationId xmlns:a16="http://schemas.microsoft.com/office/drawing/2014/main" id="{497628B1-056C-A2BF-A5B9-D612F8FF0E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26" name="Freeform 3140">
                    <a:extLst>
                      <a:ext uri="{FF2B5EF4-FFF2-40B4-BE49-F238E27FC236}">
                        <a16:creationId xmlns:a16="http://schemas.microsoft.com/office/drawing/2014/main" id="{D18E08AB-4F8E-9D00-4890-70843CA659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27" name="Freeform 3141">
                    <a:extLst>
                      <a:ext uri="{FF2B5EF4-FFF2-40B4-BE49-F238E27FC236}">
                        <a16:creationId xmlns:a16="http://schemas.microsoft.com/office/drawing/2014/main" id="{7BD663EB-47C0-C2B9-98C4-DBCD491ABA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28" name="Freeform 3142">
                    <a:extLst>
                      <a:ext uri="{FF2B5EF4-FFF2-40B4-BE49-F238E27FC236}">
                        <a16:creationId xmlns:a16="http://schemas.microsoft.com/office/drawing/2014/main" id="{D2DA5688-3D9D-6114-DFFA-2CA907538F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29" name="Freeform 3143">
                    <a:extLst>
                      <a:ext uri="{FF2B5EF4-FFF2-40B4-BE49-F238E27FC236}">
                        <a16:creationId xmlns:a16="http://schemas.microsoft.com/office/drawing/2014/main" id="{F5BEC63B-9EBB-E2F3-6C8F-50037CF907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  <p:grpSp>
              <p:nvGrpSpPr>
                <p:cNvPr id="313" name="Group 3144">
                  <a:extLst>
                    <a:ext uri="{FF2B5EF4-FFF2-40B4-BE49-F238E27FC236}">
                      <a16:creationId xmlns:a16="http://schemas.microsoft.com/office/drawing/2014/main" id="{0989C659-4E22-5265-7D3D-9770A7CFFC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3" y="2230"/>
                  <a:ext cx="267" cy="118"/>
                  <a:chOff x="2893" y="2230"/>
                  <a:chExt cx="267" cy="118"/>
                </a:xfrm>
              </p:grpSpPr>
              <p:sp>
                <p:nvSpPr>
                  <p:cNvPr id="314" name="Freeform 3145">
                    <a:extLst>
                      <a:ext uri="{FF2B5EF4-FFF2-40B4-BE49-F238E27FC236}">
                        <a16:creationId xmlns:a16="http://schemas.microsoft.com/office/drawing/2014/main" id="{DBBE6B23-8AFB-9948-42BF-C2B33C5FEB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15" name="Freeform 3146">
                    <a:extLst>
                      <a:ext uri="{FF2B5EF4-FFF2-40B4-BE49-F238E27FC236}">
                        <a16:creationId xmlns:a16="http://schemas.microsoft.com/office/drawing/2014/main" id="{95D1ACF0-01B4-8E1A-D3B1-37C31ED581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16" name="Freeform 3147">
                    <a:extLst>
                      <a:ext uri="{FF2B5EF4-FFF2-40B4-BE49-F238E27FC236}">
                        <a16:creationId xmlns:a16="http://schemas.microsoft.com/office/drawing/2014/main" id="{9398ED9F-D1D5-BB18-AF78-B2E91F695B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17" name="Freeform 3148">
                    <a:extLst>
                      <a:ext uri="{FF2B5EF4-FFF2-40B4-BE49-F238E27FC236}">
                        <a16:creationId xmlns:a16="http://schemas.microsoft.com/office/drawing/2014/main" id="{74866F47-34A5-6C3F-C150-E23138E920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18" name="Freeform 3149">
                    <a:extLst>
                      <a:ext uri="{FF2B5EF4-FFF2-40B4-BE49-F238E27FC236}">
                        <a16:creationId xmlns:a16="http://schemas.microsoft.com/office/drawing/2014/main" id="{2D7526CC-E558-CDFC-3215-351F25A981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19" name="Freeform 3150">
                    <a:extLst>
                      <a:ext uri="{FF2B5EF4-FFF2-40B4-BE49-F238E27FC236}">
                        <a16:creationId xmlns:a16="http://schemas.microsoft.com/office/drawing/2014/main" id="{E9489CD2-6904-1730-6981-51442114C7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20" name="Freeform 3151">
                    <a:extLst>
                      <a:ext uri="{FF2B5EF4-FFF2-40B4-BE49-F238E27FC236}">
                        <a16:creationId xmlns:a16="http://schemas.microsoft.com/office/drawing/2014/main" id="{17694775-F9CE-3F9D-CC4B-C43D2B5D70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321" name="Freeform 3152">
                    <a:extLst>
                      <a:ext uri="{FF2B5EF4-FFF2-40B4-BE49-F238E27FC236}">
                        <a16:creationId xmlns:a16="http://schemas.microsoft.com/office/drawing/2014/main" id="{CF1FEFA0-8DEA-DB89-46FE-F79BA0140F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</p:grpSp>
          <p:sp>
            <p:nvSpPr>
              <p:cNvPr id="310" name="Line 3153">
                <a:extLst>
                  <a:ext uri="{FF2B5EF4-FFF2-40B4-BE49-F238E27FC236}">
                    <a16:creationId xmlns:a16="http://schemas.microsoft.com/office/drawing/2014/main" id="{29D89E1B-29BC-0DAF-AA46-89EF028AE1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11" name="Line 3154">
                <a:extLst>
                  <a:ext uri="{FF2B5EF4-FFF2-40B4-BE49-F238E27FC236}">
                    <a16:creationId xmlns:a16="http://schemas.microsoft.com/office/drawing/2014/main" id="{47AC0401-55FA-D580-A986-7498C71F4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9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217" name="Group 25">
              <a:extLst>
                <a:ext uri="{FF2B5EF4-FFF2-40B4-BE49-F238E27FC236}">
                  <a16:creationId xmlns:a16="http://schemas.microsoft.com/office/drawing/2014/main" id="{957BCBD0-C5D2-9E42-B3C2-9722627C8B32}"/>
                </a:ext>
              </a:extLst>
            </p:cNvPr>
            <p:cNvGrpSpPr/>
            <p:nvPr/>
          </p:nvGrpSpPr>
          <p:grpSpPr>
            <a:xfrm>
              <a:off x="663771" y="1995612"/>
              <a:ext cx="422079" cy="217030"/>
              <a:chOff x="19050" y="2004632"/>
              <a:chExt cx="1037654" cy="473791"/>
            </a:xfrm>
          </p:grpSpPr>
          <p:sp>
            <p:nvSpPr>
              <p:cNvPr id="284" name="object 17">
                <a:extLst>
                  <a:ext uri="{FF2B5EF4-FFF2-40B4-BE49-F238E27FC236}">
                    <a16:creationId xmlns:a16="http://schemas.microsoft.com/office/drawing/2014/main" id="{4181753D-75F8-1136-1C19-6F8C5A311B3D}"/>
                  </a:ext>
                </a:extLst>
              </p:cNvPr>
              <p:cNvSpPr/>
              <p:nvPr/>
            </p:nvSpPr>
            <p:spPr>
              <a:xfrm>
                <a:off x="933450" y="2249823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6725" y="0"/>
                    </a:lnTo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5" name="object 18">
                <a:extLst>
                  <a:ext uri="{FF2B5EF4-FFF2-40B4-BE49-F238E27FC236}">
                    <a16:creationId xmlns:a16="http://schemas.microsoft.com/office/drawing/2014/main" id="{B8EC274C-BC07-FA17-284E-9101314E7DEE}"/>
                  </a:ext>
                </a:extLst>
              </p:cNvPr>
              <p:cNvSpPr/>
              <p:nvPr/>
            </p:nvSpPr>
            <p:spPr>
              <a:xfrm>
                <a:off x="857250" y="21831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0" y="142466"/>
                    </a:lnTo>
                    <a:lnTo>
                      <a:pt x="167814" y="71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6" name="object 19">
                <a:extLst>
                  <a:ext uri="{FF2B5EF4-FFF2-40B4-BE49-F238E27FC236}">
                    <a16:creationId xmlns:a16="http://schemas.microsoft.com/office/drawing/2014/main" id="{63F3FBFE-AD5E-07E4-0CD9-53C54EF7C4A2}"/>
                  </a:ext>
                </a:extLst>
              </p:cNvPr>
              <p:cNvSpPr/>
              <p:nvPr/>
            </p:nvSpPr>
            <p:spPr>
              <a:xfrm>
                <a:off x="888429" y="21737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167814" y="71233"/>
                    </a:lnTo>
                    <a:lnTo>
                      <a:pt x="0" y="142466"/>
                    </a:lnTo>
                    <a:lnTo>
                      <a:pt x="0" y="0"/>
                    </a:lnTo>
                    <a:close/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7" name="object 20">
                <a:extLst>
                  <a:ext uri="{FF2B5EF4-FFF2-40B4-BE49-F238E27FC236}">
                    <a16:creationId xmlns:a16="http://schemas.microsoft.com/office/drawing/2014/main" id="{D83B66B4-C54C-24B7-2ED3-8ED97C8B16FB}"/>
                  </a:ext>
                </a:extLst>
              </p:cNvPr>
              <p:cNvSpPr/>
              <p:nvPr/>
            </p:nvSpPr>
            <p:spPr>
              <a:xfrm>
                <a:off x="19050" y="2177462"/>
                <a:ext cx="863220" cy="135449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127634">
                    <a:moveTo>
                      <a:pt x="0" y="127615"/>
                    </a:moveTo>
                    <a:lnTo>
                      <a:pt x="1132710" y="127615"/>
                    </a:lnTo>
                    <a:lnTo>
                      <a:pt x="1132710" y="0"/>
                    </a:lnTo>
                    <a:lnTo>
                      <a:pt x="0" y="0"/>
                    </a:lnTo>
                    <a:lnTo>
                      <a:pt x="0" y="127615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8" name="object 23">
                <a:extLst>
                  <a:ext uri="{FF2B5EF4-FFF2-40B4-BE49-F238E27FC236}">
                    <a16:creationId xmlns:a16="http://schemas.microsoft.com/office/drawing/2014/main" id="{DB0A7C44-36D1-1C61-C422-BA1F57C23EE2}"/>
                  </a:ext>
                </a:extLst>
              </p:cNvPr>
              <p:cNvSpPr/>
              <p:nvPr/>
            </p:nvSpPr>
            <p:spPr>
              <a:xfrm>
                <a:off x="61753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89" name="object 24">
                <a:extLst>
                  <a:ext uri="{FF2B5EF4-FFF2-40B4-BE49-F238E27FC236}">
                    <a16:creationId xmlns:a16="http://schemas.microsoft.com/office/drawing/2014/main" id="{01492641-DDD2-144B-7CDB-539F9FD556AB}"/>
                  </a:ext>
                </a:extLst>
              </p:cNvPr>
              <p:cNvSpPr/>
              <p:nvPr/>
            </p:nvSpPr>
            <p:spPr>
              <a:xfrm>
                <a:off x="61753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0" name="object 25">
                <a:extLst>
                  <a:ext uri="{FF2B5EF4-FFF2-40B4-BE49-F238E27FC236}">
                    <a16:creationId xmlns:a16="http://schemas.microsoft.com/office/drawing/2014/main" id="{396F76AE-61F0-5E31-994A-8DF2B95C9458}"/>
                  </a:ext>
                </a:extLst>
              </p:cNvPr>
              <p:cNvSpPr/>
              <p:nvPr/>
            </p:nvSpPr>
            <p:spPr>
              <a:xfrm>
                <a:off x="48786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1" name="object 26">
                <a:extLst>
                  <a:ext uri="{FF2B5EF4-FFF2-40B4-BE49-F238E27FC236}">
                    <a16:creationId xmlns:a16="http://schemas.microsoft.com/office/drawing/2014/main" id="{336A9593-1451-363E-06F6-AA0B4613F03C}"/>
                  </a:ext>
                </a:extLst>
              </p:cNvPr>
              <p:cNvSpPr/>
              <p:nvPr/>
            </p:nvSpPr>
            <p:spPr>
              <a:xfrm>
                <a:off x="48786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2" name="object 27">
                <a:extLst>
                  <a:ext uri="{FF2B5EF4-FFF2-40B4-BE49-F238E27FC236}">
                    <a16:creationId xmlns:a16="http://schemas.microsoft.com/office/drawing/2014/main" id="{A1B0DFA7-6D59-76AC-C679-319BFF71F6AE}"/>
                  </a:ext>
                </a:extLst>
              </p:cNvPr>
              <p:cNvSpPr/>
              <p:nvPr/>
            </p:nvSpPr>
            <p:spPr>
              <a:xfrm>
                <a:off x="35817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3" name="object 28">
                <a:extLst>
                  <a:ext uri="{FF2B5EF4-FFF2-40B4-BE49-F238E27FC236}">
                    <a16:creationId xmlns:a16="http://schemas.microsoft.com/office/drawing/2014/main" id="{2D3BE9B8-0C90-1091-BF76-F90F1D48A4A0}"/>
                  </a:ext>
                </a:extLst>
              </p:cNvPr>
              <p:cNvSpPr/>
              <p:nvPr/>
            </p:nvSpPr>
            <p:spPr>
              <a:xfrm>
                <a:off x="35817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4" name="object 29">
                <a:extLst>
                  <a:ext uri="{FF2B5EF4-FFF2-40B4-BE49-F238E27FC236}">
                    <a16:creationId xmlns:a16="http://schemas.microsoft.com/office/drawing/2014/main" id="{2454B056-1B4C-C535-1F30-9CA23472CBCC}"/>
                  </a:ext>
                </a:extLst>
              </p:cNvPr>
              <p:cNvSpPr/>
              <p:nvPr/>
            </p:nvSpPr>
            <p:spPr>
              <a:xfrm>
                <a:off x="22850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5" name="object 30">
                <a:extLst>
                  <a:ext uri="{FF2B5EF4-FFF2-40B4-BE49-F238E27FC236}">
                    <a16:creationId xmlns:a16="http://schemas.microsoft.com/office/drawing/2014/main" id="{03E0C0EC-BD59-CBB3-31C3-C1E42368453A}"/>
                  </a:ext>
                </a:extLst>
              </p:cNvPr>
              <p:cNvSpPr/>
              <p:nvPr/>
            </p:nvSpPr>
            <p:spPr>
              <a:xfrm>
                <a:off x="22850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6" name="object 32">
                <a:extLst>
                  <a:ext uri="{FF2B5EF4-FFF2-40B4-BE49-F238E27FC236}">
                    <a16:creationId xmlns:a16="http://schemas.microsoft.com/office/drawing/2014/main" id="{886203A7-56E2-2C70-0F82-8B3A3FEE5FC9}"/>
                  </a:ext>
                </a:extLst>
              </p:cNvPr>
              <p:cNvSpPr/>
              <p:nvPr/>
            </p:nvSpPr>
            <p:spPr>
              <a:xfrm>
                <a:off x="61753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7" name="object 33">
                <a:extLst>
                  <a:ext uri="{FF2B5EF4-FFF2-40B4-BE49-F238E27FC236}">
                    <a16:creationId xmlns:a16="http://schemas.microsoft.com/office/drawing/2014/main" id="{74C6A40C-AA16-655E-4375-23EFBCD358BC}"/>
                  </a:ext>
                </a:extLst>
              </p:cNvPr>
              <p:cNvSpPr/>
              <p:nvPr/>
            </p:nvSpPr>
            <p:spPr>
              <a:xfrm>
                <a:off x="61753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8" name="object 34">
                <a:extLst>
                  <a:ext uri="{FF2B5EF4-FFF2-40B4-BE49-F238E27FC236}">
                    <a16:creationId xmlns:a16="http://schemas.microsoft.com/office/drawing/2014/main" id="{9B9241D8-5CBF-F32B-CF43-8B13DE06F86A}"/>
                  </a:ext>
                </a:extLst>
              </p:cNvPr>
              <p:cNvSpPr/>
              <p:nvPr/>
            </p:nvSpPr>
            <p:spPr>
              <a:xfrm>
                <a:off x="48786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9" name="object 35">
                <a:extLst>
                  <a:ext uri="{FF2B5EF4-FFF2-40B4-BE49-F238E27FC236}">
                    <a16:creationId xmlns:a16="http://schemas.microsoft.com/office/drawing/2014/main" id="{00169F2D-B0B3-95A9-47AA-4D84A7FE6819}"/>
                  </a:ext>
                </a:extLst>
              </p:cNvPr>
              <p:cNvSpPr/>
              <p:nvPr/>
            </p:nvSpPr>
            <p:spPr>
              <a:xfrm>
                <a:off x="48786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0" name="object 36">
                <a:extLst>
                  <a:ext uri="{FF2B5EF4-FFF2-40B4-BE49-F238E27FC236}">
                    <a16:creationId xmlns:a16="http://schemas.microsoft.com/office/drawing/2014/main" id="{AB94C963-C3BE-ADA6-4433-25F4A4E3994C}"/>
                  </a:ext>
                </a:extLst>
              </p:cNvPr>
              <p:cNvSpPr/>
              <p:nvPr/>
            </p:nvSpPr>
            <p:spPr>
              <a:xfrm>
                <a:off x="35817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1" name="object 37">
                <a:extLst>
                  <a:ext uri="{FF2B5EF4-FFF2-40B4-BE49-F238E27FC236}">
                    <a16:creationId xmlns:a16="http://schemas.microsoft.com/office/drawing/2014/main" id="{D9BB9148-AB5A-E056-9D9E-197A7419D74D}"/>
                  </a:ext>
                </a:extLst>
              </p:cNvPr>
              <p:cNvSpPr/>
              <p:nvPr/>
            </p:nvSpPr>
            <p:spPr>
              <a:xfrm>
                <a:off x="35817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2" name="object 38">
                <a:extLst>
                  <a:ext uri="{FF2B5EF4-FFF2-40B4-BE49-F238E27FC236}">
                    <a16:creationId xmlns:a16="http://schemas.microsoft.com/office/drawing/2014/main" id="{B7EAAE03-22D3-CD71-6D8F-211B32E2ADA0}"/>
                  </a:ext>
                </a:extLst>
              </p:cNvPr>
              <p:cNvSpPr/>
              <p:nvPr/>
            </p:nvSpPr>
            <p:spPr>
              <a:xfrm>
                <a:off x="22850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3" name="object 39">
                <a:extLst>
                  <a:ext uri="{FF2B5EF4-FFF2-40B4-BE49-F238E27FC236}">
                    <a16:creationId xmlns:a16="http://schemas.microsoft.com/office/drawing/2014/main" id="{F65F89BD-312C-D035-55D0-562F1823D0E7}"/>
                  </a:ext>
                </a:extLst>
              </p:cNvPr>
              <p:cNvSpPr/>
              <p:nvPr/>
            </p:nvSpPr>
            <p:spPr>
              <a:xfrm>
                <a:off x="22850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4" name="object 8">
                <a:extLst>
                  <a:ext uri="{FF2B5EF4-FFF2-40B4-BE49-F238E27FC236}">
                    <a16:creationId xmlns:a16="http://schemas.microsoft.com/office/drawing/2014/main" id="{7D2477C0-4C4E-C52C-7EE8-A75E4CF86B60}"/>
                  </a:ext>
                </a:extLst>
              </p:cNvPr>
              <p:cNvSpPr txBox="1"/>
              <p:nvPr/>
            </p:nvSpPr>
            <p:spPr>
              <a:xfrm>
                <a:off x="59894" y="2183629"/>
                <a:ext cx="82282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endParaRPr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8" name="Group 26">
              <a:extLst>
                <a:ext uri="{FF2B5EF4-FFF2-40B4-BE49-F238E27FC236}">
                  <a16:creationId xmlns:a16="http://schemas.microsoft.com/office/drawing/2014/main" id="{B198FD9B-923B-970A-BF7F-A1AC42C943AE}"/>
                </a:ext>
              </a:extLst>
            </p:cNvPr>
            <p:cNvGrpSpPr/>
            <p:nvPr/>
          </p:nvGrpSpPr>
          <p:grpSpPr>
            <a:xfrm rot="14585099">
              <a:off x="4025038" y="2063623"/>
              <a:ext cx="422079" cy="217030"/>
              <a:chOff x="19050" y="2004632"/>
              <a:chExt cx="1037654" cy="473791"/>
            </a:xfrm>
          </p:grpSpPr>
          <p:sp>
            <p:nvSpPr>
              <p:cNvPr id="263" name="object 17">
                <a:extLst>
                  <a:ext uri="{FF2B5EF4-FFF2-40B4-BE49-F238E27FC236}">
                    <a16:creationId xmlns:a16="http://schemas.microsoft.com/office/drawing/2014/main" id="{D3245AB5-3C8D-C109-C6BF-E4C62D62129D}"/>
                  </a:ext>
                </a:extLst>
              </p:cNvPr>
              <p:cNvSpPr/>
              <p:nvPr/>
            </p:nvSpPr>
            <p:spPr>
              <a:xfrm>
                <a:off x="933450" y="2249823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6725" y="0"/>
                    </a:lnTo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4" name="object 18">
                <a:extLst>
                  <a:ext uri="{FF2B5EF4-FFF2-40B4-BE49-F238E27FC236}">
                    <a16:creationId xmlns:a16="http://schemas.microsoft.com/office/drawing/2014/main" id="{A109D34A-044E-BAFD-2AF0-158C89D6B379}"/>
                  </a:ext>
                </a:extLst>
              </p:cNvPr>
              <p:cNvSpPr/>
              <p:nvPr/>
            </p:nvSpPr>
            <p:spPr>
              <a:xfrm>
                <a:off x="857250" y="21831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0" y="142466"/>
                    </a:lnTo>
                    <a:lnTo>
                      <a:pt x="167814" y="71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5" name="object 19">
                <a:extLst>
                  <a:ext uri="{FF2B5EF4-FFF2-40B4-BE49-F238E27FC236}">
                    <a16:creationId xmlns:a16="http://schemas.microsoft.com/office/drawing/2014/main" id="{7FD45DE9-2194-3D06-2BAC-117827C5CF9D}"/>
                  </a:ext>
                </a:extLst>
              </p:cNvPr>
              <p:cNvSpPr/>
              <p:nvPr/>
            </p:nvSpPr>
            <p:spPr>
              <a:xfrm>
                <a:off x="888429" y="21737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167814" y="71233"/>
                    </a:lnTo>
                    <a:lnTo>
                      <a:pt x="0" y="142466"/>
                    </a:lnTo>
                    <a:lnTo>
                      <a:pt x="0" y="0"/>
                    </a:lnTo>
                    <a:close/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6" name="object 20">
                <a:extLst>
                  <a:ext uri="{FF2B5EF4-FFF2-40B4-BE49-F238E27FC236}">
                    <a16:creationId xmlns:a16="http://schemas.microsoft.com/office/drawing/2014/main" id="{6CD99373-058B-2C5D-D392-CDDC59ED5F60}"/>
                  </a:ext>
                </a:extLst>
              </p:cNvPr>
              <p:cNvSpPr/>
              <p:nvPr/>
            </p:nvSpPr>
            <p:spPr>
              <a:xfrm>
                <a:off x="19050" y="2177462"/>
                <a:ext cx="863220" cy="135449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127634">
                    <a:moveTo>
                      <a:pt x="0" y="127615"/>
                    </a:moveTo>
                    <a:lnTo>
                      <a:pt x="1132710" y="127615"/>
                    </a:lnTo>
                    <a:lnTo>
                      <a:pt x="1132710" y="0"/>
                    </a:lnTo>
                    <a:lnTo>
                      <a:pt x="0" y="0"/>
                    </a:lnTo>
                    <a:lnTo>
                      <a:pt x="0" y="127615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7" name="object 23">
                <a:extLst>
                  <a:ext uri="{FF2B5EF4-FFF2-40B4-BE49-F238E27FC236}">
                    <a16:creationId xmlns:a16="http://schemas.microsoft.com/office/drawing/2014/main" id="{E319E5FC-8E4A-EFD3-65AC-DBB4D0C1FD83}"/>
                  </a:ext>
                </a:extLst>
              </p:cNvPr>
              <p:cNvSpPr/>
              <p:nvPr/>
            </p:nvSpPr>
            <p:spPr>
              <a:xfrm>
                <a:off x="61753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68" name="object 24">
                <a:extLst>
                  <a:ext uri="{FF2B5EF4-FFF2-40B4-BE49-F238E27FC236}">
                    <a16:creationId xmlns:a16="http://schemas.microsoft.com/office/drawing/2014/main" id="{37BF8B9C-BD8E-14F0-21E3-41D5D2017804}"/>
                  </a:ext>
                </a:extLst>
              </p:cNvPr>
              <p:cNvSpPr/>
              <p:nvPr/>
            </p:nvSpPr>
            <p:spPr>
              <a:xfrm>
                <a:off x="61753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9" name="object 25">
                <a:extLst>
                  <a:ext uri="{FF2B5EF4-FFF2-40B4-BE49-F238E27FC236}">
                    <a16:creationId xmlns:a16="http://schemas.microsoft.com/office/drawing/2014/main" id="{DC7BAB88-8512-C2FA-8577-6A1764DBA72A}"/>
                  </a:ext>
                </a:extLst>
              </p:cNvPr>
              <p:cNvSpPr/>
              <p:nvPr/>
            </p:nvSpPr>
            <p:spPr>
              <a:xfrm>
                <a:off x="48786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0" name="object 26">
                <a:extLst>
                  <a:ext uri="{FF2B5EF4-FFF2-40B4-BE49-F238E27FC236}">
                    <a16:creationId xmlns:a16="http://schemas.microsoft.com/office/drawing/2014/main" id="{8FBA391A-7E33-6605-3548-D1E0BC62499B}"/>
                  </a:ext>
                </a:extLst>
              </p:cNvPr>
              <p:cNvSpPr/>
              <p:nvPr/>
            </p:nvSpPr>
            <p:spPr>
              <a:xfrm>
                <a:off x="48786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1" name="object 27">
                <a:extLst>
                  <a:ext uri="{FF2B5EF4-FFF2-40B4-BE49-F238E27FC236}">
                    <a16:creationId xmlns:a16="http://schemas.microsoft.com/office/drawing/2014/main" id="{EC646B07-D8A4-3A20-5FFD-67BEAF360F94}"/>
                  </a:ext>
                </a:extLst>
              </p:cNvPr>
              <p:cNvSpPr/>
              <p:nvPr/>
            </p:nvSpPr>
            <p:spPr>
              <a:xfrm>
                <a:off x="35817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2" name="object 28">
                <a:extLst>
                  <a:ext uri="{FF2B5EF4-FFF2-40B4-BE49-F238E27FC236}">
                    <a16:creationId xmlns:a16="http://schemas.microsoft.com/office/drawing/2014/main" id="{5E74AD79-9D7E-9D0D-D2D0-25C6A27A1A70}"/>
                  </a:ext>
                </a:extLst>
              </p:cNvPr>
              <p:cNvSpPr/>
              <p:nvPr/>
            </p:nvSpPr>
            <p:spPr>
              <a:xfrm>
                <a:off x="35817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3" name="object 29">
                <a:extLst>
                  <a:ext uri="{FF2B5EF4-FFF2-40B4-BE49-F238E27FC236}">
                    <a16:creationId xmlns:a16="http://schemas.microsoft.com/office/drawing/2014/main" id="{4A48664F-1763-2A2E-4D3D-6D0AB1ECF701}"/>
                  </a:ext>
                </a:extLst>
              </p:cNvPr>
              <p:cNvSpPr/>
              <p:nvPr/>
            </p:nvSpPr>
            <p:spPr>
              <a:xfrm>
                <a:off x="22850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4" name="object 30">
                <a:extLst>
                  <a:ext uri="{FF2B5EF4-FFF2-40B4-BE49-F238E27FC236}">
                    <a16:creationId xmlns:a16="http://schemas.microsoft.com/office/drawing/2014/main" id="{B8A1A780-C5AF-E8DF-7EA8-5F387A477F9B}"/>
                  </a:ext>
                </a:extLst>
              </p:cNvPr>
              <p:cNvSpPr/>
              <p:nvPr/>
            </p:nvSpPr>
            <p:spPr>
              <a:xfrm>
                <a:off x="22850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5" name="object 32">
                <a:extLst>
                  <a:ext uri="{FF2B5EF4-FFF2-40B4-BE49-F238E27FC236}">
                    <a16:creationId xmlns:a16="http://schemas.microsoft.com/office/drawing/2014/main" id="{9FD7F9CE-9A7A-1500-7E1C-5A76DBD5E419}"/>
                  </a:ext>
                </a:extLst>
              </p:cNvPr>
              <p:cNvSpPr/>
              <p:nvPr/>
            </p:nvSpPr>
            <p:spPr>
              <a:xfrm>
                <a:off x="61753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6" name="object 33">
                <a:extLst>
                  <a:ext uri="{FF2B5EF4-FFF2-40B4-BE49-F238E27FC236}">
                    <a16:creationId xmlns:a16="http://schemas.microsoft.com/office/drawing/2014/main" id="{A1068927-9BF3-6AA8-90B4-566CC6610195}"/>
                  </a:ext>
                </a:extLst>
              </p:cNvPr>
              <p:cNvSpPr/>
              <p:nvPr/>
            </p:nvSpPr>
            <p:spPr>
              <a:xfrm>
                <a:off x="61753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7" name="object 34">
                <a:extLst>
                  <a:ext uri="{FF2B5EF4-FFF2-40B4-BE49-F238E27FC236}">
                    <a16:creationId xmlns:a16="http://schemas.microsoft.com/office/drawing/2014/main" id="{C2971BC4-8181-A3F5-E425-76D33A4A358E}"/>
                  </a:ext>
                </a:extLst>
              </p:cNvPr>
              <p:cNvSpPr/>
              <p:nvPr/>
            </p:nvSpPr>
            <p:spPr>
              <a:xfrm>
                <a:off x="48786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8" name="object 35">
                <a:extLst>
                  <a:ext uri="{FF2B5EF4-FFF2-40B4-BE49-F238E27FC236}">
                    <a16:creationId xmlns:a16="http://schemas.microsoft.com/office/drawing/2014/main" id="{ADB39605-B515-1A99-62C2-F36CD5D041D4}"/>
                  </a:ext>
                </a:extLst>
              </p:cNvPr>
              <p:cNvSpPr/>
              <p:nvPr/>
            </p:nvSpPr>
            <p:spPr>
              <a:xfrm>
                <a:off x="48786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9" name="object 36">
                <a:extLst>
                  <a:ext uri="{FF2B5EF4-FFF2-40B4-BE49-F238E27FC236}">
                    <a16:creationId xmlns:a16="http://schemas.microsoft.com/office/drawing/2014/main" id="{C030C79F-7B44-89AB-9D6E-73E27E3BB52F}"/>
                  </a:ext>
                </a:extLst>
              </p:cNvPr>
              <p:cNvSpPr/>
              <p:nvPr/>
            </p:nvSpPr>
            <p:spPr>
              <a:xfrm>
                <a:off x="35817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0" name="object 37">
                <a:extLst>
                  <a:ext uri="{FF2B5EF4-FFF2-40B4-BE49-F238E27FC236}">
                    <a16:creationId xmlns:a16="http://schemas.microsoft.com/office/drawing/2014/main" id="{60E9CA77-B8C5-1979-DB23-FF9831C6E8C7}"/>
                  </a:ext>
                </a:extLst>
              </p:cNvPr>
              <p:cNvSpPr/>
              <p:nvPr/>
            </p:nvSpPr>
            <p:spPr>
              <a:xfrm>
                <a:off x="35817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1" name="object 38">
                <a:extLst>
                  <a:ext uri="{FF2B5EF4-FFF2-40B4-BE49-F238E27FC236}">
                    <a16:creationId xmlns:a16="http://schemas.microsoft.com/office/drawing/2014/main" id="{36983BF2-D351-ED9C-E5B1-56851AA46FC4}"/>
                  </a:ext>
                </a:extLst>
              </p:cNvPr>
              <p:cNvSpPr/>
              <p:nvPr/>
            </p:nvSpPr>
            <p:spPr>
              <a:xfrm>
                <a:off x="22850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2" name="object 39">
                <a:extLst>
                  <a:ext uri="{FF2B5EF4-FFF2-40B4-BE49-F238E27FC236}">
                    <a16:creationId xmlns:a16="http://schemas.microsoft.com/office/drawing/2014/main" id="{F515F3DE-DBBC-D4B3-5DC2-B826C2F96561}"/>
                  </a:ext>
                </a:extLst>
              </p:cNvPr>
              <p:cNvSpPr/>
              <p:nvPr/>
            </p:nvSpPr>
            <p:spPr>
              <a:xfrm>
                <a:off x="22850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3" name="object 8">
                <a:extLst>
                  <a:ext uri="{FF2B5EF4-FFF2-40B4-BE49-F238E27FC236}">
                    <a16:creationId xmlns:a16="http://schemas.microsoft.com/office/drawing/2014/main" id="{1EBAD51D-83AC-9529-C892-E72FCA0C5120}"/>
                  </a:ext>
                </a:extLst>
              </p:cNvPr>
              <p:cNvSpPr txBox="1"/>
              <p:nvPr/>
            </p:nvSpPr>
            <p:spPr>
              <a:xfrm>
                <a:off x="59894" y="2183629"/>
                <a:ext cx="82282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endParaRPr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9" name="Group 27">
              <a:extLst>
                <a:ext uri="{FF2B5EF4-FFF2-40B4-BE49-F238E27FC236}">
                  <a16:creationId xmlns:a16="http://schemas.microsoft.com/office/drawing/2014/main" id="{7C4D36E6-F41F-DA82-EAE5-484396D258D0}"/>
                </a:ext>
              </a:extLst>
            </p:cNvPr>
            <p:cNvGrpSpPr/>
            <p:nvPr/>
          </p:nvGrpSpPr>
          <p:grpSpPr>
            <a:xfrm rot="8916509">
              <a:off x="3370784" y="649580"/>
              <a:ext cx="422079" cy="217030"/>
              <a:chOff x="19050" y="2004632"/>
              <a:chExt cx="1037654" cy="473791"/>
            </a:xfrm>
          </p:grpSpPr>
          <p:sp>
            <p:nvSpPr>
              <p:cNvPr id="242" name="object 17">
                <a:extLst>
                  <a:ext uri="{FF2B5EF4-FFF2-40B4-BE49-F238E27FC236}">
                    <a16:creationId xmlns:a16="http://schemas.microsoft.com/office/drawing/2014/main" id="{1EF7E3D0-8C09-645A-B64F-ED3E1C4AA022}"/>
                  </a:ext>
                </a:extLst>
              </p:cNvPr>
              <p:cNvSpPr/>
              <p:nvPr/>
            </p:nvSpPr>
            <p:spPr>
              <a:xfrm>
                <a:off x="933450" y="2249823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6725" y="0"/>
                    </a:lnTo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3" name="object 18">
                <a:extLst>
                  <a:ext uri="{FF2B5EF4-FFF2-40B4-BE49-F238E27FC236}">
                    <a16:creationId xmlns:a16="http://schemas.microsoft.com/office/drawing/2014/main" id="{4012C72F-446D-DC22-F95F-9285A8661173}"/>
                  </a:ext>
                </a:extLst>
              </p:cNvPr>
              <p:cNvSpPr/>
              <p:nvPr/>
            </p:nvSpPr>
            <p:spPr>
              <a:xfrm>
                <a:off x="857250" y="21831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0" y="142466"/>
                    </a:lnTo>
                    <a:lnTo>
                      <a:pt x="167814" y="71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4" name="object 19">
                <a:extLst>
                  <a:ext uri="{FF2B5EF4-FFF2-40B4-BE49-F238E27FC236}">
                    <a16:creationId xmlns:a16="http://schemas.microsoft.com/office/drawing/2014/main" id="{E88FC773-03C9-7EA0-7800-FF09C51958BA}"/>
                  </a:ext>
                </a:extLst>
              </p:cNvPr>
              <p:cNvSpPr/>
              <p:nvPr/>
            </p:nvSpPr>
            <p:spPr>
              <a:xfrm>
                <a:off x="888429" y="21737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167814" y="71233"/>
                    </a:lnTo>
                    <a:lnTo>
                      <a:pt x="0" y="142466"/>
                    </a:lnTo>
                    <a:lnTo>
                      <a:pt x="0" y="0"/>
                    </a:lnTo>
                    <a:close/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5" name="object 20">
                <a:extLst>
                  <a:ext uri="{FF2B5EF4-FFF2-40B4-BE49-F238E27FC236}">
                    <a16:creationId xmlns:a16="http://schemas.microsoft.com/office/drawing/2014/main" id="{C459F394-3F72-A71E-594D-343839E9516E}"/>
                  </a:ext>
                </a:extLst>
              </p:cNvPr>
              <p:cNvSpPr/>
              <p:nvPr/>
            </p:nvSpPr>
            <p:spPr>
              <a:xfrm>
                <a:off x="19050" y="2177462"/>
                <a:ext cx="863220" cy="135449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127634">
                    <a:moveTo>
                      <a:pt x="0" y="127615"/>
                    </a:moveTo>
                    <a:lnTo>
                      <a:pt x="1132710" y="127615"/>
                    </a:lnTo>
                    <a:lnTo>
                      <a:pt x="1132710" y="0"/>
                    </a:lnTo>
                    <a:lnTo>
                      <a:pt x="0" y="0"/>
                    </a:lnTo>
                    <a:lnTo>
                      <a:pt x="0" y="127615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6" name="object 23">
                <a:extLst>
                  <a:ext uri="{FF2B5EF4-FFF2-40B4-BE49-F238E27FC236}">
                    <a16:creationId xmlns:a16="http://schemas.microsoft.com/office/drawing/2014/main" id="{733C45FF-BACC-8954-28CF-2F4409F21D4C}"/>
                  </a:ext>
                </a:extLst>
              </p:cNvPr>
              <p:cNvSpPr/>
              <p:nvPr/>
            </p:nvSpPr>
            <p:spPr>
              <a:xfrm>
                <a:off x="61753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47" name="object 24">
                <a:extLst>
                  <a:ext uri="{FF2B5EF4-FFF2-40B4-BE49-F238E27FC236}">
                    <a16:creationId xmlns:a16="http://schemas.microsoft.com/office/drawing/2014/main" id="{26EA4A0C-10C3-3CEB-7162-811010531DF8}"/>
                  </a:ext>
                </a:extLst>
              </p:cNvPr>
              <p:cNvSpPr/>
              <p:nvPr/>
            </p:nvSpPr>
            <p:spPr>
              <a:xfrm>
                <a:off x="61753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8" name="object 25">
                <a:extLst>
                  <a:ext uri="{FF2B5EF4-FFF2-40B4-BE49-F238E27FC236}">
                    <a16:creationId xmlns:a16="http://schemas.microsoft.com/office/drawing/2014/main" id="{1CBDC792-306B-5497-0CF7-110992734128}"/>
                  </a:ext>
                </a:extLst>
              </p:cNvPr>
              <p:cNvSpPr/>
              <p:nvPr/>
            </p:nvSpPr>
            <p:spPr>
              <a:xfrm>
                <a:off x="48786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9" name="object 26">
                <a:extLst>
                  <a:ext uri="{FF2B5EF4-FFF2-40B4-BE49-F238E27FC236}">
                    <a16:creationId xmlns:a16="http://schemas.microsoft.com/office/drawing/2014/main" id="{6FF7D306-0387-EF85-332E-4E1FD2285852}"/>
                  </a:ext>
                </a:extLst>
              </p:cNvPr>
              <p:cNvSpPr/>
              <p:nvPr/>
            </p:nvSpPr>
            <p:spPr>
              <a:xfrm>
                <a:off x="48786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0" name="object 27">
                <a:extLst>
                  <a:ext uri="{FF2B5EF4-FFF2-40B4-BE49-F238E27FC236}">
                    <a16:creationId xmlns:a16="http://schemas.microsoft.com/office/drawing/2014/main" id="{A8610D56-9ED1-C804-FA1D-51A4176C4BCC}"/>
                  </a:ext>
                </a:extLst>
              </p:cNvPr>
              <p:cNvSpPr/>
              <p:nvPr/>
            </p:nvSpPr>
            <p:spPr>
              <a:xfrm>
                <a:off x="35817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1" name="object 28">
                <a:extLst>
                  <a:ext uri="{FF2B5EF4-FFF2-40B4-BE49-F238E27FC236}">
                    <a16:creationId xmlns:a16="http://schemas.microsoft.com/office/drawing/2014/main" id="{43CCC358-E3C0-AC7C-6ED5-BC44F743E06C}"/>
                  </a:ext>
                </a:extLst>
              </p:cNvPr>
              <p:cNvSpPr/>
              <p:nvPr/>
            </p:nvSpPr>
            <p:spPr>
              <a:xfrm>
                <a:off x="35817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2" name="object 29">
                <a:extLst>
                  <a:ext uri="{FF2B5EF4-FFF2-40B4-BE49-F238E27FC236}">
                    <a16:creationId xmlns:a16="http://schemas.microsoft.com/office/drawing/2014/main" id="{EBE38BF9-CF6B-CAB0-9101-108F4ACD07EB}"/>
                  </a:ext>
                </a:extLst>
              </p:cNvPr>
              <p:cNvSpPr/>
              <p:nvPr/>
            </p:nvSpPr>
            <p:spPr>
              <a:xfrm>
                <a:off x="22850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3" name="object 30">
                <a:extLst>
                  <a:ext uri="{FF2B5EF4-FFF2-40B4-BE49-F238E27FC236}">
                    <a16:creationId xmlns:a16="http://schemas.microsoft.com/office/drawing/2014/main" id="{7E2A5485-D879-969A-144B-08397F8BB545}"/>
                  </a:ext>
                </a:extLst>
              </p:cNvPr>
              <p:cNvSpPr/>
              <p:nvPr/>
            </p:nvSpPr>
            <p:spPr>
              <a:xfrm>
                <a:off x="22850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4" name="object 32">
                <a:extLst>
                  <a:ext uri="{FF2B5EF4-FFF2-40B4-BE49-F238E27FC236}">
                    <a16:creationId xmlns:a16="http://schemas.microsoft.com/office/drawing/2014/main" id="{4B067AD4-8262-4E69-221B-D13C97EB9A37}"/>
                  </a:ext>
                </a:extLst>
              </p:cNvPr>
              <p:cNvSpPr/>
              <p:nvPr/>
            </p:nvSpPr>
            <p:spPr>
              <a:xfrm>
                <a:off x="61753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5" name="object 33">
                <a:extLst>
                  <a:ext uri="{FF2B5EF4-FFF2-40B4-BE49-F238E27FC236}">
                    <a16:creationId xmlns:a16="http://schemas.microsoft.com/office/drawing/2014/main" id="{61E243F1-D1E6-2CA2-BD8A-7676C6BC9842}"/>
                  </a:ext>
                </a:extLst>
              </p:cNvPr>
              <p:cNvSpPr/>
              <p:nvPr/>
            </p:nvSpPr>
            <p:spPr>
              <a:xfrm>
                <a:off x="61753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6" name="object 34">
                <a:extLst>
                  <a:ext uri="{FF2B5EF4-FFF2-40B4-BE49-F238E27FC236}">
                    <a16:creationId xmlns:a16="http://schemas.microsoft.com/office/drawing/2014/main" id="{760B2E2D-594A-BD13-E391-0F14105EFA48}"/>
                  </a:ext>
                </a:extLst>
              </p:cNvPr>
              <p:cNvSpPr/>
              <p:nvPr/>
            </p:nvSpPr>
            <p:spPr>
              <a:xfrm>
                <a:off x="48786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7" name="object 35">
                <a:extLst>
                  <a:ext uri="{FF2B5EF4-FFF2-40B4-BE49-F238E27FC236}">
                    <a16:creationId xmlns:a16="http://schemas.microsoft.com/office/drawing/2014/main" id="{39381A56-A7C4-47AC-B9C3-A2184A6D2ED2}"/>
                  </a:ext>
                </a:extLst>
              </p:cNvPr>
              <p:cNvSpPr/>
              <p:nvPr/>
            </p:nvSpPr>
            <p:spPr>
              <a:xfrm>
                <a:off x="48786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8" name="object 36">
                <a:extLst>
                  <a:ext uri="{FF2B5EF4-FFF2-40B4-BE49-F238E27FC236}">
                    <a16:creationId xmlns:a16="http://schemas.microsoft.com/office/drawing/2014/main" id="{7D386F74-6681-EDAD-9649-2EEF5F347728}"/>
                  </a:ext>
                </a:extLst>
              </p:cNvPr>
              <p:cNvSpPr/>
              <p:nvPr/>
            </p:nvSpPr>
            <p:spPr>
              <a:xfrm>
                <a:off x="35817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9" name="object 37">
                <a:extLst>
                  <a:ext uri="{FF2B5EF4-FFF2-40B4-BE49-F238E27FC236}">
                    <a16:creationId xmlns:a16="http://schemas.microsoft.com/office/drawing/2014/main" id="{2482CA1F-0C51-2295-2CD2-65A744CCAFB2}"/>
                  </a:ext>
                </a:extLst>
              </p:cNvPr>
              <p:cNvSpPr/>
              <p:nvPr/>
            </p:nvSpPr>
            <p:spPr>
              <a:xfrm>
                <a:off x="35817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0" name="object 38">
                <a:extLst>
                  <a:ext uri="{FF2B5EF4-FFF2-40B4-BE49-F238E27FC236}">
                    <a16:creationId xmlns:a16="http://schemas.microsoft.com/office/drawing/2014/main" id="{051EF3CA-AC47-2692-5555-503ADCBE9348}"/>
                  </a:ext>
                </a:extLst>
              </p:cNvPr>
              <p:cNvSpPr/>
              <p:nvPr/>
            </p:nvSpPr>
            <p:spPr>
              <a:xfrm>
                <a:off x="22850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1" name="object 39">
                <a:extLst>
                  <a:ext uri="{FF2B5EF4-FFF2-40B4-BE49-F238E27FC236}">
                    <a16:creationId xmlns:a16="http://schemas.microsoft.com/office/drawing/2014/main" id="{38D0AF49-9C7A-AC0B-4207-E10D142FB889}"/>
                  </a:ext>
                </a:extLst>
              </p:cNvPr>
              <p:cNvSpPr/>
              <p:nvPr/>
            </p:nvSpPr>
            <p:spPr>
              <a:xfrm>
                <a:off x="22850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2" name="object 8">
                <a:extLst>
                  <a:ext uri="{FF2B5EF4-FFF2-40B4-BE49-F238E27FC236}">
                    <a16:creationId xmlns:a16="http://schemas.microsoft.com/office/drawing/2014/main" id="{34E0FC8E-D5D8-B0DE-F335-B410E68ACB09}"/>
                  </a:ext>
                </a:extLst>
              </p:cNvPr>
              <p:cNvSpPr txBox="1"/>
              <p:nvPr/>
            </p:nvSpPr>
            <p:spPr>
              <a:xfrm>
                <a:off x="59894" y="2183629"/>
                <a:ext cx="82282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endParaRPr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20" name="Group 29">
              <a:extLst>
                <a:ext uri="{FF2B5EF4-FFF2-40B4-BE49-F238E27FC236}">
                  <a16:creationId xmlns:a16="http://schemas.microsoft.com/office/drawing/2014/main" id="{94522F12-15FA-6A2D-070A-95C569131038}"/>
                </a:ext>
              </a:extLst>
            </p:cNvPr>
            <p:cNvGrpSpPr/>
            <p:nvPr/>
          </p:nvGrpSpPr>
          <p:grpSpPr>
            <a:xfrm rot="11218635">
              <a:off x="2938151" y="2060008"/>
              <a:ext cx="422079" cy="217030"/>
              <a:chOff x="19050" y="2004632"/>
              <a:chExt cx="1037654" cy="473791"/>
            </a:xfrm>
          </p:grpSpPr>
          <p:sp>
            <p:nvSpPr>
              <p:cNvPr id="221" name="object 17">
                <a:extLst>
                  <a:ext uri="{FF2B5EF4-FFF2-40B4-BE49-F238E27FC236}">
                    <a16:creationId xmlns:a16="http://schemas.microsoft.com/office/drawing/2014/main" id="{84AB77FC-724C-3AF3-3430-565C6F7A572B}"/>
                  </a:ext>
                </a:extLst>
              </p:cNvPr>
              <p:cNvSpPr/>
              <p:nvPr/>
            </p:nvSpPr>
            <p:spPr>
              <a:xfrm>
                <a:off x="933450" y="2249823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6725" y="0"/>
                    </a:lnTo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2" name="object 18">
                <a:extLst>
                  <a:ext uri="{FF2B5EF4-FFF2-40B4-BE49-F238E27FC236}">
                    <a16:creationId xmlns:a16="http://schemas.microsoft.com/office/drawing/2014/main" id="{4865ADED-33E0-A0E3-0792-19CA36BB12D3}"/>
                  </a:ext>
                </a:extLst>
              </p:cNvPr>
              <p:cNvSpPr/>
              <p:nvPr/>
            </p:nvSpPr>
            <p:spPr>
              <a:xfrm>
                <a:off x="857250" y="21831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0" y="142466"/>
                    </a:lnTo>
                    <a:lnTo>
                      <a:pt x="167814" y="71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3" name="object 19">
                <a:extLst>
                  <a:ext uri="{FF2B5EF4-FFF2-40B4-BE49-F238E27FC236}">
                    <a16:creationId xmlns:a16="http://schemas.microsoft.com/office/drawing/2014/main" id="{61C16A21-547F-6697-F8E7-6C3D8EC28B31}"/>
                  </a:ext>
                </a:extLst>
              </p:cNvPr>
              <p:cNvSpPr/>
              <p:nvPr/>
            </p:nvSpPr>
            <p:spPr>
              <a:xfrm>
                <a:off x="888429" y="21737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167814" y="71233"/>
                    </a:lnTo>
                    <a:lnTo>
                      <a:pt x="0" y="142466"/>
                    </a:lnTo>
                    <a:lnTo>
                      <a:pt x="0" y="0"/>
                    </a:lnTo>
                    <a:close/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4" name="object 20">
                <a:extLst>
                  <a:ext uri="{FF2B5EF4-FFF2-40B4-BE49-F238E27FC236}">
                    <a16:creationId xmlns:a16="http://schemas.microsoft.com/office/drawing/2014/main" id="{B1E7813A-2072-4B95-754A-DF828D449405}"/>
                  </a:ext>
                </a:extLst>
              </p:cNvPr>
              <p:cNvSpPr/>
              <p:nvPr/>
            </p:nvSpPr>
            <p:spPr>
              <a:xfrm>
                <a:off x="19050" y="2177462"/>
                <a:ext cx="863220" cy="135449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127634">
                    <a:moveTo>
                      <a:pt x="0" y="127615"/>
                    </a:moveTo>
                    <a:lnTo>
                      <a:pt x="1132710" y="127615"/>
                    </a:lnTo>
                    <a:lnTo>
                      <a:pt x="1132710" y="0"/>
                    </a:lnTo>
                    <a:lnTo>
                      <a:pt x="0" y="0"/>
                    </a:lnTo>
                    <a:lnTo>
                      <a:pt x="0" y="127615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5" name="object 23">
                <a:extLst>
                  <a:ext uri="{FF2B5EF4-FFF2-40B4-BE49-F238E27FC236}">
                    <a16:creationId xmlns:a16="http://schemas.microsoft.com/office/drawing/2014/main" id="{F9BD9332-EBAE-4726-0FF5-0723AE0155AD}"/>
                  </a:ext>
                </a:extLst>
              </p:cNvPr>
              <p:cNvSpPr/>
              <p:nvPr/>
            </p:nvSpPr>
            <p:spPr>
              <a:xfrm>
                <a:off x="61753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26" name="object 24">
                <a:extLst>
                  <a:ext uri="{FF2B5EF4-FFF2-40B4-BE49-F238E27FC236}">
                    <a16:creationId xmlns:a16="http://schemas.microsoft.com/office/drawing/2014/main" id="{01EDCB6C-DF0E-90B7-5B0A-B96C40714EDC}"/>
                  </a:ext>
                </a:extLst>
              </p:cNvPr>
              <p:cNvSpPr/>
              <p:nvPr/>
            </p:nvSpPr>
            <p:spPr>
              <a:xfrm>
                <a:off x="61753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7" name="object 25">
                <a:extLst>
                  <a:ext uri="{FF2B5EF4-FFF2-40B4-BE49-F238E27FC236}">
                    <a16:creationId xmlns:a16="http://schemas.microsoft.com/office/drawing/2014/main" id="{67D4524B-E251-ADDE-6414-E5538B4AC239}"/>
                  </a:ext>
                </a:extLst>
              </p:cNvPr>
              <p:cNvSpPr/>
              <p:nvPr/>
            </p:nvSpPr>
            <p:spPr>
              <a:xfrm>
                <a:off x="48786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8" name="object 26">
                <a:extLst>
                  <a:ext uri="{FF2B5EF4-FFF2-40B4-BE49-F238E27FC236}">
                    <a16:creationId xmlns:a16="http://schemas.microsoft.com/office/drawing/2014/main" id="{6CA9E2DC-2995-831F-662A-A5EEEDD4552E}"/>
                  </a:ext>
                </a:extLst>
              </p:cNvPr>
              <p:cNvSpPr/>
              <p:nvPr/>
            </p:nvSpPr>
            <p:spPr>
              <a:xfrm>
                <a:off x="48786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9" name="object 27">
                <a:extLst>
                  <a:ext uri="{FF2B5EF4-FFF2-40B4-BE49-F238E27FC236}">
                    <a16:creationId xmlns:a16="http://schemas.microsoft.com/office/drawing/2014/main" id="{33AD2D0A-7E36-A278-4D71-7F5B07B21B9B}"/>
                  </a:ext>
                </a:extLst>
              </p:cNvPr>
              <p:cNvSpPr/>
              <p:nvPr/>
            </p:nvSpPr>
            <p:spPr>
              <a:xfrm>
                <a:off x="35817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0" name="object 28">
                <a:extLst>
                  <a:ext uri="{FF2B5EF4-FFF2-40B4-BE49-F238E27FC236}">
                    <a16:creationId xmlns:a16="http://schemas.microsoft.com/office/drawing/2014/main" id="{24B5202F-A87E-8D16-1619-08B1C3A8118B}"/>
                  </a:ext>
                </a:extLst>
              </p:cNvPr>
              <p:cNvSpPr/>
              <p:nvPr/>
            </p:nvSpPr>
            <p:spPr>
              <a:xfrm>
                <a:off x="35817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1" name="object 29">
                <a:extLst>
                  <a:ext uri="{FF2B5EF4-FFF2-40B4-BE49-F238E27FC236}">
                    <a16:creationId xmlns:a16="http://schemas.microsoft.com/office/drawing/2014/main" id="{40C9BC41-1041-F9DD-6E5F-9796B2EB42D7}"/>
                  </a:ext>
                </a:extLst>
              </p:cNvPr>
              <p:cNvSpPr/>
              <p:nvPr/>
            </p:nvSpPr>
            <p:spPr>
              <a:xfrm>
                <a:off x="22850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2" name="object 30">
                <a:extLst>
                  <a:ext uri="{FF2B5EF4-FFF2-40B4-BE49-F238E27FC236}">
                    <a16:creationId xmlns:a16="http://schemas.microsoft.com/office/drawing/2014/main" id="{7776A69A-850C-AC6C-1800-CE8E7DA7DFF0}"/>
                  </a:ext>
                </a:extLst>
              </p:cNvPr>
              <p:cNvSpPr/>
              <p:nvPr/>
            </p:nvSpPr>
            <p:spPr>
              <a:xfrm>
                <a:off x="22850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3" name="object 32">
                <a:extLst>
                  <a:ext uri="{FF2B5EF4-FFF2-40B4-BE49-F238E27FC236}">
                    <a16:creationId xmlns:a16="http://schemas.microsoft.com/office/drawing/2014/main" id="{BC9BD956-E3B8-9D19-E867-99E6D96D209B}"/>
                  </a:ext>
                </a:extLst>
              </p:cNvPr>
              <p:cNvSpPr/>
              <p:nvPr/>
            </p:nvSpPr>
            <p:spPr>
              <a:xfrm>
                <a:off x="61753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4" name="object 33">
                <a:extLst>
                  <a:ext uri="{FF2B5EF4-FFF2-40B4-BE49-F238E27FC236}">
                    <a16:creationId xmlns:a16="http://schemas.microsoft.com/office/drawing/2014/main" id="{32C18B53-5793-9031-2020-C444757BBE86}"/>
                  </a:ext>
                </a:extLst>
              </p:cNvPr>
              <p:cNvSpPr/>
              <p:nvPr/>
            </p:nvSpPr>
            <p:spPr>
              <a:xfrm>
                <a:off x="61753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5" name="object 34">
                <a:extLst>
                  <a:ext uri="{FF2B5EF4-FFF2-40B4-BE49-F238E27FC236}">
                    <a16:creationId xmlns:a16="http://schemas.microsoft.com/office/drawing/2014/main" id="{216DF6BE-8772-48A6-890A-1AD7F5729F98}"/>
                  </a:ext>
                </a:extLst>
              </p:cNvPr>
              <p:cNvSpPr/>
              <p:nvPr/>
            </p:nvSpPr>
            <p:spPr>
              <a:xfrm>
                <a:off x="48786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6" name="object 35">
                <a:extLst>
                  <a:ext uri="{FF2B5EF4-FFF2-40B4-BE49-F238E27FC236}">
                    <a16:creationId xmlns:a16="http://schemas.microsoft.com/office/drawing/2014/main" id="{AF76D1E0-3E75-DBBD-1883-9A357BAE6E6E}"/>
                  </a:ext>
                </a:extLst>
              </p:cNvPr>
              <p:cNvSpPr/>
              <p:nvPr/>
            </p:nvSpPr>
            <p:spPr>
              <a:xfrm>
                <a:off x="48786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7" name="object 36">
                <a:extLst>
                  <a:ext uri="{FF2B5EF4-FFF2-40B4-BE49-F238E27FC236}">
                    <a16:creationId xmlns:a16="http://schemas.microsoft.com/office/drawing/2014/main" id="{39AF55FF-B3AA-A448-492B-480D890FFD10}"/>
                  </a:ext>
                </a:extLst>
              </p:cNvPr>
              <p:cNvSpPr/>
              <p:nvPr/>
            </p:nvSpPr>
            <p:spPr>
              <a:xfrm>
                <a:off x="35817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8" name="object 37">
                <a:extLst>
                  <a:ext uri="{FF2B5EF4-FFF2-40B4-BE49-F238E27FC236}">
                    <a16:creationId xmlns:a16="http://schemas.microsoft.com/office/drawing/2014/main" id="{32E583F6-EBAF-2EDB-1784-FFF7CA877DC6}"/>
                  </a:ext>
                </a:extLst>
              </p:cNvPr>
              <p:cNvSpPr/>
              <p:nvPr/>
            </p:nvSpPr>
            <p:spPr>
              <a:xfrm>
                <a:off x="35817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9" name="object 38">
                <a:extLst>
                  <a:ext uri="{FF2B5EF4-FFF2-40B4-BE49-F238E27FC236}">
                    <a16:creationId xmlns:a16="http://schemas.microsoft.com/office/drawing/2014/main" id="{63459F64-7D45-DAFA-B5F8-E4892955396C}"/>
                  </a:ext>
                </a:extLst>
              </p:cNvPr>
              <p:cNvSpPr/>
              <p:nvPr/>
            </p:nvSpPr>
            <p:spPr>
              <a:xfrm>
                <a:off x="22850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0" name="object 39">
                <a:extLst>
                  <a:ext uri="{FF2B5EF4-FFF2-40B4-BE49-F238E27FC236}">
                    <a16:creationId xmlns:a16="http://schemas.microsoft.com/office/drawing/2014/main" id="{F1C49C1A-92A4-C8CA-9D1B-61C14159FBD4}"/>
                  </a:ext>
                </a:extLst>
              </p:cNvPr>
              <p:cNvSpPr/>
              <p:nvPr/>
            </p:nvSpPr>
            <p:spPr>
              <a:xfrm>
                <a:off x="22850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1" name="object 8">
                <a:extLst>
                  <a:ext uri="{FF2B5EF4-FFF2-40B4-BE49-F238E27FC236}">
                    <a16:creationId xmlns:a16="http://schemas.microsoft.com/office/drawing/2014/main" id="{66BF535E-766F-8B3F-052B-AE0EEA07618D}"/>
                  </a:ext>
                </a:extLst>
              </p:cNvPr>
              <p:cNvSpPr txBox="1"/>
              <p:nvPr/>
            </p:nvSpPr>
            <p:spPr>
              <a:xfrm>
                <a:off x="59894" y="2183629"/>
                <a:ext cx="82282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endParaRPr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A691648-5DED-9DB1-D7FF-78B54F54FB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12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4369065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046C-DC54-3F29-ED8E-C88CEE13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4343350" cy="215444"/>
          </a:xfrm>
        </p:spPr>
        <p:txBody>
          <a:bodyPr/>
          <a:lstStyle/>
          <a:p>
            <a:r>
              <a:rPr lang="en-US" dirty="0"/>
              <a:t>Cherry-picking Optimization Algorithms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76EBC2-A6F2-D41C-FAB1-A4D85EF89292}"/>
              </a:ext>
            </a:extLst>
          </p:cNvPr>
          <p:cNvSpPr txBox="1"/>
          <p:nvPr/>
        </p:nvSpPr>
        <p:spPr>
          <a:xfrm>
            <a:off x="3100" y="290555"/>
            <a:ext cx="4607000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09549" indent="-17145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Lossless Heuristic Enumeration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65113" algn="l"/>
              </a:tabLst>
            </a:pPr>
            <a:r>
              <a:rPr lang="en-US" altLang="en-US" sz="11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Meta-optimization Design Choice</a:t>
            </a: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no operator inflation 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65113" algn="l"/>
              </a:tabLst>
            </a:pP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65113" algn="l"/>
              </a:tabLst>
            </a:pPr>
            <a:r>
              <a:rPr lang="en-US" altLang="en-US" sz="11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 Channel Conversion Design Choice</a:t>
            </a:r>
            <a:r>
              <a:rPr lang="en-US" altLang="en-US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1100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Kafka</a:t>
            </a:r>
            <a:r>
              <a:rPr lang="en-US" altLang="en-US" sz="1100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1100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en-US" altLang="en-US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facto standard</a:t>
            </a:r>
          </a:p>
        </p:txBody>
      </p: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F44A55FB-054D-74A5-3A84-E6FC25005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096"/>
          <a:stretch/>
        </p:blipFill>
        <p:spPr>
          <a:xfrm>
            <a:off x="628650" y="2575759"/>
            <a:ext cx="3251719" cy="285362"/>
          </a:xfrm>
          <a:prstGeom prst="rect">
            <a:avLst/>
          </a:prstGeo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6D2E9EAC-3620-C804-7D95-1D15FEAC4B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612"/>
          <a:stretch/>
        </p:blipFill>
        <p:spPr>
          <a:xfrm>
            <a:off x="0" y="2144129"/>
            <a:ext cx="2822212" cy="312432"/>
          </a:xfrm>
          <a:prstGeom prst="rect">
            <a:avLst/>
          </a:prstGeom>
        </p:spPr>
      </p:pic>
      <p:pic>
        <p:nvPicPr>
          <p:cNvPr id="9" name="Picture 8">
            <a:hlinkClick r:id="rId8"/>
            <a:extLst>
              <a:ext uri="{FF2B5EF4-FFF2-40B4-BE49-F238E27FC236}">
                <a16:creationId xmlns:a16="http://schemas.microsoft.com/office/drawing/2014/main" id="{6F02E23B-3AF9-E30A-A672-E421AD3DE4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025" b="-1"/>
          <a:stretch/>
        </p:blipFill>
        <p:spPr>
          <a:xfrm>
            <a:off x="1291916" y="2959116"/>
            <a:ext cx="3302040" cy="285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92C692-E90B-AC20-0880-3EF92F2BF2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50" y="1028266"/>
            <a:ext cx="1436598" cy="378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B60206-7DC9-DF9B-1181-CD4DE41194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1820" y="1028266"/>
            <a:ext cx="1482179" cy="4683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73CFA6C-C067-2519-7737-539DC77CF79B}"/>
                  </a:ext>
                </a:extLst>
              </p14:cNvPr>
              <p14:cNvContentPartPr/>
              <p14:nvPr/>
            </p14:nvContentPartPr>
            <p14:xfrm>
              <a:off x="1047844" y="2368000"/>
              <a:ext cx="1568160" cy="223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73CFA6C-C067-2519-7737-539DC77CF79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12204" y="2296000"/>
                <a:ext cx="163980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FF888BB-7361-8849-2C82-83674CC88C15}"/>
                  </a:ext>
                </a:extLst>
              </p14:cNvPr>
              <p14:cNvContentPartPr/>
              <p14:nvPr/>
            </p14:nvContentPartPr>
            <p14:xfrm>
              <a:off x="1561204" y="2619280"/>
              <a:ext cx="1458360" cy="28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FF888BB-7361-8849-2C82-83674CC88C1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25564" y="2547640"/>
                <a:ext cx="15300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C877CA7-33D8-D4A9-7112-40ABEE5D640C}"/>
                  </a:ext>
                </a:extLst>
              </p14:cNvPr>
              <p14:cNvContentPartPr/>
              <p14:nvPr/>
            </p14:nvContentPartPr>
            <p14:xfrm>
              <a:off x="2545084" y="3020320"/>
              <a:ext cx="2040480" cy="23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C877CA7-33D8-D4A9-7112-40ABEE5D640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09444" y="2948320"/>
                <a:ext cx="2112120" cy="1670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A82E9D-F31B-47BE-FDD5-F47854DD8D5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120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57667336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203B5-6F0D-DB79-3E38-D0F66C38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4190950" cy="430887"/>
          </a:xfrm>
        </p:spPr>
        <p:txBody>
          <a:bodyPr/>
          <a:lstStyle/>
          <a:p>
            <a:r>
              <a:rPr lang="en-US" dirty="0"/>
              <a:t>Reminder: Begin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End of Optimization Process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2B27B8B-88CB-D1E8-A251-2D15B1005022}"/>
              </a:ext>
            </a:extLst>
          </p:cNvPr>
          <p:cNvCxnSpPr>
            <a:cxnSpLocks/>
            <a:stCxn id="78" idx="0"/>
            <a:endCxn id="71" idx="2"/>
          </p:cNvCxnSpPr>
          <p:nvPr/>
        </p:nvCxnSpPr>
        <p:spPr>
          <a:xfrm flipH="1" flipV="1">
            <a:off x="451510" y="2394625"/>
            <a:ext cx="471190" cy="682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335C96F-A044-AF9B-E15C-F42EA36033B0}"/>
              </a:ext>
            </a:extLst>
          </p:cNvPr>
          <p:cNvGrpSpPr/>
          <p:nvPr/>
        </p:nvGrpSpPr>
        <p:grpSpPr>
          <a:xfrm>
            <a:off x="287379" y="1469209"/>
            <a:ext cx="1052817" cy="1369306"/>
            <a:chOff x="866684" y="2387787"/>
            <a:chExt cx="2088232" cy="2715979"/>
          </a:xfrm>
        </p:grpSpPr>
        <p:sp>
          <p:nvSpPr>
            <p:cNvPr id="68" name="Rounded Rectangle 9">
              <a:extLst>
                <a:ext uri="{FF2B5EF4-FFF2-40B4-BE49-F238E27FC236}">
                  <a16:creationId xmlns:a16="http://schemas.microsoft.com/office/drawing/2014/main" id="{166B1EA4-14EF-352E-109D-890448D9A8FB}"/>
                </a:ext>
              </a:extLst>
            </p:cNvPr>
            <p:cNvSpPr/>
            <p:nvPr/>
          </p:nvSpPr>
          <p:spPr>
            <a:xfrm>
              <a:off x="1802788" y="3722541"/>
              <a:ext cx="648072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Op3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ounded Rectangle 10">
              <a:extLst>
                <a:ext uri="{FF2B5EF4-FFF2-40B4-BE49-F238E27FC236}">
                  <a16:creationId xmlns:a16="http://schemas.microsoft.com/office/drawing/2014/main" id="{2384486F-3C12-C3BD-4B32-9E7EBF8C1D47}"/>
                </a:ext>
              </a:extLst>
            </p:cNvPr>
            <p:cNvSpPr/>
            <p:nvPr/>
          </p:nvSpPr>
          <p:spPr>
            <a:xfrm>
              <a:off x="1226724" y="4599709"/>
              <a:ext cx="651098" cy="4877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Op1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Rounded Rectangle 13">
              <a:extLst>
                <a:ext uri="{FF2B5EF4-FFF2-40B4-BE49-F238E27FC236}">
                  <a16:creationId xmlns:a16="http://schemas.microsoft.com/office/drawing/2014/main" id="{88A0E625-062D-BFCF-5B6F-A3C8DB43F528}"/>
                </a:ext>
              </a:extLst>
            </p:cNvPr>
            <p:cNvSpPr/>
            <p:nvPr/>
          </p:nvSpPr>
          <p:spPr>
            <a:xfrm>
              <a:off x="2303818" y="4616057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Op2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Rounded Rectangle 14">
              <a:extLst>
                <a:ext uri="{FF2B5EF4-FFF2-40B4-BE49-F238E27FC236}">
                  <a16:creationId xmlns:a16="http://schemas.microsoft.com/office/drawing/2014/main" id="{2C2AC783-CD87-A54A-01DB-CAD4C3755A79}"/>
                </a:ext>
              </a:extLst>
            </p:cNvPr>
            <p:cNvSpPr/>
            <p:nvPr/>
          </p:nvSpPr>
          <p:spPr>
            <a:xfrm>
              <a:off x="866684" y="3735613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Op4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D278051-A115-1E8D-44B8-F353462E9A2C}"/>
                </a:ext>
              </a:extLst>
            </p:cNvPr>
            <p:cNvCxnSpPr>
              <a:cxnSpLocks/>
              <a:stCxn id="69" idx="0"/>
              <a:endCxn id="68" idx="2"/>
            </p:cNvCxnSpPr>
            <p:nvPr/>
          </p:nvCxnSpPr>
          <p:spPr>
            <a:xfrm flipV="1">
              <a:off x="1552273" y="4210250"/>
              <a:ext cx="574551" cy="3894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594F6B32-D588-4624-9BA5-DBBC3D42E981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 flipH="1" flipV="1">
              <a:off x="2126824" y="4210250"/>
              <a:ext cx="396044" cy="3894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6D1D6DB-40DD-CFCD-6DCB-8570EC1B34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6726" y="3298025"/>
              <a:ext cx="433561" cy="4614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963F527-181D-4889-F5A2-83FB09E85347}"/>
                </a:ext>
              </a:extLst>
            </p:cNvPr>
            <p:cNvCxnSpPr>
              <a:cxnSpLocks/>
              <a:stCxn id="68" idx="0"/>
            </p:cNvCxnSpPr>
            <p:nvPr/>
          </p:nvCxnSpPr>
          <p:spPr>
            <a:xfrm flipH="1" flipV="1">
              <a:off x="1730784" y="3311099"/>
              <a:ext cx="396040" cy="411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ounded Rectangle 20">
              <a:extLst>
                <a:ext uri="{FF2B5EF4-FFF2-40B4-BE49-F238E27FC236}">
                  <a16:creationId xmlns:a16="http://schemas.microsoft.com/office/drawing/2014/main" id="{A2CBBC4F-7ABC-55E5-E984-5E523879E2A4}"/>
                </a:ext>
              </a:extLst>
            </p:cNvPr>
            <p:cNvSpPr/>
            <p:nvPr/>
          </p:nvSpPr>
          <p:spPr>
            <a:xfrm>
              <a:off x="1403810" y="2811541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Op5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DDA584D-47DB-3770-B3A5-17AFC35B7161}"/>
                </a:ext>
              </a:extLst>
            </p:cNvPr>
            <p:cNvCxnSpPr>
              <a:cxnSpLocks/>
              <a:stCxn id="76" idx="0"/>
            </p:cNvCxnSpPr>
            <p:nvPr/>
          </p:nvCxnSpPr>
          <p:spPr>
            <a:xfrm flipV="1">
              <a:off x="1729359" y="2387787"/>
              <a:ext cx="1425" cy="423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5A853BE6-23D8-D844-449A-FE719D39A9EE}"/>
              </a:ext>
            </a:extLst>
          </p:cNvPr>
          <p:cNvSpPr/>
          <p:nvPr/>
        </p:nvSpPr>
        <p:spPr>
          <a:xfrm>
            <a:off x="698067" y="3076723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1C7CF86-2840-29B1-4C61-4F6FD4B6285F}"/>
              </a:ext>
            </a:extLst>
          </p:cNvPr>
          <p:cNvCxnSpPr>
            <a:cxnSpLocks/>
            <a:stCxn id="78" idx="0"/>
            <a:endCxn id="69" idx="2"/>
          </p:cNvCxnSpPr>
          <p:nvPr/>
        </p:nvCxnSpPr>
        <p:spPr>
          <a:xfrm flipH="1" flipV="1">
            <a:off x="633031" y="2830273"/>
            <a:ext cx="289669" cy="246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B91CC57-CEE6-4737-6235-36E25CD5AB6B}"/>
              </a:ext>
            </a:extLst>
          </p:cNvPr>
          <p:cNvCxnSpPr>
            <a:cxnSpLocks/>
            <a:stCxn id="78" idx="0"/>
            <a:endCxn id="70" idx="2"/>
          </p:cNvCxnSpPr>
          <p:nvPr/>
        </p:nvCxnSpPr>
        <p:spPr>
          <a:xfrm flipV="1">
            <a:off x="922700" y="2838515"/>
            <a:ext cx="253365" cy="238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13">
            <a:extLst>
              <a:ext uri="{FF2B5EF4-FFF2-40B4-BE49-F238E27FC236}">
                <a16:creationId xmlns:a16="http://schemas.microsoft.com/office/drawing/2014/main" id="{F3277E9E-EC79-43D6-6EFC-49ED041D39B2}"/>
              </a:ext>
            </a:extLst>
          </p:cNvPr>
          <p:cNvSpPr/>
          <p:nvPr/>
        </p:nvSpPr>
        <p:spPr>
          <a:xfrm>
            <a:off x="497679" y="1227162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END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38BDDD20-F687-12C4-5F78-08480974D706}"/>
              </a:ext>
            </a:extLst>
          </p:cNvPr>
          <p:cNvSpPr txBox="1">
            <a:spLocks/>
          </p:cNvSpPr>
          <p:nvPr/>
        </p:nvSpPr>
        <p:spPr>
          <a:xfrm>
            <a:off x="243098" y="787111"/>
            <a:ext cx="932967" cy="42454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1100" b="0" i="0">
                <a:solidFill>
                  <a:srgbClr val="3333B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10" dirty="0"/>
              <a:t>Logical Workflow</a:t>
            </a:r>
          </a:p>
          <a:p>
            <a:pPr algn="ctr"/>
            <a:endParaRPr lang="en-US" sz="1210" dirty="0"/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44611714-6000-0979-46DF-A91D9139D51A}"/>
              </a:ext>
            </a:extLst>
          </p:cNvPr>
          <p:cNvSpPr/>
          <p:nvPr/>
        </p:nvSpPr>
        <p:spPr>
          <a:xfrm>
            <a:off x="1424143" y="2026716"/>
            <a:ext cx="522877" cy="3750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61C1811-CA5C-1759-C1B1-F38620F9CF82}"/>
              </a:ext>
            </a:extLst>
          </p:cNvPr>
          <p:cNvGrpSpPr/>
          <p:nvPr/>
        </p:nvGrpSpPr>
        <p:grpSpPr>
          <a:xfrm>
            <a:off x="2076450" y="771934"/>
            <a:ext cx="2448401" cy="2516100"/>
            <a:chOff x="4415255" y="1004762"/>
            <a:chExt cx="4856332" cy="4990612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26C975E-CE07-EA32-8B85-544C5D488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5255" y="3129335"/>
              <a:ext cx="914656" cy="590930"/>
            </a:xfrm>
            <a:prstGeom prst="rect">
              <a:avLst/>
            </a:prstGeom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90DF18DD-F160-CBA7-6220-0B6C3D6FDA25}"/>
                </a:ext>
              </a:extLst>
            </p:cNvPr>
            <p:cNvGrpSpPr/>
            <p:nvPr/>
          </p:nvGrpSpPr>
          <p:grpSpPr>
            <a:xfrm>
              <a:off x="4572712" y="1004762"/>
              <a:ext cx="4698875" cy="4990612"/>
              <a:chOff x="4572712" y="1004762"/>
              <a:chExt cx="4698875" cy="4990612"/>
            </a:xfrm>
          </p:grpSpPr>
          <p:pic>
            <p:nvPicPr>
              <p:cNvPr id="87" name="Picture 2" descr="Image result for at symbol">
                <a:extLst>
                  <a:ext uri="{FF2B5EF4-FFF2-40B4-BE49-F238E27FC236}">
                    <a16:creationId xmlns:a16="http://schemas.microsoft.com/office/drawing/2014/main" id="{6600569E-4140-38D1-3CD7-0D48FA4D71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3573" y="4553085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Image result for at symbol">
                <a:extLst>
                  <a:ext uri="{FF2B5EF4-FFF2-40B4-BE49-F238E27FC236}">
                    <a16:creationId xmlns:a16="http://schemas.microsoft.com/office/drawing/2014/main" id="{CF0A272A-FE93-10B7-DC88-7BAC3DF851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6568" y="3660410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Image result for server icon">
                <a:extLst>
                  <a:ext uri="{FF2B5EF4-FFF2-40B4-BE49-F238E27FC236}">
                    <a16:creationId xmlns:a16="http://schemas.microsoft.com/office/drawing/2014/main" id="{FE5E65B2-8292-4B76-8AE4-3401D8BBC4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54237" y="3541775"/>
                <a:ext cx="570960" cy="664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Image result for at symbol">
                <a:extLst>
                  <a:ext uri="{FF2B5EF4-FFF2-40B4-BE49-F238E27FC236}">
                    <a16:creationId xmlns:a16="http://schemas.microsoft.com/office/drawing/2014/main" id="{9DBB8C85-279A-E12B-A811-B837E328B3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5167" y="2707508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9B01AE44-A6E4-251C-FD20-8C1A58B39857}"/>
                  </a:ext>
                </a:extLst>
              </p:cNvPr>
              <p:cNvCxnSpPr>
                <a:cxnSpLocks/>
                <a:stCxn id="102" idx="0"/>
                <a:endCxn id="95" idx="2"/>
              </p:cNvCxnSpPr>
              <p:nvPr/>
            </p:nvCxnSpPr>
            <p:spPr>
              <a:xfrm flipH="1" flipV="1">
                <a:off x="6082489" y="4154743"/>
                <a:ext cx="934591" cy="135292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Rounded Rectangle 9">
                <a:extLst>
                  <a:ext uri="{FF2B5EF4-FFF2-40B4-BE49-F238E27FC236}">
                    <a16:creationId xmlns:a16="http://schemas.microsoft.com/office/drawing/2014/main" id="{113EE762-11E2-2D14-EEA4-EAB6FB7F39FA}"/>
                  </a:ext>
                </a:extLst>
              </p:cNvPr>
              <p:cNvSpPr/>
              <p:nvPr/>
            </p:nvSpPr>
            <p:spPr>
              <a:xfrm>
                <a:off x="6693044" y="3653962"/>
                <a:ext cx="648072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Op3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Rounded Rectangle 10">
                <a:extLst>
                  <a:ext uri="{FF2B5EF4-FFF2-40B4-BE49-F238E27FC236}">
                    <a16:creationId xmlns:a16="http://schemas.microsoft.com/office/drawing/2014/main" id="{6938A821-4145-8948-1854-3E2C851D0A54}"/>
                  </a:ext>
                </a:extLst>
              </p:cNvPr>
              <p:cNvSpPr/>
              <p:nvPr/>
            </p:nvSpPr>
            <p:spPr>
              <a:xfrm>
                <a:off x="6116980" y="4531130"/>
                <a:ext cx="651098" cy="4877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Op1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Rounded Rectangle 13">
                <a:extLst>
                  <a:ext uri="{FF2B5EF4-FFF2-40B4-BE49-F238E27FC236}">
                    <a16:creationId xmlns:a16="http://schemas.microsoft.com/office/drawing/2014/main" id="{676D6442-2A1A-991A-B30C-B25F1F3E199B}"/>
                  </a:ext>
                </a:extLst>
              </p:cNvPr>
              <p:cNvSpPr/>
              <p:nvPr/>
            </p:nvSpPr>
            <p:spPr>
              <a:xfrm>
                <a:off x="7194074" y="4547478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Op2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Rounded Rectangle 14">
                <a:extLst>
                  <a:ext uri="{FF2B5EF4-FFF2-40B4-BE49-F238E27FC236}">
                    <a16:creationId xmlns:a16="http://schemas.microsoft.com/office/drawing/2014/main" id="{8D108E68-D04D-7EAF-D4C5-77ACFE56276F}"/>
                  </a:ext>
                </a:extLst>
              </p:cNvPr>
              <p:cNvSpPr/>
              <p:nvPr/>
            </p:nvSpPr>
            <p:spPr>
              <a:xfrm>
                <a:off x="5756940" y="3667034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Op4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2378523F-AC94-CDDC-A13F-86B92EA184D7}"/>
                  </a:ext>
                </a:extLst>
              </p:cNvPr>
              <p:cNvCxnSpPr>
                <a:cxnSpLocks/>
                <a:stCxn id="93" idx="0"/>
                <a:endCxn id="92" idx="2"/>
              </p:cNvCxnSpPr>
              <p:nvPr/>
            </p:nvCxnSpPr>
            <p:spPr>
              <a:xfrm flipV="1">
                <a:off x="6442529" y="4141671"/>
                <a:ext cx="574551" cy="38945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28A858A2-5A07-5599-79EF-499071C8425A}"/>
                  </a:ext>
                </a:extLst>
              </p:cNvPr>
              <p:cNvCxnSpPr>
                <a:cxnSpLocks/>
                <a:endCxn id="92" idx="2"/>
              </p:cNvCxnSpPr>
              <p:nvPr/>
            </p:nvCxnSpPr>
            <p:spPr>
              <a:xfrm flipH="1" flipV="1">
                <a:off x="7017080" y="4141671"/>
                <a:ext cx="396044" cy="38946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6F5421D9-D64A-71BB-0515-45833A25A9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6982" y="3229446"/>
                <a:ext cx="433561" cy="46146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FD85C11-B4B8-3520-DD0D-9D13618FB7D2}"/>
                  </a:ext>
                </a:extLst>
              </p:cNvPr>
              <p:cNvCxnSpPr>
                <a:cxnSpLocks/>
                <a:stCxn id="92" idx="0"/>
              </p:cNvCxnSpPr>
              <p:nvPr/>
            </p:nvCxnSpPr>
            <p:spPr>
              <a:xfrm flipH="1" flipV="1">
                <a:off x="6621040" y="3242520"/>
                <a:ext cx="396040" cy="41144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ounded Rectangle 20">
                <a:extLst>
                  <a:ext uri="{FF2B5EF4-FFF2-40B4-BE49-F238E27FC236}">
                    <a16:creationId xmlns:a16="http://schemas.microsoft.com/office/drawing/2014/main" id="{7EC2EA88-FE4C-4BE1-6376-E99F223F45A3}"/>
                  </a:ext>
                </a:extLst>
              </p:cNvPr>
              <p:cNvSpPr/>
              <p:nvPr/>
            </p:nvSpPr>
            <p:spPr>
              <a:xfrm>
                <a:off x="6294066" y="2742962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Op5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4D363B8B-21E8-5FD3-9530-C8F66A58C1AC}"/>
                  </a:ext>
                </a:extLst>
              </p:cNvPr>
              <p:cNvCxnSpPr>
                <a:cxnSpLocks/>
                <a:stCxn id="100" idx="0"/>
              </p:cNvCxnSpPr>
              <p:nvPr/>
            </p:nvCxnSpPr>
            <p:spPr>
              <a:xfrm flipV="1">
                <a:off x="6619615" y="2319208"/>
                <a:ext cx="1425" cy="42375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Rounded Rectangle 13">
                <a:extLst>
                  <a:ext uri="{FF2B5EF4-FFF2-40B4-BE49-F238E27FC236}">
                    <a16:creationId xmlns:a16="http://schemas.microsoft.com/office/drawing/2014/main" id="{63FD8EE4-CA8F-DAD7-B23B-6FACE02ACEA5}"/>
                  </a:ext>
                </a:extLst>
              </p:cNvPr>
              <p:cNvSpPr/>
              <p:nvPr/>
            </p:nvSpPr>
            <p:spPr>
              <a:xfrm>
                <a:off x="6571527" y="5507665"/>
                <a:ext cx="891105" cy="487709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>
                    <a:solidFill>
                      <a:prstClr val="black"/>
                    </a:solidFill>
                    <a:latin typeface="Calibri"/>
                  </a:rPr>
                  <a:t>START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0CAA703E-3AA4-A026-9B77-459A7E37C207}"/>
                  </a:ext>
                </a:extLst>
              </p:cNvPr>
              <p:cNvCxnSpPr>
                <a:cxnSpLocks/>
                <a:stCxn id="102" idx="0"/>
                <a:endCxn id="93" idx="2"/>
              </p:cNvCxnSpPr>
              <p:nvPr/>
            </p:nvCxnSpPr>
            <p:spPr>
              <a:xfrm flipH="1" flipV="1">
                <a:off x="6442529" y="5018839"/>
                <a:ext cx="574551" cy="48882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ECBA8BD9-5722-D309-C6E5-482FAA05ED00}"/>
                  </a:ext>
                </a:extLst>
              </p:cNvPr>
              <p:cNvCxnSpPr>
                <a:cxnSpLocks/>
                <a:stCxn id="102" idx="0"/>
                <a:endCxn id="94" idx="2"/>
              </p:cNvCxnSpPr>
              <p:nvPr/>
            </p:nvCxnSpPr>
            <p:spPr>
              <a:xfrm flipV="1">
                <a:off x="7017080" y="5035187"/>
                <a:ext cx="502543" cy="47247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ounded Rectangle 13">
                <a:extLst>
                  <a:ext uri="{FF2B5EF4-FFF2-40B4-BE49-F238E27FC236}">
                    <a16:creationId xmlns:a16="http://schemas.microsoft.com/office/drawing/2014/main" id="{7AC6A33F-A041-5CFC-8BBC-D4E14F8314FA}"/>
                  </a:ext>
                </a:extLst>
              </p:cNvPr>
              <p:cNvSpPr/>
              <p:nvPr/>
            </p:nvSpPr>
            <p:spPr>
              <a:xfrm>
                <a:off x="6174062" y="1839115"/>
                <a:ext cx="891105" cy="487709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>
                    <a:solidFill>
                      <a:prstClr val="black"/>
                    </a:solidFill>
                    <a:latin typeface="Calibri"/>
                  </a:rPr>
                  <a:t>END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51E4ACF5-107D-2A69-E472-F314B21D4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6978" y="4370401"/>
                <a:ext cx="895488" cy="661883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1BB3C393-5570-6E57-17D2-22380A09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4575" y="4398396"/>
                <a:ext cx="901587" cy="66639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6B4F8C66-F1BD-BF88-5F1D-F85180C660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07342" y="3521695"/>
                <a:ext cx="926835" cy="661159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143E22C9-8A85-86AC-9EDC-8FB244F41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16381" y="3529401"/>
                <a:ext cx="978690" cy="636795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066D1E71-13DD-AAFE-635B-4535EF1A4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14789" y="2589144"/>
                <a:ext cx="1009650" cy="666750"/>
              </a:xfrm>
              <a:prstGeom prst="rect">
                <a:avLst/>
              </a:prstGeom>
            </p:spPr>
          </p:pic>
          <p:sp>
            <p:nvSpPr>
              <p:cNvPr id="111" name="Content Placeholder 2">
                <a:extLst>
                  <a:ext uri="{FF2B5EF4-FFF2-40B4-BE49-F238E27FC236}">
                    <a16:creationId xmlns:a16="http://schemas.microsoft.com/office/drawing/2014/main" id="{4AEE88B8-254D-B47C-77B5-C6B55487A2D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624527" y="1004762"/>
                <a:ext cx="1850514" cy="8420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6101" tIns="23051" rIns="46101" bIns="23051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SzPct val="60000"/>
                  <a:buFontTx/>
                  <a:buBlip>
                    <a:blip r:embed="rId9"/>
                  </a:buBlip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SzPct val="60000"/>
                  <a:buFontTx/>
                  <a:buBlip>
                    <a:blip r:embed="rId10"/>
                  </a:buBlip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461040">
                  <a:buNone/>
                </a:pPr>
                <a:r>
                  <a:rPr lang="en-US" sz="1210" dirty="0">
                    <a:solidFill>
                      <a:srgbClr val="3333B2"/>
                    </a:solidFill>
                    <a:latin typeface="Tahoma"/>
                    <a:cs typeface="Tahoma"/>
                  </a:rPr>
                  <a:t>Physical Workflow</a:t>
                </a:r>
              </a:p>
              <a:p>
                <a:pPr marL="0" indent="0" algn="ctr" defTabSz="461040">
                  <a:buNone/>
                </a:pPr>
                <a:endParaRPr lang="en-US" sz="121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12" name="Picture 2" descr="Image result for server icon">
                <a:extLst>
                  <a:ext uri="{FF2B5EF4-FFF2-40B4-BE49-F238E27FC236}">
                    <a16:creationId xmlns:a16="http://schemas.microsoft.com/office/drawing/2014/main" id="{46EDAABD-A2F4-0A17-2920-E36C22E85F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023" y="2640788"/>
                <a:ext cx="573160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17">
                <a:extLst>
                  <a:ext uri="{FF2B5EF4-FFF2-40B4-BE49-F238E27FC236}">
                    <a16:creationId xmlns:a16="http://schemas.microsoft.com/office/drawing/2014/main" id="{9437C801-678E-527B-31A3-233C0EA52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62435" y="3108924"/>
                <a:ext cx="1085010" cy="508434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AACF2D3F-C4F6-05AB-E408-61228CB43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15641" y="2188611"/>
                <a:ext cx="914656" cy="590930"/>
              </a:xfrm>
              <a:prstGeom prst="rect">
                <a:avLst/>
              </a:prstGeom>
            </p:spPr>
          </p:pic>
          <p:pic>
            <p:nvPicPr>
              <p:cNvPr id="115" name="Picture 2" descr="Image result for at symbol">
                <a:extLst>
                  <a:ext uri="{FF2B5EF4-FFF2-40B4-BE49-F238E27FC236}">
                    <a16:creationId xmlns:a16="http://schemas.microsoft.com/office/drawing/2014/main" id="{11F98757-BB39-E709-E896-5318D1EDDA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2870" y="3611977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Image result for server icon">
                <a:extLst>
                  <a:ext uri="{FF2B5EF4-FFF2-40B4-BE49-F238E27FC236}">
                    <a16:creationId xmlns:a16="http://schemas.microsoft.com/office/drawing/2014/main" id="{2921CE2A-9F0E-C293-58BF-A9D5E5696B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712" y="3577513"/>
                <a:ext cx="573160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Image result for server icon">
                <a:extLst>
                  <a:ext uri="{FF2B5EF4-FFF2-40B4-BE49-F238E27FC236}">
                    <a16:creationId xmlns:a16="http://schemas.microsoft.com/office/drawing/2014/main" id="{388981ED-3C5A-733D-3783-558EC489DC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04940" y="4482883"/>
                <a:ext cx="570960" cy="664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17">
                <a:extLst>
                  <a:ext uri="{FF2B5EF4-FFF2-40B4-BE49-F238E27FC236}">
                    <a16:creationId xmlns:a16="http://schemas.microsoft.com/office/drawing/2014/main" id="{9778FFCD-9CAB-3140-2C9F-A7C0BCE2B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86577" y="4052594"/>
                <a:ext cx="1085010" cy="696544"/>
              </a:xfrm>
              <a:prstGeom prst="rect">
                <a:avLst/>
              </a:prstGeom>
            </p:spPr>
          </p:pic>
          <p:pic>
            <p:nvPicPr>
              <p:cNvPr id="119" name="Picture 2" descr="Image result for server icon">
                <a:extLst>
                  <a:ext uri="{FF2B5EF4-FFF2-40B4-BE49-F238E27FC236}">
                    <a16:creationId xmlns:a16="http://schemas.microsoft.com/office/drawing/2014/main" id="{EE26C097-C112-8B09-0892-85AD5561EF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8460" y="4556920"/>
                <a:ext cx="589472" cy="6857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Image result for at symbol">
                <a:extLst>
                  <a:ext uri="{FF2B5EF4-FFF2-40B4-BE49-F238E27FC236}">
                    <a16:creationId xmlns:a16="http://schemas.microsoft.com/office/drawing/2014/main" id="{DA33B8EA-B1A7-5303-E014-FDD0550EA5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1376" y="4522307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12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15615D5E-60B9-5A6E-4DAB-319482C8B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4402" y="4140661"/>
                <a:ext cx="1261057" cy="590930"/>
              </a:xfrm>
              <a:prstGeom prst="rect">
                <a:avLst/>
              </a:prstGeom>
            </p:spPr>
          </p:pic>
        </p:grp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ECECE359-D7A1-148A-1C8E-E22E5131C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98" y="2503353"/>
            <a:ext cx="451475" cy="33369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3FB2B14-8547-18DD-3D1C-AA0217780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29" y="2517467"/>
            <a:ext cx="454550" cy="33597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4FF9FA93-A93C-16CC-1CF3-653931854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77" y="2061291"/>
            <a:ext cx="467279" cy="333334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F4BC7E47-9DE5-C486-56E9-3F37F30381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097" y="2079348"/>
            <a:ext cx="493423" cy="32105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EF00E50E-3384-7014-963E-193BA64A7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795" y="1605302"/>
            <a:ext cx="509032" cy="33615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8BAAC-9326-8931-20E2-A9A8331A2F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121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008771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3521-7FC9-4E48-972F-57F85712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1" y="64735"/>
            <a:ext cx="4149090" cy="352620"/>
          </a:xfrm>
        </p:spPr>
        <p:txBody>
          <a:bodyPr/>
          <a:lstStyle/>
          <a:p>
            <a:pPr algn="l"/>
            <a:r>
              <a:rPr lang="en-US" sz="1400" dirty="0">
                <a:solidFill>
                  <a:srgbClr val="3333B2"/>
                </a:solidFill>
                <a:latin typeface="Arial"/>
                <a:cs typeface="Arial"/>
              </a:rPr>
              <a:t>Lossless A*-alike Search Algorithm 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7287D81-9472-4201-BC95-E1125A8EACC8}"/>
              </a:ext>
            </a:extLst>
          </p:cNvPr>
          <p:cNvCxnSpPr>
            <a:cxnSpLocks/>
            <a:stCxn id="65" idx="0"/>
            <a:endCxn id="58" idx="2"/>
          </p:cNvCxnSpPr>
          <p:nvPr/>
        </p:nvCxnSpPr>
        <p:spPr>
          <a:xfrm flipH="1" flipV="1">
            <a:off x="322992" y="2136108"/>
            <a:ext cx="471190" cy="682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54E1587-7295-4313-9081-7305977DA144}"/>
              </a:ext>
            </a:extLst>
          </p:cNvPr>
          <p:cNvGrpSpPr/>
          <p:nvPr/>
        </p:nvGrpSpPr>
        <p:grpSpPr>
          <a:xfrm>
            <a:off x="158861" y="1210693"/>
            <a:ext cx="1052817" cy="1369306"/>
            <a:chOff x="866684" y="2387787"/>
            <a:chExt cx="2088232" cy="2715979"/>
          </a:xfrm>
        </p:grpSpPr>
        <p:sp>
          <p:nvSpPr>
            <p:cNvPr id="54" name="Rounded Rectangle 9">
              <a:extLst>
                <a:ext uri="{FF2B5EF4-FFF2-40B4-BE49-F238E27FC236}">
                  <a16:creationId xmlns:a16="http://schemas.microsoft.com/office/drawing/2014/main" id="{28B8B3C1-CBC5-4EB3-921E-C8E902D6D3BC}"/>
                </a:ext>
              </a:extLst>
            </p:cNvPr>
            <p:cNvSpPr/>
            <p:nvPr/>
          </p:nvSpPr>
          <p:spPr>
            <a:xfrm>
              <a:off x="1802788" y="3722541"/>
              <a:ext cx="648072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Op3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ounded Rectangle 10">
              <a:extLst>
                <a:ext uri="{FF2B5EF4-FFF2-40B4-BE49-F238E27FC236}">
                  <a16:creationId xmlns:a16="http://schemas.microsoft.com/office/drawing/2014/main" id="{A95E92A1-0037-472C-BC6A-997EE999FB59}"/>
                </a:ext>
              </a:extLst>
            </p:cNvPr>
            <p:cNvSpPr/>
            <p:nvPr/>
          </p:nvSpPr>
          <p:spPr>
            <a:xfrm>
              <a:off x="1226724" y="4599709"/>
              <a:ext cx="651098" cy="4877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Op1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ounded Rectangle 13">
              <a:extLst>
                <a:ext uri="{FF2B5EF4-FFF2-40B4-BE49-F238E27FC236}">
                  <a16:creationId xmlns:a16="http://schemas.microsoft.com/office/drawing/2014/main" id="{6EBEC61C-72FC-4DDE-8608-52ECC8F83619}"/>
                </a:ext>
              </a:extLst>
            </p:cNvPr>
            <p:cNvSpPr/>
            <p:nvPr/>
          </p:nvSpPr>
          <p:spPr>
            <a:xfrm>
              <a:off x="2303818" y="4616057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Op2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Rounded Rectangle 14">
              <a:extLst>
                <a:ext uri="{FF2B5EF4-FFF2-40B4-BE49-F238E27FC236}">
                  <a16:creationId xmlns:a16="http://schemas.microsoft.com/office/drawing/2014/main" id="{A21893CC-EB27-4CDC-A151-23C7391E6462}"/>
                </a:ext>
              </a:extLst>
            </p:cNvPr>
            <p:cNvSpPr/>
            <p:nvPr/>
          </p:nvSpPr>
          <p:spPr>
            <a:xfrm>
              <a:off x="866684" y="3735613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Op4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DE7A101-03C0-46AB-A0FE-28FF3D891690}"/>
                </a:ext>
              </a:extLst>
            </p:cNvPr>
            <p:cNvCxnSpPr>
              <a:cxnSpLocks/>
              <a:stCxn id="55" idx="0"/>
              <a:endCxn id="54" idx="2"/>
            </p:cNvCxnSpPr>
            <p:nvPr/>
          </p:nvCxnSpPr>
          <p:spPr>
            <a:xfrm flipV="1">
              <a:off x="1552273" y="4210250"/>
              <a:ext cx="574551" cy="3894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FA0FD75-DD60-446E-8B01-E04430A83A56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flipH="1" flipV="1">
              <a:off x="2126824" y="4210250"/>
              <a:ext cx="396044" cy="3894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D082DC0-CE6E-4C93-952D-032AFBBC3B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6726" y="3298025"/>
              <a:ext cx="433561" cy="4614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CABC767-D8F7-43D5-8D4A-C15D83DE515C}"/>
                </a:ext>
              </a:extLst>
            </p:cNvPr>
            <p:cNvCxnSpPr>
              <a:cxnSpLocks/>
              <a:stCxn id="54" idx="0"/>
            </p:cNvCxnSpPr>
            <p:nvPr/>
          </p:nvCxnSpPr>
          <p:spPr>
            <a:xfrm flipH="1" flipV="1">
              <a:off x="1730784" y="3311099"/>
              <a:ext cx="396040" cy="411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20">
              <a:extLst>
                <a:ext uri="{FF2B5EF4-FFF2-40B4-BE49-F238E27FC236}">
                  <a16:creationId xmlns:a16="http://schemas.microsoft.com/office/drawing/2014/main" id="{1A8A79D3-CF1E-4AE0-8AEE-3890F04B4670}"/>
                </a:ext>
              </a:extLst>
            </p:cNvPr>
            <p:cNvSpPr/>
            <p:nvPr/>
          </p:nvSpPr>
          <p:spPr>
            <a:xfrm>
              <a:off x="1403810" y="2811541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Op5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3C4D281-FF84-4A65-9CCE-BD087F7F61D0}"/>
                </a:ext>
              </a:extLst>
            </p:cNvPr>
            <p:cNvCxnSpPr>
              <a:cxnSpLocks/>
              <a:stCxn id="63" idx="0"/>
            </p:cNvCxnSpPr>
            <p:nvPr/>
          </p:nvCxnSpPr>
          <p:spPr>
            <a:xfrm flipV="1">
              <a:off x="1729359" y="2387787"/>
              <a:ext cx="1425" cy="423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ounded Rectangle 13">
            <a:extLst>
              <a:ext uri="{FF2B5EF4-FFF2-40B4-BE49-F238E27FC236}">
                <a16:creationId xmlns:a16="http://schemas.microsoft.com/office/drawing/2014/main" id="{15D19631-394C-4533-9C6C-BBF5D97A5320}"/>
              </a:ext>
            </a:extLst>
          </p:cNvPr>
          <p:cNvSpPr/>
          <p:nvPr/>
        </p:nvSpPr>
        <p:spPr>
          <a:xfrm>
            <a:off x="569549" y="2818206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A159A55-B873-43DA-9F07-747FF123160D}"/>
              </a:ext>
            </a:extLst>
          </p:cNvPr>
          <p:cNvCxnSpPr>
            <a:cxnSpLocks/>
            <a:stCxn id="65" idx="0"/>
            <a:endCxn id="55" idx="2"/>
          </p:cNvCxnSpPr>
          <p:nvPr/>
        </p:nvCxnSpPr>
        <p:spPr>
          <a:xfrm flipH="1" flipV="1">
            <a:off x="504513" y="2571756"/>
            <a:ext cx="289669" cy="246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82D6514-D304-4F23-8E33-A9D5013DAF51}"/>
              </a:ext>
            </a:extLst>
          </p:cNvPr>
          <p:cNvCxnSpPr>
            <a:cxnSpLocks/>
            <a:stCxn id="65" idx="0"/>
            <a:endCxn id="57" idx="2"/>
          </p:cNvCxnSpPr>
          <p:nvPr/>
        </p:nvCxnSpPr>
        <p:spPr>
          <a:xfrm flipV="1">
            <a:off x="794182" y="2579999"/>
            <a:ext cx="253365" cy="238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13">
            <a:extLst>
              <a:ext uri="{FF2B5EF4-FFF2-40B4-BE49-F238E27FC236}">
                <a16:creationId xmlns:a16="http://schemas.microsoft.com/office/drawing/2014/main" id="{E0297284-469D-426A-9559-94736A90B05B}"/>
              </a:ext>
            </a:extLst>
          </p:cNvPr>
          <p:cNvSpPr/>
          <p:nvPr/>
        </p:nvSpPr>
        <p:spPr>
          <a:xfrm>
            <a:off x="369160" y="968646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END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7577BC31-6F98-41D1-976B-CC441A55B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80" y="528594"/>
            <a:ext cx="932967" cy="4245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210" dirty="0"/>
              <a:t>Logical Workflow</a:t>
            </a:r>
          </a:p>
          <a:p>
            <a:pPr marL="0" indent="0" algn="ctr">
              <a:buNone/>
            </a:pPr>
            <a:endParaRPr lang="en-US" sz="1210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FE4A82A-A17F-4B8D-A356-B629B1335794}"/>
              </a:ext>
            </a:extLst>
          </p:cNvPr>
          <p:cNvGrpSpPr/>
          <p:nvPr/>
        </p:nvGrpSpPr>
        <p:grpSpPr>
          <a:xfrm>
            <a:off x="2313626" y="523332"/>
            <a:ext cx="1542642" cy="2516100"/>
            <a:chOff x="4415255" y="1004762"/>
            <a:chExt cx="3059786" cy="4990612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659349D-7B9A-45AA-9E07-085194FEF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5255" y="3129335"/>
              <a:ext cx="914656" cy="590930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FE09A3F-E671-4989-8608-EDC4A7CA3571}"/>
                </a:ext>
              </a:extLst>
            </p:cNvPr>
            <p:cNvGrpSpPr/>
            <p:nvPr/>
          </p:nvGrpSpPr>
          <p:grpSpPr>
            <a:xfrm>
              <a:off x="4572712" y="1004762"/>
              <a:ext cx="2902329" cy="4990612"/>
              <a:chOff x="4572712" y="1004762"/>
              <a:chExt cx="2902329" cy="4990612"/>
            </a:xfrm>
          </p:grpSpPr>
          <p:pic>
            <p:nvPicPr>
              <p:cNvPr id="75" name="Picture 2" descr="Image result for at symbol">
                <a:extLst>
                  <a:ext uri="{FF2B5EF4-FFF2-40B4-BE49-F238E27FC236}">
                    <a16:creationId xmlns:a16="http://schemas.microsoft.com/office/drawing/2014/main" id="{3247AE2A-13C1-4ED6-9F05-D0FBA0A82C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6568" y="3660410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691BACB0-6AAB-44D2-A889-269546368FA2}"/>
                  </a:ext>
                </a:extLst>
              </p:cNvPr>
              <p:cNvCxnSpPr>
                <a:cxnSpLocks/>
                <a:stCxn id="105" idx="0"/>
                <a:endCxn id="82" idx="2"/>
              </p:cNvCxnSpPr>
              <p:nvPr/>
            </p:nvCxnSpPr>
            <p:spPr>
              <a:xfrm flipH="1" flipV="1">
                <a:off x="6082489" y="4154743"/>
                <a:ext cx="934591" cy="135292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Rounded Rectangle 14">
                <a:extLst>
                  <a:ext uri="{FF2B5EF4-FFF2-40B4-BE49-F238E27FC236}">
                    <a16:creationId xmlns:a16="http://schemas.microsoft.com/office/drawing/2014/main" id="{14DB012C-8A57-46C0-8708-7EF757AA39FB}"/>
                  </a:ext>
                </a:extLst>
              </p:cNvPr>
              <p:cNvSpPr/>
              <p:nvPr/>
            </p:nvSpPr>
            <p:spPr>
              <a:xfrm>
                <a:off x="5756940" y="3667034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Op4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A48F443F-1E77-4EE1-94D8-8CE64DB392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6982" y="3229446"/>
                <a:ext cx="433561" cy="46146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ounded Rectangle 20">
                <a:extLst>
                  <a:ext uri="{FF2B5EF4-FFF2-40B4-BE49-F238E27FC236}">
                    <a16:creationId xmlns:a16="http://schemas.microsoft.com/office/drawing/2014/main" id="{2941F5A8-459E-4E9F-A354-F7A44F2AE7A4}"/>
                  </a:ext>
                </a:extLst>
              </p:cNvPr>
              <p:cNvSpPr/>
              <p:nvPr/>
            </p:nvSpPr>
            <p:spPr>
              <a:xfrm>
                <a:off x="6294066" y="2742962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Op5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3F8EEEA6-0F17-4705-9029-9FDD0FB26C1C}"/>
                  </a:ext>
                </a:extLst>
              </p:cNvPr>
              <p:cNvCxnSpPr>
                <a:cxnSpLocks/>
                <a:stCxn id="99" idx="0"/>
              </p:cNvCxnSpPr>
              <p:nvPr/>
            </p:nvCxnSpPr>
            <p:spPr>
              <a:xfrm flipV="1">
                <a:off x="6619615" y="2319208"/>
                <a:ext cx="1425" cy="42375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ounded Rectangle 13">
                <a:extLst>
                  <a:ext uri="{FF2B5EF4-FFF2-40B4-BE49-F238E27FC236}">
                    <a16:creationId xmlns:a16="http://schemas.microsoft.com/office/drawing/2014/main" id="{65B3938C-EC05-4999-8E42-3006031D6E2E}"/>
                  </a:ext>
                </a:extLst>
              </p:cNvPr>
              <p:cNvSpPr/>
              <p:nvPr/>
            </p:nvSpPr>
            <p:spPr>
              <a:xfrm>
                <a:off x="6571527" y="5507665"/>
                <a:ext cx="891105" cy="487709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>
                    <a:solidFill>
                      <a:prstClr val="black"/>
                    </a:solidFill>
                    <a:latin typeface="Calibri"/>
                  </a:rPr>
                  <a:t>START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Rounded Rectangle 13">
                <a:extLst>
                  <a:ext uri="{FF2B5EF4-FFF2-40B4-BE49-F238E27FC236}">
                    <a16:creationId xmlns:a16="http://schemas.microsoft.com/office/drawing/2014/main" id="{B952B055-419D-4865-8BB8-2EE64E4CC537}"/>
                  </a:ext>
                </a:extLst>
              </p:cNvPr>
              <p:cNvSpPr/>
              <p:nvPr/>
            </p:nvSpPr>
            <p:spPr>
              <a:xfrm>
                <a:off x="6174062" y="1839115"/>
                <a:ext cx="891105" cy="487709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>
                    <a:solidFill>
                      <a:prstClr val="black"/>
                    </a:solidFill>
                    <a:latin typeface="Calibri"/>
                  </a:rPr>
                  <a:t>END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4AF7C673-CE00-4E32-9022-EA5BB24F4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6381" y="3529401"/>
                <a:ext cx="978690" cy="636795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B705C7B7-D979-4224-9006-D10983FA1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14789" y="2589144"/>
                <a:ext cx="1009650" cy="666750"/>
              </a:xfrm>
              <a:prstGeom prst="rect">
                <a:avLst/>
              </a:prstGeom>
            </p:spPr>
          </p:pic>
          <p:sp>
            <p:nvSpPr>
              <p:cNvPr id="124" name="Content Placeholder 2">
                <a:extLst>
                  <a:ext uri="{FF2B5EF4-FFF2-40B4-BE49-F238E27FC236}">
                    <a16:creationId xmlns:a16="http://schemas.microsoft.com/office/drawing/2014/main" id="{BCC65F24-B388-409D-A2B9-39B1A13DE6B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624527" y="1004762"/>
                <a:ext cx="1850514" cy="8420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6101" tIns="23051" rIns="46101" bIns="23051" numCol="1" anchor="t" anchorCtr="0" compatLnSpc="1">
                <a:prstTxWarp prst="textNoShape">
                  <a:avLst/>
                </a:prstTxWarp>
                <a:normAutofit fontScale="92500"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SzPct val="60000"/>
                  <a:buFontTx/>
                  <a:buBlip>
                    <a:blip r:embed="rId7"/>
                  </a:buBlip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SzPct val="60000"/>
                  <a:buFontTx/>
                  <a:buBlip>
                    <a:blip r:embed="rId8"/>
                  </a:buBlip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461040">
                  <a:buNone/>
                </a:pPr>
                <a:r>
                  <a:rPr lang="en-US" sz="1210" dirty="0">
                    <a:solidFill>
                      <a:prstClr val="black"/>
                    </a:solidFill>
                    <a:latin typeface="Calibri"/>
                  </a:rPr>
                  <a:t>Standard A*</a:t>
                </a:r>
              </a:p>
              <a:p>
                <a:pPr marL="0" indent="0" algn="ctr" defTabSz="461040">
                  <a:buNone/>
                </a:pPr>
                <a:r>
                  <a:rPr lang="en-US" sz="1210" dirty="0">
                    <a:solidFill>
                      <a:prstClr val="black"/>
                    </a:solidFill>
                    <a:latin typeface="Calibri"/>
                  </a:rPr>
                  <a:t>Not applicable</a:t>
                </a:r>
              </a:p>
            </p:txBody>
          </p:sp>
          <p:pic>
            <p:nvPicPr>
              <p:cNvPr id="129" name="Picture 2" descr="Image result for server icon">
                <a:extLst>
                  <a:ext uri="{FF2B5EF4-FFF2-40B4-BE49-F238E27FC236}">
                    <a16:creationId xmlns:a16="http://schemas.microsoft.com/office/drawing/2014/main" id="{BBBDB6D5-E7F8-4774-BC81-11101207E6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712" y="3577513"/>
                <a:ext cx="573160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6AC6542-3908-42FB-A266-8BABA13E55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880" y="2244836"/>
            <a:ext cx="451475" cy="333699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F869846-BB81-4A10-980C-8A3448612E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211" y="2258950"/>
            <a:ext cx="454550" cy="335972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2012E2FA-C851-4FE1-B9DC-B190F7C3AD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654" y="1812371"/>
            <a:ext cx="467279" cy="333334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EE7E151E-D982-4C3B-A2EC-6D8DC592C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1" y="1831868"/>
            <a:ext cx="493423" cy="321051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7A046416-A79C-4292-9979-CAA919935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76" y="1346785"/>
            <a:ext cx="509032" cy="33615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9EE5ED0-BE57-4DB0-9F80-DBDA937130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7745" y="1116412"/>
            <a:ext cx="461139" cy="297927"/>
          </a:xfrm>
          <a:prstGeom prst="rect">
            <a:avLst/>
          </a:prstGeom>
        </p:spPr>
      </p:pic>
      <p:pic>
        <p:nvPicPr>
          <p:cNvPr id="45" name="Picture 2" descr="Image result for at symbol">
            <a:extLst>
              <a:ext uri="{FF2B5EF4-FFF2-40B4-BE49-F238E27FC236}">
                <a16:creationId xmlns:a16="http://schemas.microsoft.com/office/drawing/2014/main" id="{B9A8A4A9-25C0-43C3-B53A-E96D610D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475" y="1384987"/>
            <a:ext cx="278559" cy="2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server icon">
            <a:extLst>
              <a:ext uri="{FF2B5EF4-FFF2-40B4-BE49-F238E27FC236}">
                <a16:creationId xmlns:a16="http://schemas.microsoft.com/office/drawing/2014/main" id="{2B01A29A-3D6C-4C47-AC4F-D0F87BEB1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50" y="1344384"/>
            <a:ext cx="288968" cy="3361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Close">
            <a:extLst>
              <a:ext uri="{FF2B5EF4-FFF2-40B4-BE49-F238E27FC236}">
                <a16:creationId xmlns:a16="http://schemas.microsoft.com/office/drawing/2014/main" id="{A82C74C5-9B3C-4085-A48B-2A6A2B191C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91903" y="825853"/>
            <a:ext cx="2261686" cy="226168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7436C-16DC-4E98-41A1-31AD6DB45370}"/>
              </a:ext>
            </a:extLst>
          </p:cNvPr>
          <p:cNvSpPr txBox="1">
            <a:spLocks/>
          </p:cNvSpPr>
          <p:nvPr/>
        </p:nvSpPr>
        <p:spPr>
          <a:xfrm>
            <a:off x="4202192" y="3211187"/>
            <a:ext cx="198754" cy="89768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122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803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7287D81-9472-4201-BC95-E1125A8EACC8}"/>
              </a:ext>
            </a:extLst>
          </p:cNvPr>
          <p:cNvCxnSpPr>
            <a:cxnSpLocks/>
            <a:stCxn id="65" idx="0"/>
            <a:endCxn id="58" idx="2"/>
          </p:cNvCxnSpPr>
          <p:nvPr/>
        </p:nvCxnSpPr>
        <p:spPr>
          <a:xfrm flipH="1" flipV="1">
            <a:off x="322992" y="2136108"/>
            <a:ext cx="471190" cy="682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54E1587-7295-4313-9081-7305977DA144}"/>
              </a:ext>
            </a:extLst>
          </p:cNvPr>
          <p:cNvGrpSpPr/>
          <p:nvPr/>
        </p:nvGrpSpPr>
        <p:grpSpPr>
          <a:xfrm>
            <a:off x="158861" y="1210693"/>
            <a:ext cx="1052817" cy="1369306"/>
            <a:chOff x="866684" y="2387787"/>
            <a:chExt cx="2088232" cy="2715979"/>
          </a:xfrm>
        </p:grpSpPr>
        <p:sp>
          <p:nvSpPr>
            <p:cNvPr id="54" name="Rounded Rectangle 9">
              <a:extLst>
                <a:ext uri="{FF2B5EF4-FFF2-40B4-BE49-F238E27FC236}">
                  <a16:creationId xmlns:a16="http://schemas.microsoft.com/office/drawing/2014/main" id="{28B8B3C1-CBC5-4EB3-921E-C8E902D6D3BC}"/>
                </a:ext>
              </a:extLst>
            </p:cNvPr>
            <p:cNvSpPr/>
            <p:nvPr/>
          </p:nvSpPr>
          <p:spPr>
            <a:xfrm>
              <a:off x="1802788" y="3722541"/>
              <a:ext cx="648072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Op3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ounded Rectangle 10">
              <a:extLst>
                <a:ext uri="{FF2B5EF4-FFF2-40B4-BE49-F238E27FC236}">
                  <a16:creationId xmlns:a16="http://schemas.microsoft.com/office/drawing/2014/main" id="{A95E92A1-0037-472C-BC6A-997EE999FB59}"/>
                </a:ext>
              </a:extLst>
            </p:cNvPr>
            <p:cNvSpPr/>
            <p:nvPr/>
          </p:nvSpPr>
          <p:spPr>
            <a:xfrm>
              <a:off x="1226724" y="4599709"/>
              <a:ext cx="651098" cy="4877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Op1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ounded Rectangle 13">
              <a:extLst>
                <a:ext uri="{FF2B5EF4-FFF2-40B4-BE49-F238E27FC236}">
                  <a16:creationId xmlns:a16="http://schemas.microsoft.com/office/drawing/2014/main" id="{6EBEC61C-72FC-4DDE-8608-52ECC8F83619}"/>
                </a:ext>
              </a:extLst>
            </p:cNvPr>
            <p:cNvSpPr/>
            <p:nvPr/>
          </p:nvSpPr>
          <p:spPr>
            <a:xfrm>
              <a:off x="2303818" y="4616057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Op2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Rounded Rectangle 14">
              <a:extLst>
                <a:ext uri="{FF2B5EF4-FFF2-40B4-BE49-F238E27FC236}">
                  <a16:creationId xmlns:a16="http://schemas.microsoft.com/office/drawing/2014/main" id="{A21893CC-EB27-4CDC-A151-23C7391E6462}"/>
                </a:ext>
              </a:extLst>
            </p:cNvPr>
            <p:cNvSpPr/>
            <p:nvPr/>
          </p:nvSpPr>
          <p:spPr>
            <a:xfrm>
              <a:off x="866684" y="3735613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Op4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DE7A101-03C0-46AB-A0FE-28FF3D891690}"/>
                </a:ext>
              </a:extLst>
            </p:cNvPr>
            <p:cNvCxnSpPr>
              <a:cxnSpLocks/>
              <a:stCxn id="55" idx="0"/>
              <a:endCxn id="54" idx="2"/>
            </p:cNvCxnSpPr>
            <p:nvPr/>
          </p:nvCxnSpPr>
          <p:spPr>
            <a:xfrm flipV="1">
              <a:off x="1552273" y="4210250"/>
              <a:ext cx="574551" cy="3894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FA0FD75-DD60-446E-8B01-E04430A83A56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flipH="1" flipV="1">
              <a:off x="2126824" y="4210250"/>
              <a:ext cx="396044" cy="3894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D082DC0-CE6E-4C93-952D-032AFBBC3B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6726" y="3298025"/>
              <a:ext cx="433561" cy="4614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CABC767-D8F7-43D5-8D4A-C15D83DE515C}"/>
                </a:ext>
              </a:extLst>
            </p:cNvPr>
            <p:cNvCxnSpPr>
              <a:cxnSpLocks/>
              <a:stCxn id="54" idx="0"/>
            </p:cNvCxnSpPr>
            <p:nvPr/>
          </p:nvCxnSpPr>
          <p:spPr>
            <a:xfrm flipH="1" flipV="1">
              <a:off x="1730784" y="3311099"/>
              <a:ext cx="396040" cy="411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20">
              <a:extLst>
                <a:ext uri="{FF2B5EF4-FFF2-40B4-BE49-F238E27FC236}">
                  <a16:creationId xmlns:a16="http://schemas.microsoft.com/office/drawing/2014/main" id="{1A8A79D3-CF1E-4AE0-8AEE-3890F04B4670}"/>
                </a:ext>
              </a:extLst>
            </p:cNvPr>
            <p:cNvSpPr/>
            <p:nvPr/>
          </p:nvSpPr>
          <p:spPr>
            <a:xfrm>
              <a:off x="1403810" y="2811541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Op5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3C4D281-FF84-4A65-9CCE-BD087F7F61D0}"/>
                </a:ext>
              </a:extLst>
            </p:cNvPr>
            <p:cNvCxnSpPr>
              <a:cxnSpLocks/>
              <a:stCxn id="63" idx="0"/>
            </p:cNvCxnSpPr>
            <p:nvPr/>
          </p:nvCxnSpPr>
          <p:spPr>
            <a:xfrm flipV="1">
              <a:off x="1729359" y="2387787"/>
              <a:ext cx="1425" cy="423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ounded Rectangle 13">
            <a:extLst>
              <a:ext uri="{FF2B5EF4-FFF2-40B4-BE49-F238E27FC236}">
                <a16:creationId xmlns:a16="http://schemas.microsoft.com/office/drawing/2014/main" id="{15D19631-394C-4533-9C6C-BBF5D97A5320}"/>
              </a:ext>
            </a:extLst>
          </p:cNvPr>
          <p:cNvSpPr/>
          <p:nvPr/>
        </p:nvSpPr>
        <p:spPr>
          <a:xfrm>
            <a:off x="569549" y="2818206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A159A55-B873-43DA-9F07-747FF123160D}"/>
              </a:ext>
            </a:extLst>
          </p:cNvPr>
          <p:cNvCxnSpPr>
            <a:cxnSpLocks/>
            <a:stCxn id="65" idx="0"/>
            <a:endCxn id="55" idx="2"/>
          </p:cNvCxnSpPr>
          <p:nvPr/>
        </p:nvCxnSpPr>
        <p:spPr>
          <a:xfrm flipH="1" flipV="1">
            <a:off x="504513" y="2571756"/>
            <a:ext cx="289669" cy="246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82D6514-D304-4F23-8E33-A9D5013DAF51}"/>
              </a:ext>
            </a:extLst>
          </p:cNvPr>
          <p:cNvCxnSpPr>
            <a:cxnSpLocks/>
            <a:stCxn id="65" idx="0"/>
            <a:endCxn id="57" idx="2"/>
          </p:cNvCxnSpPr>
          <p:nvPr/>
        </p:nvCxnSpPr>
        <p:spPr>
          <a:xfrm flipV="1">
            <a:off x="794182" y="2579999"/>
            <a:ext cx="253365" cy="238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13">
            <a:extLst>
              <a:ext uri="{FF2B5EF4-FFF2-40B4-BE49-F238E27FC236}">
                <a16:creationId xmlns:a16="http://schemas.microsoft.com/office/drawing/2014/main" id="{E0297284-469D-426A-9559-94736A90B05B}"/>
              </a:ext>
            </a:extLst>
          </p:cNvPr>
          <p:cNvSpPr/>
          <p:nvPr/>
        </p:nvSpPr>
        <p:spPr>
          <a:xfrm>
            <a:off x="369160" y="968646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END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7577BC31-6F98-41D1-976B-CC441A55B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80" y="528594"/>
            <a:ext cx="932967" cy="4245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210" dirty="0"/>
              <a:t>Logical Workflow</a:t>
            </a:r>
          </a:p>
          <a:p>
            <a:pPr marL="0" indent="0" algn="ctr">
              <a:buNone/>
            </a:pPr>
            <a:endParaRPr lang="en-US" sz="1210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FE4A82A-A17F-4B8D-A356-B629B1335794}"/>
              </a:ext>
            </a:extLst>
          </p:cNvPr>
          <p:cNvGrpSpPr/>
          <p:nvPr/>
        </p:nvGrpSpPr>
        <p:grpSpPr>
          <a:xfrm>
            <a:off x="2313626" y="523332"/>
            <a:ext cx="2448401" cy="2516100"/>
            <a:chOff x="4415255" y="1004762"/>
            <a:chExt cx="4856332" cy="4990612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659349D-7B9A-45AA-9E07-085194FEF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5255" y="3129335"/>
              <a:ext cx="914656" cy="590930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FE09A3F-E671-4989-8608-EDC4A7CA3571}"/>
                </a:ext>
              </a:extLst>
            </p:cNvPr>
            <p:cNvGrpSpPr/>
            <p:nvPr/>
          </p:nvGrpSpPr>
          <p:grpSpPr>
            <a:xfrm>
              <a:off x="4572712" y="1004762"/>
              <a:ext cx="4698875" cy="4990612"/>
              <a:chOff x="4572712" y="1004762"/>
              <a:chExt cx="4698875" cy="4990612"/>
            </a:xfrm>
          </p:grpSpPr>
          <p:pic>
            <p:nvPicPr>
              <p:cNvPr id="74" name="Picture 2" descr="Image result for at symbol">
                <a:extLst>
                  <a:ext uri="{FF2B5EF4-FFF2-40B4-BE49-F238E27FC236}">
                    <a16:creationId xmlns:a16="http://schemas.microsoft.com/office/drawing/2014/main" id="{99C8E169-832A-4C5B-9B4A-9233EA6109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3573" y="4553085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Image result for at symbol">
                <a:extLst>
                  <a:ext uri="{FF2B5EF4-FFF2-40B4-BE49-F238E27FC236}">
                    <a16:creationId xmlns:a16="http://schemas.microsoft.com/office/drawing/2014/main" id="{3247AE2A-13C1-4ED6-9F05-D0FBA0A82C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6568" y="3660410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Image result for server icon">
                <a:extLst>
                  <a:ext uri="{FF2B5EF4-FFF2-40B4-BE49-F238E27FC236}">
                    <a16:creationId xmlns:a16="http://schemas.microsoft.com/office/drawing/2014/main" id="{321A5CEF-119F-4123-A5F1-F8C2ED6DBC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54237" y="3541775"/>
                <a:ext cx="570960" cy="664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Image result for at symbol">
                <a:extLst>
                  <a:ext uri="{FF2B5EF4-FFF2-40B4-BE49-F238E27FC236}">
                    <a16:creationId xmlns:a16="http://schemas.microsoft.com/office/drawing/2014/main" id="{A543F483-8D30-45F2-AD8B-9BD63CD578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5167" y="2707508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691BACB0-6AAB-44D2-A889-269546368FA2}"/>
                  </a:ext>
                </a:extLst>
              </p:cNvPr>
              <p:cNvCxnSpPr>
                <a:cxnSpLocks/>
                <a:stCxn id="105" idx="0"/>
                <a:endCxn id="82" idx="2"/>
              </p:cNvCxnSpPr>
              <p:nvPr/>
            </p:nvCxnSpPr>
            <p:spPr>
              <a:xfrm flipH="1" flipV="1">
                <a:off x="6082489" y="4154743"/>
                <a:ext cx="934591" cy="135292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ounded Rectangle 9">
                <a:extLst>
                  <a:ext uri="{FF2B5EF4-FFF2-40B4-BE49-F238E27FC236}">
                    <a16:creationId xmlns:a16="http://schemas.microsoft.com/office/drawing/2014/main" id="{E6F0F751-317D-465E-A16D-42477C3C909C}"/>
                  </a:ext>
                </a:extLst>
              </p:cNvPr>
              <p:cNvSpPr/>
              <p:nvPr/>
            </p:nvSpPr>
            <p:spPr>
              <a:xfrm>
                <a:off x="6693044" y="3653962"/>
                <a:ext cx="648072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Op3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Rounded Rectangle 10">
                <a:extLst>
                  <a:ext uri="{FF2B5EF4-FFF2-40B4-BE49-F238E27FC236}">
                    <a16:creationId xmlns:a16="http://schemas.microsoft.com/office/drawing/2014/main" id="{D5CB3A8B-AAB2-4413-A34E-BC422B7535B7}"/>
                  </a:ext>
                </a:extLst>
              </p:cNvPr>
              <p:cNvSpPr/>
              <p:nvPr/>
            </p:nvSpPr>
            <p:spPr>
              <a:xfrm>
                <a:off x="6116980" y="4531130"/>
                <a:ext cx="651098" cy="4877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Op1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Rounded Rectangle 13">
                <a:extLst>
                  <a:ext uri="{FF2B5EF4-FFF2-40B4-BE49-F238E27FC236}">
                    <a16:creationId xmlns:a16="http://schemas.microsoft.com/office/drawing/2014/main" id="{16C3481E-FBA8-47BE-AD9B-593C509853CE}"/>
                  </a:ext>
                </a:extLst>
              </p:cNvPr>
              <p:cNvSpPr/>
              <p:nvPr/>
            </p:nvSpPr>
            <p:spPr>
              <a:xfrm>
                <a:off x="7194074" y="4547478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Op2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Rounded Rectangle 14">
                <a:extLst>
                  <a:ext uri="{FF2B5EF4-FFF2-40B4-BE49-F238E27FC236}">
                    <a16:creationId xmlns:a16="http://schemas.microsoft.com/office/drawing/2014/main" id="{14DB012C-8A57-46C0-8708-7EF757AA39FB}"/>
                  </a:ext>
                </a:extLst>
              </p:cNvPr>
              <p:cNvSpPr/>
              <p:nvPr/>
            </p:nvSpPr>
            <p:spPr>
              <a:xfrm>
                <a:off x="5756940" y="3667034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Op4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E787617D-0941-4AF1-852D-6B18D160E54E}"/>
                  </a:ext>
                </a:extLst>
              </p:cNvPr>
              <p:cNvCxnSpPr>
                <a:cxnSpLocks/>
                <a:stCxn id="80" idx="0"/>
                <a:endCxn id="79" idx="2"/>
              </p:cNvCxnSpPr>
              <p:nvPr/>
            </p:nvCxnSpPr>
            <p:spPr>
              <a:xfrm flipV="1">
                <a:off x="6442529" y="4141671"/>
                <a:ext cx="574551" cy="38945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F8B17BAC-6A28-421B-B6E9-5A4E716A06E6}"/>
                  </a:ext>
                </a:extLst>
              </p:cNvPr>
              <p:cNvCxnSpPr>
                <a:cxnSpLocks/>
                <a:endCxn id="79" idx="2"/>
              </p:cNvCxnSpPr>
              <p:nvPr/>
            </p:nvCxnSpPr>
            <p:spPr>
              <a:xfrm flipH="1" flipV="1">
                <a:off x="7017080" y="4141671"/>
                <a:ext cx="396044" cy="38946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A48F443F-1E77-4EE1-94D8-8CE64DB392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6982" y="3229446"/>
                <a:ext cx="433561" cy="46146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1A160265-D432-4751-A9E9-D41986DBF018}"/>
                  </a:ext>
                </a:extLst>
              </p:cNvPr>
              <p:cNvCxnSpPr>
                <a:cxnSpLocks/>
                <a:stCxn id="79" idx="0"/>
              </p:cNvCxnSpPr>
              <p:nvPr/>
            </p:nvCxnSpPr>
            <p:spPr>
              <a:xfrm flipH="1" flipV="1">
                <a:off x="6621040" y="3242520"/>
                <a:ext cx="396040" cy="41144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ounded Rectangle 20">
                <a:extLst>
                  <a:ext uri="{FF2B5EF4-FFF2-40B4-BE49-F238E27FC236}">
                    <a16:creationId xmlns:a16="http://schemas.microsoft.com/office/drawing/2014/main" id="{2941F5A8-459E-4E9F-A354-F7A44F2AE7A4}"/>
                  </a:ext>
                </a:extLst>
              </p:cNvPr>
              <p:cNvSpPr/>
              <p:nvPr/>
            </p:nvSpPr>
            <p:spPr>
              <a:xfrm>
                <a:off x="6294066" y="2742962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Op5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3F8EEEA6-0F17-4705-9029-9FDD0FB26C1C}"/>
                  </a:ext>
                </a:extLst>
              </p:cNvPr>
              <p:cNvCxnSpPr>
                <a:cxnSpLocks/>
                <a:stCxn id="99" idx="0"/>
              </p:cNvCxnSpPr>
              <p:nvPr/>
            </p:nvCxnSpPr>
            <p:spPr>
              <a:xfrm flipV="1">
                <a:off x="6619615" y="2319208"/>
                <a:ext cx="1425" cy="42375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ounded Rectangle 13">
                <a:extLst>
                  <a:ext uri="{FF2B5EF4-FFF2-40B4-BE49-F238E27FC236}">
                    <a16:creationId xmlns:a16="http://schemas.microsoft.com/office/drawing/2014/main" id="{65B3938C-EC05-4999-8E42-3006031D6E2E}"/>
                  </a:ext>
                </a:extLst>
              </p:cNvPr>
              <p:cNvSpPr/>
              <p:nvPr/>
            </p:nvSpPr>
            <p:spPr>
              <a:xfrm>
                <a:off x="6571527" y="5507665"/>
                <a:ext cx="891105" cy="487709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>
                    <a:solidFill>
                      <a:prstClr val="black"/>
                    </a:solidFill>
                    <a:latin typeface="Calibri"/>
                  </a:rPr>
                  <a:t>START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4C78A5CC-342F-462C-9343-FEBAC4383546}"/>
                  </a:ext>
                </a:extLst>
              </p:cNvPr>
              <p:cNvCxnSpPr>
                <a:cxnSpLocks/>
                <a:stCxn id="105" idx="0"/>
                <a:endCxn id="80" idx="2"/>
              </p:cNvCxnSpPr>
              <p:nvPr/>
            </p:nvCxnSpPr>
            <p:spPr>
              <a:xfrm flipH="1" flipV="1">
                <a:off x="6442529" y="5018839"/>
                <a:ext cx="574551" cy="48882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6E650CF-52E7-4EA0-B9C4-4114B6D8879E}"/>
                  </a:ext>
                </a:extLst>
              </p:cNvPr>
              <p:cNvCxnSpPr>
                <a:cxnSpLocks/>
                <a:stCxn id="105" idx="0"/>
                <a:endCxn id="81" idx="2"/>
              </p:cNvCxnSpPr>
              <p:nvPr/>
            </p:nvCxnSpPr>
            <p:spPr>
              <a:xfrm flipV="1">
                <a:off x="7017080" y="5035187"/>
                <a:ext cx="502543" cy="47247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Rounded Rectangle 13">
                <a:extLst>
                  <a:ext uri="{FF2B5EF4-FFF2-40B4-BE49-F238E27FC236}">
                    <a16:creationId xmlns:a16="http://schemas.microsoft.com/office/drawing/2014/main" id="{B952B055-419D-4865-8BB8-2EE64E4CC537}"/>
                  </a:ext>
                </a:extLst>
              </p:cNvPr>
              <p:cNvSpPr/>
              <p:nvPr/>
            </p:nvSpPr>
            <p:spPr>
              <a:xfrm>
                <a:off x="6174062" y="1839115"/>
                <a:ext cx="891105" cy="487709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>
                    <a:solidFill>
                      <a:prstClr val="black"/>
                    </a:solidFill>
                    <a:latin typeface="Calibri"/>
                  </a:rPr>
                  <a:t>END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F8ECD1FD-C2AB-4F4F-982D-60A44DFD0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96978" y="4370401"/>
                <a:ext cx="895488" cy="661883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D7D498BB-DD7C-496C-B12B-4B4B1E542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84575" y="4398396"/>
                <a:ext cx="901587" cy="666391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7537000B-0CA0-49F3-80A5-F87F33229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07342" y="3521695"/>
                <a:ext cx="926835" cy="661159"/>
              </a:xfrm>
              <a:prstGeom prst="rect">
                <a:avLst/>
              </a:prstGeom>
            </p:spPr>
          </p:pic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4AF7C673-CE00-4E32-9022-EA5BB24F4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16381" y="3529401"/>
                <a:ext cx="978690" cy="636795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B705C7B7-D979-4224-9006-D10983FA1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14789" y="2589144"/>
                <a:ext cx="1009650" cy="666750"/>
              </a:xfrm>
              <a:prstGeom prst="rect">
                <a:avLst/>
              </a:prstGeom>
            </p:spPr>
          </p:pic>
          <p:sp>
            <p:nvSpPr>
              <p:cNvPr id="124" name="Content Placeholder 2">
                <a:extLst>
                  <a:ext uri="{FF2B5EF4-FFF2-40B4-BE49-F238E27FC236}">
                    <a16:creationId xmlns:a16="http://schemas.microsoft.com/office/drawing/2014/main" id="{BCC65F24-B388-409D-A2B9-39B1A13DE6B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624527" y="1004762"/>
                <a:ext cx="1850514" cy="8420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6101" tIns="23051" rIns="46101" bIns="23051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SzPct val="60000"/>
                  <a:buFontTx/>
                  <a:buBlip>
                    <a:blip r:embed="rId10"/>
                  </a:buBlip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SzPct val="60000"/>
                  <a:buFontTx/>
                  <a:buBlip>
                    <a:blip r:embed="rId11"/>
                  </a:buBlip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461040">
                  <a:buNone/>
                </a:pPr>
                <a:r>
                  <a:rPr lang="en-US" sz="1210" dirty="0">
                    <a:solidFill>
                      <a:prstClr val="black"/>
                    </a:solidFill>
                    <a:latin typeface="Calibri"/>
                  </a:rPr>
                  <a:t>Novel A*</a:t>
                </a:r>
              </a:p>
              <a:p>
                <a:pPr marL="0" indent="0" algn="ctr" defTabSz="461040">
                  <a:buNone/>
                </a:pPr>
                <a:endParaRPr lang="en-US" sz="121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25" name="Picture 2" descr="Image result for server icon">
                <a:extLst>
                  <a:ext uri="{FF2B5EF4-FFF2-40B4-BE49-F238E27FC236}">
                    <a16:creationId xmlns:a16="http://schemas.microsoft.com/office/drawing/2014/main" id="{8CCC2BD8-FDA9-4F9B-A49B-B118BB0E91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023" y="2640788"/>
                <a:ext cx="573160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17">
                <a:extLst>
                  <a:ext uri="{FF2B5EF4-FFF2-40B4-BE49-F238E27FC236}">
                    <a16:creationId xmlns:a16="http://schemas.microsoft.com/office/drawing/2014/main" id="{51C6E2B7-AB3F-400B-9C08-4C253C934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62435" y="3108924"/>
                <a:ext cx="1085010" cy="508434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A57528E9-5CC8-42FC-A649-C01A8C8FE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15641" y="2188611"/>
                <a:ext cx="914656" cy="590930"/>
              </a:xfrm>
              <a:prstGeom prst="rect">
                <a:avLst/>
              </a:prstGeom>
            </p:spPr>
          </p:pic>
          <p:pic>
            <p:nvPicPr>
              <p:cNvPr id="128" name="Picture 2" descr="Image result for at symbol">
                <a:extLst>
                  <a:ext uri="{FF2B5EF4-FFF2-40B4-BE49-F238E27FC236}">
                    <a16:creationId xmlns:a16="http://schemas.microsoft.com/office/drawing/2014/main" id="{DC888C1A-F071-424F-80FA-EF298B3D3E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2870" y="3611977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Image result for server icon">
                <a:extLst>
                  <a:ext uri="{FF2B5EF4-FFF2-40B4-BE49-F238E27FC236}">
                    <a16:creationId xmlns:a16="http://schemas.microsoft.com/office/drawing/2014/main" id="{BBBDB6D5-E7F8-4774-BC81-11101207E6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712" y="3577513"/>
                <a:ext cx="573160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Image result for server icon">
                <a:extLst>
                  <a:ext uri="{FF2B5EF4-FFF2-40B4-BE49-F238E27FC236}">
                    <a16:creationId xmlns:a16="http://schemas.microsoft.com/office/drawing/2014/main" id="{23B2E3E2-79C9-49BC-9A2F-A6102C0CA8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04940" y="4482883"/>
                <a:ext cx="570960" cy="664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17">
                <a:extLst>
                  <a:ext uri="{FF2B5EF4-FFF2-40B4-BE49-F238E27FC236}">
                    <a16:creationId xmlns:a16="http://schemas.microsoft.com/office/drawing/2014/main" id="{3FA26567-B833-46C2-A099-E41C64610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86577" y="4052594"/>
                <a:ext cx="1085010" cy="696544"/>
              </a:xfrm>
              <a:prstGeom prst="rect">
                <a:avLst/>
              </a:prstGeom>
            </p:spPr>
          </p:pic>
          <p:pic>
            <p:nvPicPr>
              <p:cNvPr id="132" name="Picture 2" descr="Image result for server icon">
                <a:extLst>
                  <a:ext uri="{FF2B5EF4-FFF2-40B4-BE49-F238E27FC236}">
                    <a16:creationId xmlns:a16="http://schemas.microsoft.com/office/drawing/2014/main" id="{BA9A36D9-A6BC-4ED7-A23B-496AD491F5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8460" y="4556920"/>
                <a:ext cx="589472" cy="6857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Image result for at symbol">
                <a:extLst>
                  <a:ext uri="{FF2B5EF4-FFF2-40B4-BE49-F238E27FC236}">
                    <a16:creationId xmlns:a16="http://schemas.microsoft.com/office/drawing/2014/main" id="{AEAC8AFB-C406-405E-96A0-1783B47B99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1376" y="4522307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13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AA7CE5B3-A372-407F-A3CD-E0F42DAA1C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4402" y="4140661"/>
                <a:ext cx="1261057" cy="590930"/>
              </a:xfrm>
              <a:prstGeom prst="rect">
                <a:avLst/>
              </a:prstGeom>
            </p:spPr>
          </p:pic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6AC6542-3908-42FB-A266-8BABA13E5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80" y="2244836"/>
            <a:ext cx="451475" cy="333699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AF869846-BB81-4A10-980C-8A3448612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11" y="2258950"/>
            <a:ext cx="454550" cy="335972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2012E2FA-C851-4FE1-B9DC-B190F7C3A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59" y="1802774"/>
            <a:ext cx="467279" cy="333334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EE7E151E-D982-4C3B-A2EC-6D8DC592CB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79" y="1820832"/>
            <a:ext cx="493423" cy="321051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7A046416-A79C-4292-9979-CAA919935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276" y="1346785"/>
            <a:ext cx="509032" cy="336153"/>
          </a:xfrm>
          <a:prstGeom prst="rect">
            <a:avLst/>
          </a:prstGeom>
        </p:spPr>
      </p:pic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AF096B79-8D56-40EF-A961-F7218A3818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43437" y="855912"/>
            <a:ext cx="2429084" cy="24290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61BE00A-5869-494B-45A7-74FEF335E29C}"/>
              </a:ext>
            </a:extLst>
          </p:cNvPr>
          <p:cNvSpPr txBox="1">
            <a:spLocks/>
          </p:cNvSpPr>
          <p:nvPr/>
        </p:nvSpPr>
        <p:spPr bwMode="auto">
          <a:xfrm>
            <a:off x="239081" y="64735"/>
            <a:ext cx="4149090" cy="35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21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18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18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18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18">
                <a:solidFill>
                  <a:schemeClr val="tx1"/>
                </a:solidFill>
                <a:latin typeface="Calibri" pitchFamily="34" charset="0"/>
              </a:defRPr>
            </a:lvl5pPr>
            <a:lvl6pPr marL="230520" algn="ctr" rtl="0" fontAlgn="base">
              <a:spcBef>
                <a:spcPct val="0"/>
              </a:spcBef>
              <a:spcAft>
                <a:spcPct val="0"/>
              </a:spcAft>
              <a:defRPr sz="2218">
                <a:solidFill>
                  <a:schemeClr val="tx1"/>
                </a:solidFill>
                <a:latin typeface="Calibri" pitchFamily="34" charset="0"/>
              </a:defRPr>
            </a:lvl6pPr>
            <a:lvl7pPr marL="461040" algn="ctr" rtl="0" fontAlgn="base">
              <a:spcBef>
                <a:spcPct val="0"/>
              </a:spcBef>
              <a:spcAft>
                <a:spcPct val="0"/>
              </a:spcAft>
              <a:defRPr sz="2218">
                <a:solidFill>
                  <a:schemeClr val="tx1"/>
                </a:solidFill>
                <a:latin typeface="Calibri" pitchFamily="34" charset="0"/>
              </a:defRPr>
            </a:lvl7pPr>
            <a:lvl8pPr marL="691561" algn="ctr" rtl="0" fontAlgn="base">
              <a:spcBef>
                <a:spcPct val="0"/>
              </a:spcBef>
              <a:spcAft>
                <a:spcPct val="0"/>
              </a:spcAft>
              <a:defRPr sz="2218">
                <a:solidFill>
                  <a:schemeClr val="tx1"/>
                </a:solidFill>
                <a:latin typeface="Calibri" pitchFamily="34" charset="0"/>
              </a:defRPr>
            </a:lvl8pPr>
            <a:lvl9pPr marL="922081" algn="ctr" rtl="0" fontAlgn="base">
              <a:spcBef>
                <a:spcPct val="0"/>
              </a:spcBef>
              <a:spcAft>
                <a:spcPct val="0"/>
              </a:spcAft>
              <a:defRPr sz="2218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1400" dirty="0">
                <a:solidFill>
                  <a:srgbClr val="3333B2"/>
                </a:solidFill>
                <a:latin typeface="Arial"/>
                <a:cs typeface="Arial"/>
              </a:rPr>
              <a:t>Lossless A*-alike Search Algorithm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68159-D1A4-0CE1-AF1D-3B6F58382281}"/>
              </a:ext>
            </a:extLst>
          </p:cNvPr>
          <p:cNvSpPr txBox="1"/>
          <p:nvPr/>
        </p:nvSpPr>
        <p:spPr>
          <a:xfrm>
            <a:off x="0" y="373483"/>
            <a:ext cx="46101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N. Giatrakos et al: </a:t>
            </a:r>
            <a:r>
              <a:rPr lang="en-US" sz="800" dirty="0" err="1">
                <a:solidFill>
                  <a:srgbClr val="00B050"/>
                </a:solidFill>
              </a:rPr>
              <a:t>INforE</a:t>
            </a:r>
            <a:r>
              <a:rPr lang="en-US" sz="800" dirty="0">
                <a:solidFill>
                  <a:srgbClr val="00B050"/>
                </a:solidFill>
              </a:rPr>
              <a:t>: Interactive Cross-platform Analytics for Everyone. CIKM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D76154-43C6-76EE-7796-6D8AB88DCEB2}"/>
              </a:ext>
            </a:extLst>
          </p:cNvPr>
          <p:cNvSpPr txBox="1"/>
          <p:nvPr/>
        </p:nvSpPr>
        <p:spPr>
          <a:xfrm>
            <a:off x="1" y="3125597"/>
            <a:ext cx="4598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G. Stamatakis et al: </a:t>
            </a:r>
            <a:r>
              <a:rPr lang="en-US" sz="800" dirty="0" err="1">
                <a:solidFill>
                  <a:srgbClr val="00B050"/>
                </a:solidFill>
              </a:rPr>
              <a:t>SheerMP</a:t>
            </a:r>
            <a:r>
              <a:rPr lang="en-US" sz="800" dirty="0">
                <a:solidFill>
                  <a:srgbClr val="00B050"/>
                </a:solidFill>
              </a:rPr>
              <a:t>: Optimized Streaming Analytics-as-a-Service over Multi-site and Multi-platform Settings. EDBT 2022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3493566-303D-94D8-F7F4-A868C3D68272}"/>
              </a:ext>
            </a:extLst>
          </p:cNvPr>
          <p:cNvSpPr txBox="1">
            <a:spLocks/>
          </p:cNvSpPr>
          <p:nvPr/>
        </p:nvSpPr>
        <p:spPr>
          <a:xfrm>
            <a:off x="4202192" y="3211187"/>
            <a:ext cx="198754" cy="89768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123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1719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98FC5B06-15AA-49DA-BF2D-70C60F5BF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826" y="501015"/>
            <a:ext cx="3302425" cy="2727643"/>
          </a:xfrm>
        </p:spPr>
        <p:txBody>
          <a:bodyPr>
            <a:normAutofit/>
          </a:bodyPr>
          <a:lstStyle/>
          <a:p>
            <a:r>
              <a:rPr lang="en-US" sz="1412" dirty="0"/>
              <a:t>Key Ideas</a:t>
            </a:r>
          </a:p>
          <a:p>
            <a:pPr lvl="1"/>
            <a:r>
              <a:rPr lang="en-US" sz="1210" dirty="0" err="1"/>
              <a:t>RealCost</a:t>
            </a:r>
            <a:r>
              <a:rPr lang="en-US" sz="1210" dirty="0"/>
              <a:t> – from START to (</a:t>
            </a:r>
            <a:r>
              <a:rPr lang="en-US" sz="1210" dirty="0" err="1"/>
              <a:t>Opi@Site</a:t>
            </a:r>
            <a:r>
              <a:rPr lang="en-US" sz="1210" dirty="0"/>
              <a:t>, Parallel Degree)</a:t>
            </a:r>
          </a:p>
          <a:p>
            <a:pPr lvl="1"/>
            <a:r>
              <a:rPr lang="en-US" sz="1210" dirty="0" err="1"/>
              <a:t>HeuristicCost</a:t>
            </a:r>
            <a:r>
              <a:rPr lang="en-US" sz="1210" dirty="0"/>
              <a:t> – How much to reach END? </a:t>
            </a:r>
          </a:p>
          <a:p>
            <a:pPr lvl="1"/>
            <a:r>
              <a:rPr lang="en-US" sz="1210" dirty="0" err="1"/>
              <a:t>EstimatedCost</a:t>
            </a:r>
            <a:r>
              <a:rPr lang="en-US" sz="1210" dirty="0"/>
              <a:t> – </a:t>
            </a:r>
            <a:r>
              <a:rPr lang="en-US" sz="1210" dirty="0" err="1"/>
              <a:t>RealCost+HeuristicCost</a:t>
            </a:r>
            <a:endParaRPr lang="en-US" sz="1210" dirty="0"/>
          </a:p>
          <a:p>
            <a:r>
              <a:rPr lang="en-US" sz="1412" dirty="0"/>
              <a:t>Priority Queue</a:t>
            </a:r>
          </a:p>
          <a:p>
            <a:pPr lvl="1"/>
            <a:r>
              <a:rPr lang="en-US" sz="1210" dirty="0"/>
              <a:t>First examine candidate with lower Estimated Cost</a:t>
            </a:r>
          </a:p>
          <a:p>
            <a:pPr marL="0" indent="0">
              <a:buNone/>
            </a:pPr>
            <a:endParaRPr lang="en-US" sz="1412" dirty="0"/>
          </a:p>
          <a:p>
            <a:pPr marL="0" indent="0">
              <a:buNone/>
            </a:pPr>
            <a:endParaRPr lang="en-US" sz="1412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234330-8125-4B22-ABD6-7DC378AD1EFB}"/>
              </a:ext>
            </a:extLst>
          </p:cNvPr>
          <p:cNvCxnSpPr>
            <a:cxnSpLocks/>
            <a:stCxn id="32" idx="0"/>
            <a:endCxn id="25" idx="2"/>
          </p:cNvCxnSpPr>
          <p:nvPr/>
        </p:nvCxnSpPr>
        <p:spPr>
          <a:xfrm flipH="1" flipV="1">
            <a:off x="322992" y="2136108"/>
            <a:ext cx="471190" cy="682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3FA83C-1293-4150-A76D-58EB45B3982B}"/>
              </a:ext>
            </a:extLst>
          </p:cNvPr>
          <p:cNvGrpSpPr/>
          <p:nvPr/>
        </p:nvGrpSpPr>
        <p:grpSpPr>
          <a:xfrm>
            <a:off x="158861" y="1210693"/>
            <a:ext cx="1052817" cy="1369306"/>
            <a:chOff x="866684" y="2387787"/>
            <a:chExt cx="2088232" cy="2715979"/>
          </a:xfrm>
        </p:grpSpPr>
        <p:sp>
          <p:nvSpPr>
            <p:cNvPr id="22" name="Rounded Rectangle 9">
              <a:extLst>
                <a:ext uri="{FF2B5EF4-FFF2-40B4-BE49-F238E27FC236}">
                  <a16:creationId xmlns:a16="http://schemas.microsoft.com/office/drawing/2014/main" id="{63971DBB-F824-4AAB-B619-908B3733C779}"/>
                </a:ext>
              </a:extLst>
            </p:cNvPr>
            <p:cNvSpPr/>
            <p:nvPr/>
          </p:nvSpPr>
          <p:spPr>
            <a:xfrm>
              <a:off x="1802788" y="3722541"/>
              <a:ext cx="648072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Op3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2077863D-25AD-4074-B0F4-D1869C0F806F}"/>
                </a:ext>
              </a:extLst>
            </p:cNvPr>
            <p:cNvSpPr/>
            <p:nvPr/>
          </p:nvSpPr>
          <p:spPr>
            <a:xfrm>
              <a:off x="1226724" y="4599709"/>
              <a:ext cx="651098" cy="4877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Op1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Rounded Rectangle 13">
              <a:extLst>
                <a:ext uri="{FF2B5EF4-FFF2-40B4-BE49-F238E27FC236}">
                  <a16:creationId xmlns:a16="http://schemas.microsoft.com/office/drawing/2014/main" id="{D8B11BFB-852F-4112-BAC2-C7D11AB7CB8A}"/>
                </a:ext>
              </a:extLst>
            </p:cNvPr>
            <p:cNvSpPr/>
            <p:nvPr/>
          </p:nvSpPr>
          <p:spPr>
            <a:xfrm>
              <a:off x="2303818" y="4616057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Op2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ounded Rectangle 14">
              <a:extLst>
                <a:ext uri="{FF2B5EF4-FFF2-40B4-BE49-F238E27FC236}">
                  <a16:creationId xmlns:a16="http://schemas.microsoft.com/office/drawing/2014/main" id="{AE3FCE69-3D2C-4208-9DE6-31079E5DBDEC}"/>
                </a:ext>
              </a:extLst>
            </p:cNvPr>
            <p:cNvSpPr/>
            <p:nvPr/>
          </p:nvSpPr>
          <p:spPr>
            <a:xfrm>
              <a:off x="866684" y="3735613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Op4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2FCA4E6-996D-4086-972B-FBDEAEBD0192}"/>
                </a:ext>
              </a:extLst>
            </p:cNvPr>
            <p:cNvCxnSpPr>
              <a:cxnSpLocks/>
              <a:stCxn id="23" idx="0"/>
              <a:endCxn id="22" idx="2"/>
            </p:cNvCxnSpPr>
            <p:nvPr/>
          </p:nvCxnSpPr>
          <p:spPr>
            <a:xfrm flipV="1">
              <a:off x="1552273" y="4210250"/>
              <a:ext cx="574551" cy="3894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BF44A9B-AD1A-4531-A872-B2DEF6FD2B45}"/>
                </a:ext>
              </a:extLst>
            </p:cNvPr>
            <p:cNvCxnSpPr>
              <a:cxnSpLocks/>
              <a:endCxn id="22" idx="2"/>
            </p:cNvCxnSpPr>
            <p:nvPr/>
          </p:nvCxnSpPr>
          <p:spPr>
            <a:xfrm flipH="1" flipV="1">
              <a:off x="2126824" y="4210250"/>
              <a:ext cx="396044" cy="3894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FD68617-EDB7-4827-82C2-3F51BFC648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6726" y="3298025"/>
              <a:ext cx="433561" cy="4614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596AACC-65BD-43B7-8A9C-0D9B341D2E64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H="1" flipV="1">
              <a:off x="1730784" y="3311099"/>
              <a:ext cx="396040" cy="411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ounded Rectangle 20">
              <a:extLst>
                <a:ext uri="{FF2B5EF4-FFF2-40B4-BE49-F238E27FC236}">
                  <a16:creationId xmlns:a16="http://schemas.microsoft.com/office/drawing/2014/main" id="{C46AEBA4-F294-4ECA-B1D1-3E3E9EE1E506}"/>
                </a:ext>
              </a:extLst>
            </p:cNvPr>
            <p:cNvSpPr/>
            <p:nvPr/>
          </p:nvSpPr>
          <p:spPr>
            <a:xfrm>
              <a:off x="1403810" y="2811541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Op5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EE0E4E5-71B0-417A-8239-6B26DC25E9B1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V="1">
              <a:off x="1729359" y="2387787"/>
              <a:ext cx="1425" cy="423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13">
            <a:extLst>
              <a:ext uri="{FF2B5EF4-FFF2-40B4-BE49-F238E27FC236}">
                <a16:creationId xmlns:a16="http://schemas.microsoft.com/office/drawing/2014/main" id="{4C6797AF-AA85-436C-B7C7-21A522C7F786}"/>
              </a:ext>
            </a:extLst>
          </p:cNvPr>
          <p:cNvSpPr/>
          <p:nvPr/>
        </p:nvSpPr>
        <p:spPr>
          <a:xfrm>
            <a:off x="569549" y="2818206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3E279D8-7E6A-41AB-92ED-B18F358BAEE1}"/>
              </a:ext>
            </a:extLst>
          </p:cNvPr>
          <p:cNvCxnSpPr>
            <a:cxnSpLocks/>
            <a:stCxn id="32" idx="0"/>
            <a:endCxn id="23" idx="2"/>
          </p:cNvCxnSpPr>
          <p:nvPr/>
        </p:nvCxnSpPr>
        <p:spPr>
          <a:xfrm flipH="1" flipV="1">
            <a:off x="504513" y="2571756"/>
            <a:ext cx="289669" cy="246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7B3668B-2FF3-4BB4-888F-74A730A40FE5}"/>
              </a:ext>
            </a:extLst>
          </p:cNvPr>
          <p:cNvCxnSpPr>
            <a:cxnSpLocks/>
            <a:stCxn id="32" idx="0"/>
            <a:endCxn id="24" idx="2"/>
          </p:cNvCxnSpPr>
          <p:nvPr/>
        </p:nvCxnSpPr>
        <p:spPr>
          <a:xfrm flipV="1">
            <a:off x="794182" y="2579999"/>
            <a:ext cx="253365" cy="238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82E63B0B-282B-4A2E-A84B-D95F1B95A52A}"/>
              </a:ext>
            </a:extLst>
          </p:cNvPr>
          <p:cNvSpPr/>
          <p:nvPr/>
        </p:nvSpPr>
        <p:spPr>
          <a:xfrm>
            <a:off x="369160" y="968646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END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505DC66-F117-4D64-AE30-6F06B6AED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80" y="2244836"/>
            <a:ext cx="451475" cy="3336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DFEFD85-0F84-4095-93D7-AB1BEB31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11" y="2258950"/>
            <a:ext cx="454550" cy="3359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61D1EAF-54CF-43C3-8F7E-340034A58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59" y="1802774"/>
            <a:ext cx="467279" cy="3333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183FAD9-AB4E-4D42-8CC8-CB40C81F1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9" y="1820832"/>
            <a:ext cx="493423" cy="32105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5D5C1F2-CF17-472C-8B0A-99F37CDBC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76" y="1346785"/>
            <a:ext cx="509032" cy="3361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2D6735-E5BC-B6F7-B39F-2E711B15C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1" y="64735"/>
            <a:ext cx="4149090" cy="352620"/>
          </a:xfrm>
        </p:spPr>
        <p:txBody>
          <a:bodyPr/>
          <a:lstStyle/>
          <a:p>
            <a:pPr algn="l"/>
            <a:r>
              <a:rPr lang="en-US" sz="1400" dirty="0">
                <a:solidFill>
                  <a:srgbClr val="3333B2"/>
                </a:solidFill>
                <a:latin typeface="Arial"/>
                <a:cs typeface="Arial"/>
              </a:rPr>
              <a:t>A*-alike Search Algorithm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301CF-2FBF-9014-1AE6-D4BDE7A87E7C}"/>
              </a:ext>
            </a:extLst>
          </p:cNvPr>
          <p:cNvSpPr txBox="1">
            <a:spLocks/>
          </p:cNvSpPr>
          <p:nvPr/>
        </p:nvSpPr>
        <p:spPr>
          <a:xfrm>
            <a:off x="4202192" y="3211187"/>
            <a:ext cx="198754" cy="89768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124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643838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3">
            <a:extLst>
              <a:ext uri="{FF2B5EF4-FFF2-40B4-BE49-F238E27FC236}">
                <a16:creationId xmlns:a16="http://schemas.microsoft.com/office/drawing/2014/main" id="{D5E91863-091B-4A3D-AF94-D88846B93D7E}"/>
              </a:ext>
            </a:extLst>
          </p:cNvPr>
          <p:cNvSpPr/>
          <p:nvPr/>
        </p:nvSpPr>
        <p:spPr>
          <a:xfrm>
            <a:off x="440804" y="950483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END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F838BFB-127C-4DA8-83C1-A49A5DC59C9F}"/>
              </a:ext>
            </a:extLst>
          </p:cNvPr>
          <p:cNvCxnSpPr>
            <a:cxnSpLocks/>
          </p:cNvCxnSpPr>
          <p:nvPr/>
        </p:nvCxnSpPr>
        <p:spPr>
          <a:xfrm>
            <a:off x="85136" y="771661"/>
            <a:ext cx="10057" cy="21037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368A3256-5E7C-499B-BE13-7303EC97A7A9}"/>
              </a:ext>
            </a:extLst>
          </p:cNvPr>
          <p:cNvSpPr/>
          <p:nvPr/>
        </p:nvSpPr>
        <p:spPr>
          <a:xfrm>
            <a:off x="-115253" y="748761"/>
            <a:ext cx="1868140" cy="247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Reverse Topological Sort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AAE571-B94A-4F4E-B649-7617EEE7C64C}"/>
              </a:ext>
            </a:extLst>
          </p:cNvPr>
          <p:cNvSpPr/>
          <p:nvPr/>
        </p:nvSpPr>
        <p:spPr>
          <a:xfrm>
            <a:off x="960437" y="984461"/>
            <a:ext cx="1438214" cy="232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Heuristic Cost of END=0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AF5EC5-1919-F226-3180-5ED70DE86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1" y="64735"/>
            <a:ext cx="4149090" cy="352620"/>
          </a:xfrm>
        </p:spPr>
        <p:txBody>
          <a:bodyPr/>
          <a:lstStyle/>
          <a:p>
            <a:pPr algn="l"/>
            <a:r>
              <a:rPr lang="en-US" sz="1400" dirty="0">
                <a:solidFill>
                  <a:srgbClr val="3333B2"/>
                </a:solidFill>
                <a:latin typeface="Arial"/>
                <a:cs typeface="Arial"/>
              </a:rPr>
              <a:t>A*-alike Search Algorithm - Heuristic 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495A465-E6DD-916F-452A-D8E2CEFC39DF}"/>
              </a:ext>
            </a:extLst>
          </p:cNvPr>
          <p:cNvSpPr txBox="1">
            <a:spLocks/>
          </p:cNvSpPr>
          <p:nvPr/>
        </p:nvSpPr>
        <p:spPr>
          <a:xfrm>
            <a:off x="4202192" y="3211187"/>
            <a:ext cx="198754" cy="89768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125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785819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0EA9F29E-8A82-4CC0-AF79-0D1122754F82}"/>
              </a:ext>
            </a:extLst>
          </p:cNvPr>
          <p:cNvSpPr/>
          <p:nvPr/>
        </p:nvSpPr>
        <p:spPr>
          <a:xfrm>
            <a:off x="2355205" y="2507674"/>
            <a:ext cx="857001" cy="26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5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 Aggregate Cost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B1A4D19-9AE8-4A74-BF25-A0092A8C0750}"/>
              </a:ext>
            </a:extLst>
          </p:cNvPr>
          <p:cNvSpPr/>
          <p:nvPr/>
        </p:nvSpPr>
        <p:spPr>
          <a:xfrm>
            <a:off x="2345417" y="1949383"/>
            <a:ext cx="857001" cy="26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5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 Aggregate Cost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7714F9C-2FA9-40AD-9273-2571D4AA28D5}"/>
              </a:ext>
            </a:extLst>
          </p:cNvPr>
          <p:cNvGrpSpPr/>
          <p:nvPr/>
        </p:nvGrpSpPr>
        <p:grpSpPr>
          <a:xfrm>
            <a:off x="501306" y="1192530"/>
            <a:ext cx="328262" cy="459529"/>
            <a:chOff x="7030150" y="1256046"/>
            <a:chExt cx="651098" cy="911463"/>
          </a:xfrm>
        </p:grpSpPr>
        <p:sp>
          <p:nvSpPr>
            <p:cNvPr id="111" name="Rounded Rectangle 20">
              <a:extLst>
                <a:ext uri="{FF2B5EF4-FFF2-40B4-BE49-F238E27FC236}">
                  <a16:creationId xmlns:a16="http://schemas.microsoft.com/office/drawing/2014/main" id="{55A03E78-539C-4365-B5D6-505DF77D038E}"/>
                </a:ext>
              </a:extLst>
            </p:cNvPr>
            <p:cNvSpPr/>
            <p:nvPr/>
          </p:nvSpPr>
          <p:spPr>
            <a:xfrm>
              <a:off x="7030150" y="1679800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Op5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BA86DE27-4143-470F-906B-0B5B9D3BC297}"/>
                </a:ext>
              </a:extLst>
            </p:cNvPr>
            <p:cNvCxnSpPr>
              <a:cxnSpLocks/>
              <a:stCxn id="111" idx="0"/>
            </p:cNvCxnSpPr>
            <p:nvPr/>
          </p:nvCxnSpPr>
          <p:spPr>
            <a:xfrm flipV="1">
              <a:off x="7355699" y="1256046"/>
              <a:ext cx="1425" cy="423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Rounded Rectangle 13">
            <a:extLst>
              <a:ext uri="{FF2B5EF4-FFF2-40B4-BE49-F238E27FC236}">
                <a16:creationId xmlns:a16="http://schemas.microsoft.com/office/drawing/2014/main" id="{D5E91863-091B-4A3D-AF94-D88846B93D7E}"/>
              </a:ext>
            </a:extLst>
          </p:cNvPr>
          <p:cNvSpPr/>
          <p:nvPr/>
        </p:nvSpPr>
        <p:spPr>
          <a:xfrm>
            <a:off x="440804" y="950483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END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8994463-D405-4985-BA2D-7A9798F28A88}"/>
              </a:ext>
            </a:extLst>
          </p:cNvPr>
          <p:cNvSpPr/>
          <p:nvPr/>
        </p:nvSpPr>
        <p:spPr>
          <a:xfrm>
            <a:off x="890069" y="1388032"/>
            <a:ext cx="469089" cy="262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Rounded Rectangle 20">
            <a:extLst>
              <a:ext uri="{FF2B5EF4-FFF2-40B4-BE49-F238E27FC236}">
                <a16:creationId xmlns:a16="http://schemas.microsoft.com/office/drawing/2014/main" id="{A1E399A5-71DA-468D-B5AA-9D3192640B51}"/>
              </a:ext>
            </a:extLst>
          </p:cNvPr>
          <p:cNvSpPr/>
          <p:nvPr/>
        </p:nvSpPr>
        <p:spPr>
          <a:xfrm>
            <a:off x="1466345" y="1325974"/>
            <a:ext cx="960438" cy="4707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Rounded Rectangle 20">
            <a:extLst>
              <a:ext uri="{FF2B5EF4-FFF2-40B4-BE49-F238E27FC236}">
                <a16:creationId xmlns:a16="http://schemas.microsoft.com/office/drawing/2014/main" id="{53A90692-1973-4317-BC99-B3B991D9864B}"/>
              </a:ext>
            </a:extLst>
          </p:cNvPr>
          <p:cNvSpPr/>
          <p:nvPr/>
        </p:nvSpPr>
        <p:spPr>
          <a:xfrm>
            <a:off x="1466345" y="1871231"/>
            <a:ext cx="960438" cy="4707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Rounded Rectangle 20">
            <a:extLst>
              <a:ext uri="{FF2B5EF4-FFF2-40B4-BE49-F238E27FC236}">
                <a16:creationId xmlns:a16="http://schemas.microsoft.com/office/drawing/2014/main" id="{198CA68C-57E1-484B-98D6-8D4C5BAF5917}"/>
              </a:ext>
            </a:extLst>
          </p:cNvPr>
          <p:cNvSpPr/>
          <p:nvPr/>
        </p:nvSpPr>
        <p:spPr>
          <a:xfrm>
            <a:off x="1466345" y="2399726"/>
            <a:ext cx="960438" cy="4707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66BCE79-8C46-4819-8908-973C75711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3" t="10848" r="50559" b="72602"/>
          <a:stretch/>
        </p:blipFill>
        <p:spPr>
          <a:xfrm>
            <a:off x="3121740" y="1127593"/>
            <a:ext cx="822923" cy="557159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3F175684-2B2B-4C67-8954-265360CA3AF0}"/>
              </a:ext>
            </a:extLst>
          </p:cNvPr>
          <p:cNvSpPr/>
          <p:nvPr/>
        </p:nvSpPr>
        <p:spPr>
          <a:xfrm>
            <a:off x="3999906" y="1332144"/>
            <a:ext cx="502676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indent="-25400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06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 model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8340CF1-0C57-4066-9FA1-C0BA83818282}"/>
              </a:ext>
            </a:extLst>
          </p:cNvPr>
          <p:cNvSpPr/>
          <p:nvPr/>
        </p:nvSpPr>
        <p:spPr>
          <a:xfrm>
            <a:off x="2355881" y="1444524"/>
            <a:ext cx="857001" cy="26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5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 Aggregate Cost</a:t>
            </a:r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974FFBA0-6A8D-45C9-BEEB-D52433863FD0}"/>
              </a:ext>
            </a:extLst>
          </p:cNvPr>
          <p:cNvSpPr/>
          <p:nvPr/>
        </p:nvSpPr>
        <p:spPr>
          <a:xfrm rot="10800000">
            <a:off x="2606123" y="1357285"/>
            <a:ext cx="127799" cy="10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55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D6BB0018-4822-4924-BFAC-FA6B8BC21839}"/>
              </a:ext>
            </a:extLst>
          </p:cNvPr>
          <p:cNvSpPr/>
          <p:nvPr/>
        </p:nvSpPr>
        <p:spPr>
          <a:xfrm>
            <a:off x="2890505" y="1357095"/>
            <a:ext cx="127799" cy="10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555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CABB258-4372-45B9-AC49-2FC6148F6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3" t="10848" r="50559" b="72602"/>
          <a:stretch/>
        </p:blipFill>
        <p:spPr>
          <a:xfrm>
            <a:off x="3121740" y="1723784"/>
            <a:ext cx="822923" cy="557159"/>
          </a:xfrm>
          <a:prstGeom prst="rect">
            <a:avLst/>
          </a:prstGeom>
        </p:spPr>
      </p:pic>
      <p:sp>
        <p:nvSpPr>
          <p:cNvPr id="70" name="Arrow: Right 69">
            <a:extLst>
              <a:ext uri="{FF2B5EF4-FFF2-40B4-BE49-F238E27FC236}">
                <a16:creationId xmlns:a16="http://schemas.microsoft.com/office/drawing/2014/main" id="{AD926B6A-16A6-4237-A5D5-EB9E85872A7D}"/>
              </a:ext>
            </a:extLst>
          </p:cNvPr>
          <p:cNvSpPr/>
          <p:nvPr/>
        </p:nvSpPr>
        <p:spPr>
          <a:xfrm rot="10800000">
            <a:off x="2608487" y="1866830"/>
            <a:ext cx="127799" cy="10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55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0D9A67A2-BA21-41C8-BEF6-110560E0BA95}"/>
              </a:ext>
            </a:extLst>
          </p:cNvPr>
          <p:cNvSpPr/>
          <p:nvPr/>
        </p:nvSpPr>
        <p:spPr>
          <a:xfrm>
            <a:off x="2890505" y="1849471"/>
            <a:ext cx="127799" cy="10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555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386C6774-E9A6-4279-9B58-47E9366F4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3" t="10848" r="50559" b="72602"/>
          <a:stretch/>
        </p:blipFill>
        <p:spPr>
          <a:xfrm>
            <a:off x="3140629" y="2315788"/>
            <a:ext cx="822923" cy="557159"/>
          </a:xfrm>
          <a:prstGeom prst="rect">
            <a:avLst/>
          </a:prstGeom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6082EDE3-CD10-4606-B7C4-88119E3853AD}"/>
              </a:ext>
            </a:extLst>
          </p:cNvPr>
          <p:cNvSpPr/>
          <p:nvPr/>
        </p:nvSpPr>
        <p:spPr>
          <a:xfrm rot="10800000">
            <a:off x="2608487" y="2432585"/>
            <a:ext cx="127799" cy="10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55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D09C6F87-97C9-4BB5-AD92-1C850C94A28A}"/>
              </a:ext>
            </a:extLst>
          </p:cNvPr>
          <p:cNvSpPr/>
          <p:nvPr/>
        </p:nvSpPr>
        <p:spPr>
          <a:xfrm>
            <a:off x="2895761" y="2415396"/>
            <a:ext cx="127799" cy="10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55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EA0C8644-0A1F-48AF-A8F5-9A54C956D16E}"/>
              </a:ext>
            </a:extLst>
          </p:cNvPr>
          <p:cNvSpPr/>
          <p:nvPr/>
        </p:nvSpPr>
        <p:spPr>
          <a:xfrm rot="16200000">
            <a:off x="2669606" y="860997"/>
            <a:ext cx="282251" cy="262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B3A5129-2396-46AC-8114-5F64D504BD33}"/>
              </a:ext>
            </a:extLst>
          </p:cNvPr>
          <p:cNvSpPr/>
          <p:nvPr/>
        </p:nvSpPr>
        <p:spPr>
          <a:xfrm>
            <a:off x="1805623" y="890323"/>
            <a:ext cx="800500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06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Compute Minimum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C27BC-D999-4643-82D4-6E5FB6D52D2E}"/>
              </a:ext>
            </a:extLst>
          </p:cNvPr>
          <p:cNvSpPr/>
          <p:nvPr/>
        </p:nvSpPr>
        <p:spPr>
          <a:xfrm>
            <a:off x="816584" y="432676"/>
            <a:ext cx="4253222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Heuristic Cost Aggregate Stream = Minimum of the below + </a:t>
            </a: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Heuristic Cost of END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B1FD28F-7C35-4215-9BB5-00C24B40D09E}"/>
              </a:ext>
            </a:extLst>
          </p:cNvPr>
          <p:cNvCxnSpPr>
            <a:cxnSpLocks/>
          </p:cNvCxnSpPr>
          <p:nvPr/>
        </p:nvCxnSpPr>
        <p:spPr>
          <a:xfrm>
            <a:off x="85136" y="771661"/>
            <a:ext cx="10057" cy="21037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8FCFC30-ED49-4F30-AA8B-38E3A59FFF45}"/>
              </a:ext>
            </a:extLst>
          </p:cNvPr>
          <p:cNvSpPr/>
          <p:nvPr/>
        </p:nvSpPr>
        <p:spPr>
          <a:xfrm>
            <a:off x="-115253" y="748761"/>
            <a:ext cx="1868140" cy="247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Reverse Topological Sort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F668237-1287-4D61-AF72-425E70A1A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62" y="1356612"/>
            <a:ext cx="509032" cy="336153"/>
          </a:xfrm>
          <a:prstGeom prst="rect">
            <a:avLst/>
          </a:prstGeom>
        </p:spPr>
      </p:pic>
      <p:pic>
        <p:nvPicPr>
          <p:cNvPr id="33" name="Picture 2" descr="Image result for server icon">
            <a:extLst>
              <a:ext uri="{FF2B5EF4-FFF2-40B4-BE49-F238E27FC236}">
                <a16:creationId xmlns:a16="http://schemas.microsoft.com/office/drawing/2014/main" id="{8D22CB23-6BFD-4548-8C1B-73D1D217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79" y="2543366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7">
            <a:extLst>
              <a:ext uri="{FF2B5EF4-FFF2-40B4-BE49-F238E27FC236}">
                <a16:creationId xmlns:a16="http://schemas.microsoft.com/office/drawing/2014/main" id="{954B99BA-7336-4B81-B273-BEAF1B5E9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817" y="2328942"/>
            <a:ext cx="547026" cy="3511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C3BB06-6244-46DC-909B-1D4D61E84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378" y="2467002"/>
            <a:ext cx="509032" cy="336153"/>
          </a:xfrm>
          <a:prstGeom prst="rect">
            <a:avLst/>
          </a:prstGeom>
        </p:spPr>
      </p:pic>
      <p:pic>
        <p:nvPicPr>
          <p:cNvPr id="37" name="Picture 2" descr="Image result for server icon">
            <a:extLst>
              <a:ext uri="{FF2B5EF4-FFF2-40B4-BE49-F238E27FC236}">
                <a16:creationId xmlns:a16="http://schemas.microsoft.com/office/drawing/2014/main" id="{6C176FD8-9E0F-4BCF-8FD2-0E3FA6053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16" y="1474910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8AD79106-6E79-4725-9992-47E8DE6B0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753" y="1260487"/>
            <a:ext cx="547026" cy="3511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50045C6-AE4F-4B20-995F-7140B4FF7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315" y="1398547"/>
            <a:ext cx="509032" cy="336153"/>
          </a:xfrm>
          <a:prstGeom prst="rect">
            <a:avLst/>
          </a:prstGeom>
        </p:spPr>
      </p:pic>
      <p:pic>
        <p:nvPicPr>
          <p:cNvPr id="40" name="Picture 2" descr="Image result for server icon">
            <a:extLst>
              <a:ext uri="{FF2B5EF4-FFF2-40B4-BE49-F238E27FC236}">
                <a16:creationId xmlns:a16="http://schemas.microsoft.com/office/drawing/2014/main" id="{7DF68D67-9457-44FD-836E-68D55E340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41" y="2024980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">
            <a:extLst>
              <a:ext uri="{FF2B5EF4-FFF2-40B4-BE49-F238E27FC236}">
                <a16:creationId xmlns:a16="http://schemas.microsoft.com/office/drawing/2014/main" id="{ACFFA027-3C0F-4E22-9861-62468D3AF7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641" y="1806751"/>
            <a:ext cx="547026" cy="25633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6FD4A76-DCF8-4CF2-9A1A-C5CF9B7AC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724" y="1935496"/>
            <a:ext cx="509032" cy="3361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1403E77-1837-3BE3-2E28-00DE56032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1" y="64735"/>
            <a:ext cx="4149090" cy="352620"/>
          </a:xfrm>
        </p:spPr>
        <p:txBody>
          <a:bodyPr/>
          <a:lstStyle/>
          <a:p>
            <a:pPr algn="l"/>
            <a:r>
              <a:rPr lang="en-US" sz="1400" dirty="0">
                <a:solidFill>
                  <a:srgbClr val="3333B2"/>
                </a:solidFill>
                <a:latin typeface="Arial"/>
                <a:cs typeface="Arial"/>
              </a:rPr>
              <a:t>A*-alike Search Algorithm - Heuristic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C42375-57F4-52A6-7516-F4C33DEC9390}"/>
              </a:ext>
            </a:extLst>
          </p:cNvPr>
          <p:cNvSpPr/>
          <p:nvPr/>
        </p:nvSpPr>
        <p:spPr>
          <a:xfrm>
            <a:off x="4003670" y="1820350"/>
            <a:ext cx="502676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indent="-25400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06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 model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4422C8-62DD-6A57-A9C7-EC216AAE281A}"/>
              </a:ext>
            </a:extLst>
          </p:cNvPr>
          <p:cNvSpPr/>
          <p:nvPr/>
        </p:nvSpPr>
        <p:spPr>
          <a:xfrm>
            <a:off x="3999906" y="2401225"/>
            <a:ext cx="502676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indent="-25400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06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 model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4DB9F68-AB54-1505-0B7E-A545AFFAA464}"/>
              </a:ext>
            </a:extLst>
          </p:cNvPr>
          <p:cNvSpPr txBox="1">
            <a:spLocks/>
          </p:cNvSpPr>
          <p:nvPr/>
        </p:nvSpPr>
        <p:spPr>
          <a:xfrm>
            <a:off x="4202192" y="3211187"/>
            <a:ext cx="198754" cy="89768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126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4499614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Right 4">
            <a:extLst>
              <a:ext uri="{FF2B5EF4-FFF2-40B4-BE49-F238E27FC236}">
                <a16:creationId xmlns:a16="http://schemas.microsoft.com/office/drawing/2014/main" id="{78994463-D405-4985-BA2D-7A9798F28A88}"/>
              </a:ext>
            </a:extLst>
          </p:cNvPr>
          <p:cNvSpPr/>
          <p:nvPr/>
        </p:nvSpPr>
        <p:spPr>
          <a:xfrm>
            <a:off x="977323" y="1836319"/>
            <a:ext cx="469089" cy="262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Rounded Rectangle 20">
            <a:extLst>
              <a:ext uri="{FF2B5EF4-FFF2-40B4-BE49-F238E27FC236}">
                <a16:creationId xmlns:a16="http://schemas.microsoft.com/office/drawing/2014/main" id="{A1E399A5-71DA-468D-B5AA-9D3192640B51}"/>
              </a:ext>
            </a:extLst>
          </p:cNvPr>
          <p:cNvSpPr/>
          <p:nvPr/>
        </p:nvSpPr>
        <p:spPr>
          <a:xfrm>
            <a:off x="1528185" y="1638225"/>
            <a:ext cx="960438" cy="5571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Rounded Rectangle 20">
            <a:extLst>
              <a:ext uri="{FF2B5EF4-FFF2-40B4-BE49-F238E27FC236}">
                <a16:creationId xmlns:a16="http://schemas.microsoft.com/office/drawing/2014/main" id="{53A90692-1973-4317-BC99-B3B991D9864B}"/>
              </a:ext>
            </a:extLst>
          </p:cNvPr>
          <p:cNvSpPr/>
          <p:nvPr/>
        </p:nvSpPr>
        <p:spPr>
          <a:xfrm>
            <a:off x="1521716" y="2227884"/>
            <a:ext cx="960438" cy="5571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Rounded Rectangle 20">
            <a:extLst>
              <a:ext uri="{FF2B5EF4-FFF2-40B4-BE49-F238E27FC236}">
                <a16:creationId xmlns:a16="http://schemas.microsoft.com/office/drawing/2014/main" id="{198CA68C-57E1-484B-98D6-8D4C5BAF5917}"/>
              </a:ext>
            </a:extLst>
          </p:cNvPr>
          <p:cNvSpPr/>
          <p:nvPr/>
        </p:nvSpPr>
        <p:spPr>
          <a:xfrm>
            <a:off x="1528185" y="2823854"/>
            <a:ext cx="960438" cy="497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66BCE79-8C46-4819-8908-973C75711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3" t="10848" r="50559" b="72602"/>
          <a:stretch/>
        </p:blipFill>
        <p:spPr>
          <a:xfrm>
            <a:off x="3187982" y="1614912"/>
            <a:ext cx="822923" cy="557159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38340CF1-0C57-4066-9FA1-C0BA83818282}"/>
              </a:ext>
            </a:extLst>
          </p:cNvPr>
          <p:cNvSpPr/>
          <p:nvPr/>
        </p:nvSpPr>
        <p:spPr>
          <a:xfrm>
            <a:off x="2609171" y="1901408"/>
            <a:ext cx="577629" cy="26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5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 Join Cost</a:t>
            </a:r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974FFBA0-6A8D-45C9-BEEB-D52433863FD0}"/>
              </a:ext>
            </a:extLst>
          </p:cNvPr>
          <p:cNvSpPr/>
          <p:nvPr/>
        </p:nvSpPr>
        <p:spPr>
          <a:xfrm rot="10800000">
            <a:off x="2693376" y="1805572"/>
            <a:ext cx="127799" cy="10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555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CABB258-4372-45B9-AC49-2FC6148F6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3" t="10848" r="50559" b="72602"/>
          <a:stretch/>
        </p:blipFill>
        <p:spPr>
          <a:xfrm>
            <a:off x="3208994" y="2172071"/>
            <a:ext cx="822923" cy="557159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FC6D3BF6-4AB7-421E-A50D-054C6E6886CD}"/>
              </a:ext>
            </a:extLst>
          </p:cNvPr>
          <p:cNvSpPr/>
          <p:nvPr/>
        </p:nvSpPr>
        <p:spPr>
          <a:xfrm>
            <a:off x="2611535" y="2410953"/>
            <a:ext cx="577629" cy="26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5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 Join Cost</a:t>
            </a: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AD926B6A-16A6-4237-A5D5-EB9E85872A7D}"/>
              </a:ext>
            </a:extLst>
          </p:cNvPr>
          <p:cNvSpPr/>
          <p:nvPr/>
        </p:nvSpPr>
        <p:spPr>
          <a:xfrm rot="10800000">
            <a:off x="2695740" y="2315117"/>
            <a:ext cx="127799" cy="10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55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0D9A67A2-BA21-41C8-BEF6-110560E0BA95}"/>
              </a:ext>
            </a:extLst>
          </p:cNvPr>
          <p:cNvSpPr/>
          <p:nvPr/>
        </p:nvSpPr>
        <p:spPr>
          <a:xfrm>
            <a:off x="2919625" y="2315117"/>
            <a:ext cx="127799" cy="10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555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386C6774-E9A6-4279-9B58-47E9366F4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3" t="10848" r="50559" b="72602"/>
          <a:stretch/>
        </p:blipFill>
        <p:spPr>
          <a:xfrm>
            <a:off x="3227882" y="2764075"/>
            <a:ext cx="822923" cy="55715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049570B9-66FA-4CED-81E7-F3FB0D9618DB}"/>
              </a:ext>
            </a:extLst>
          </p:cNvPr>
          <p:cNvSpPr/>
          <p:nvPr/>
        </p:nvSpPr>
        <p:spPr>
          <a:xfrm>
            <a:off x="2611535" y="2976708"/>
            <a:ext cx="577629" cy="26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55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 Join Cost</a:t>
            </a: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6082EDE3-CD10-4606-B7C4-88119E3853AD}"/>
              </a:ext>
            </a:extLst>
          </p:cNvPr>
          <p:cNvSpPr/>
          <p:nvPr/>
        </p:nvSpPr>
        <p:spPr>
          <a:xfrm rot="10800000">
            <a:off x="2695740" y="2880872"/>
            <a:ext cx="127799" cy="10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55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D09C6F87-97C9-4BB5-AD92-1C850C94A28A}"/>
              </a:ext>
            </a:extLst>
          </p:cNvPr>
          <p:cNvSpPr/>
          <p:nvPr/>
        </p:nvSpPr>
        <p:spPr>
          <a:xfrm>
            <a:off x="2919625" y="2882815"/>
            <a:ext cx="127799" cy="10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55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EA0C8644-0A1F-48AF-A8F5-9A54C956D16E}"/>
              </a:ext>
            </a:extLst>
          </p:cNvPr>
          <p:cNvSpPr/>
          <p:nvPr/>
        </p:nvSpPr>
        <p:spPr>
          <a:xfrm rot="16200000">
            <a:off x="2669606" y="937832"/>
            <a:ext cx="282251" cy="262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B3A5129-2396-46AC-8114-5F64D504BD33}"/>
              </a:ext>
            </a:extLst>
          </p:cNvPr>
          <p:cNvSpPr/>
          <p:nvPr/>
        </p:nvSpPr>
        <p:spPr>
          <a:xfrm>
            <a:off x="1805623" y="967158"/>
            <a:ext cx="800500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06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Compute Minimum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2A1ACD1-3281-4CF3-BD48-41CB7410BE9A}"/>
              </a:ext>
            </a:extLst>
          </p:cNvPr>
          <p:cNvGrpSpPr/>
          <p:nvPr/>
        </p:nvGrpSpPr>
        <p:grpSpPr>
          <a:xfrm>
            <a:off x="186377" y="1189462"/>
            <a:ext cx="766690" cy="925416"/>
            <a:chOff x="6493024" y="1256046"/>
            <a:chExt cx="1584176" cy="1835535"/>
          </a:xfrm>
        </p:grpSpPr>
        <p:sp>
          <p:nvSpPr>
            <p:cNvPr id="81" name="Rounded Rectangle 9">
              <a:extLst>
                <a:ext uri="{FF2B5EF4-FFF2-40B4-BE49-F238E27FC236}">
                  <a16:creationId xmlns:a16="http://schemas.microsoft.com/office/drawing/2014/main" id="{04B2B420-D7D2-4A77-80C2-7E955549646C}"/>
                </a:ext>
              </a:extLst>
            </p:cNvPr>
            <p:cNvSpPr/>
            <p:nvPr/>
          </p:nvSpPr>
          <p:spPr>
            <a:xfrm>
              <a:off x="7429128" y="2590800"/>
              <a:ext cx="648072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Op3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Rounded Rectangle 14">
              <a:extLst>
                <a:ext uri="{FF2B5EF4-FFF2-40B4-BE49-F238E27FC236}">
                  <a16:creationId xmlns:a16="http://schemas.microsoft.com/office/drawing/2014/main" id="{B20B4E58-01D6-4828-B2BA-94FA8001CB94}"/>
                </a:ext>
              </a:extLst>
            </p:cNvPr>
            <p:cNvSpPr/>
            <p:nvPr/>
          </p:nvSpPr>
          <p:spPr>
            <a:xfrm>
              <a:off x="6493024" y="2603872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Op4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40B28750-2256-4B9E-AAF6-665384D39B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3066" y="2166284"/>
              <a:ext cx="433561" cy="4614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470C14C0-5372-4692-94A7-04A437500018}"/>
                </a:ext>
              </a:extLst>
            </p:cNvPr>
            <p:cNvCxnSpPr>
              <a:cxnSpLocks/>
              <a:stCxn id="81" idx="0"/>
            </p:cNvCxnSpPr>
            <p:nvPr/>
          </p:nvCxnSpPr>
          <p:spPr>
            <a:xfrm flipH="1" flipV="1">
              <a:off x="7357124" y="2179358"/>
              <a:ext cx="396040" cy="411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ounded Rectangle 20">
              <a:extLst>
                <a:ext uri="{FF2B5EF4-FFF2-40B4-BE49-F238E27FC236}">
                  <a16:creationId xmlns:a16="http://schemas.microsoft.com/office/drawing/2014/main" id="{5B11B17C-40BA-4431-ABA2-DA8E89C7C7E7}"/>
                </a:ext>
              </a:extLst>
            </p:cNvPr>
            <p:cNvSpPr/>
            <p:nvPr/>
          </p:nvSpPr>
          <p:spPr>
            <a:xfrm>
              <a:off x="7030150" y="1679800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Op5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48895386-AA30-4B3E-8505-E658B7A8DCF9}"/>
                </a:ext>
              </a:extLst>
            </p:cNvPr>
            <p:cNvCxnSpPr>
              <a:cxnSpLocks/>
              <a:stCxn id="98" idx="0"/>
            </p:cNvCxnSpPr>
            <p:nvPr/>
          </p:nvCxnSpPr>
          <p:spPr>
            <a:xfrm flipV="1">
              <a:off x="7355699" y="1256046"/>
              <a:ext cx="1425" cy="423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Rounded Rectangle 13">
            <a:extLst>
              <a:ext uri="{FF2B5EF4-FFF2-40B4-BE49-F238E27FC236}">
                <a16:creationId xmlns:a16="http://schemas.microsoft.com/office/drawing/2014/main" id="{1548B613-1140-451C-9DAB-E5247D4C5222}"/>
              </a:ext>
            </a:extLst>
          </p:cNvPr>
          <p:cNvSpPr/>
          <p:nvPr/>
        </p:nvSpPr>
        <p:spPr>
          <a:xfrm>
            <a:off x="396677" y="947415"/>
            <a:ext cx="431266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END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605B641-7FA9-4FE2-85BC-44D5A16A50F8}"/>
              </a:ext>
            </a:extLst>
          </p:cNvPr>
          <p:cNvSpPr/>
          <p:nvPr/>
        </p:nvSpPr>
        <p:spPr>
          <a:xfrm>
            <a:off x="1124614" y="432676"/>
            <a:ext cx="4253222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Heuristic Cost Join = Minimum of the below + </a:t>
            </a: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Heuristic Cost of Aggregate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75D9B50-7DCC-4446-9FAD-5C9CB842A0BD}"/>
              </a:ext>
            </a:extLst>
          </p:cNvPr>
          <p:cNvCxnSpPr>
            <a:cxnSpLocks/>
          </p:cNvCxnSpPr>
          <p:nvPr/>
        </p:nvCxnSpPr>
        <p:spPr>
          <a:xfrm>
            <a:off x="85136" y="771661"/>
            <a:ext cx="10057" cy="21037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BC3C9A1-E5F9-4A42-B629-74406C23B244}"/>
              </a:ext>
            </a:extLst>
          </p:cNvPr>
          <p:cNvSpPr/>
          <p:nvPr/>
        </p:nvSpPr>
        <p:spPr>
          <a:xfrm>
            <a:off x="-115253" y="748761"/>
            <a:ext cx="1868140" cy="247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Reverse Topological Sort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65B9A40-4AB2-454F-AB41-42ACD514E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48" y="1315826"/>
            <a:ext cx="509032" cy="3361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2CD2240-F948-4324-9DE7-1FC89DCE5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11" y="1825267"/>
            <a:ext cx="467279" cy="33333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D6E1C40-5DB2-4607-A26C-C6C11A2AF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8" y="1844412"/>
            <a:ext cx="493423" cy="321051"/>
          </a:xfrm>
          <a:prstGeom prst="rect">
            <a:avLst/>
          </a:prstGeom>
        </p:spPr>
      </p:pic>
      <p:pic>
        <p:nvPicPr>
          <p:cNvPr id="39" name="Picture 2" descr="Image result for server icon">
            <a:extLst>
              <a:ext uri="{FF2B5EF4-FFF2-40B4-BE49-F238E27FC236}">
                <a16:creationId xmlns:a16="http://schemas.microsoft.com/office/drawing/2014/main" id="{EA47B6B7-CA95-4BEA-8451-85D413DF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16" y="2992890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7">
            <a:extLst>
              <a:ext uri="{FF2B5EF4-FFF2-40B4-BE49-F238E27FC236}">
                <a16:creationId xmlns:a16="http://schemas.microsoft.com/office/drawing/2014/main" id="{BDF9CD71-ABF2-4168-891C-5E85D3B16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753" y="2778466"/>
            <a:ext cx="547026" cy="351174"/>
          </a:xfrm>
          <a:prstGeom prst="rect">
            <a:avLst/>
          </a:prstGeom>
        </p:spPr>
      </p:pic>
      <p:pic>
        <p:nvPicPr>
          <p:cNvPr id="42" name="Picture 2" descr="Image result for server icon">
            <a:extLst>
              <a:ext uri="{FF2B5EF4-FFF2-40B4-BE49-F238E27FC236}">
                <a16:creationId xmlns:a16="http://schemas.microsoft.com/office/drawing/2014/main" id="{BFF0571C-723D-4553-9713-65941229C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39" y="1854531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7">
            <a:extLst>
              <a:ext uri="{FF2B5EF4-FFF2-40B4-BE49-F238E27FC236}">
                <a16:creationId xmlns:a16="http://schemas.microsoft.com/office/drawing/2014/main" id="{DFDCD33F-7770-45E0-9A93-98CF02A55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0276" y="1640108"/>
            <a:ext cx="547026" cy="351174"/>
          </a:xfrm>
          <a:prstGeom prst="rect">
            <a:avLst/>
          </a:prstGeom>
        </p:spPr>
      </p:pic>
      <p:pic>
        <p:nvPicPr>
          <p:cNvPr id="45" name="Picture 2" descr="Image result for server icon">
            <a:extLst>
              <a:ext uri="{FF2B5EF4-FFF2-40B4-BE49-F238E27FC236}">
                <a16:creationId xmlns:a16="http://schemas.microsoft.com/office/drawing/2014/main" id="{2B90917C-65C7-4FFE-8E9C-7BCAB741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64" y="2404601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7">
            <a:extLst>
              <a:ext uri="{FF2B5EF4-FFF2-40B4-BE49-F238E27FC236}">
                <a16:creationId xmlns:a16="http://schemas.microsoft.com/office/drawing/2014/main" id="{EFB60552-7263-401A-846B-31849B6820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163" y="2186372"/>
            <a:ext cx="547026" cy="25633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9247246-7BB5-4B7D-BEC4-F7B23FCBA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036" y="1765928"/>
            <a:ext cx="467279" cy="33333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6DDD7E7-1E46-4F20-88A0-98F3A3445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173" y="2363150"/>
            <a:ext cx="467279" cy="33333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DDE04DA-4036-48B0-9615-302C5DDAB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257" y="2904510"/>
            <a:ext cx="467279" cy="3333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B9E24C2-9972-0D86-3829-249749C49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1" y="64735"/>
            <a:ext cx="4149090" cy="352620"/>
          </a:xfrm>
        </p:spPr>
        <p:txBody>
          <a:bodyPr/>
          <a:lstStyle/>
          <a:p>
            <a:pPr algn="l"/>
            <a:r>
              <a:rPr lang="en-US" sz="1400" dirty="0">
                <a:solidFill>
                  <a:srgbClr val="3333B2"/>
                </a:solidFill>
                <a:latin typeface="Arial"/>
                <a:cs typeface="Arial"/>
              </a:rPr>
              <a:t>A*-alike Search Algorithm - Heuristic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1B7204F-9105-E516-A81D-64FE999CC377}"/>
              </a:ext>
            </a:extLst>
          </p:cNvPr>
          <p:cNvSpPr/>
          <p:nvPr/>
        </p:nvSpPr>
        <p:spPr>
          <a:xfrm>
            <a:off x="2922286" y="1814257"/>
            <a:ext cx="127799" cy="10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55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CDE563-4D24-709B-1FAD-D034D6711188}"/>
              </a:ext>
            </a:extLst>
          </p:cNvPr>
          <p:cNvSpPr/>
          <p:nvPr/>
        </p:nvSpPr>
        <p:spPr>
          <a:xfrm>
            <a:off x="4030735" y="1749692"/>
            <a:ext cx="502676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indent="-25400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06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 model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48DDD-8A39-67C7-2151-B2912A54CCBD}"/>
              </a:ext>
            </a:extLst>
          </p:cNvPr>
          <p:cNvSpPr/>
          <p:nvPr/>
        </p:nvSpPr>
        <p:spPr>
          <a:xfrm>
            <a:off x="4034499" y="2237898"/>
            <a:ext cx="502676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indent="-25400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06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 model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9FF2AD-2C54-9C01-82B3-B85755C4F193}"/>
              </a:ext>
            </a:extLst>
          </p:cNvPr>
          <p:cNvSpPr/>
          <p:nvPr/>
        </p:nvSpPr>
        <p:spPr>
          <a:xfrm>
            <a:off x="4030735" y="2818773"/>
            <a:ext cx="502676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indent="-25400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06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 model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1EE529F-2F77-8679-BC14-B9AF00977085}"/>
              </a:ext>
            </a:extLst>
          </p:cNvPr>
          <p:cNvSpPr txBox="1">
            <a:spLocks/>
          </p:cNvSpPr>
          <p:nvPr/>
        </p:nvSpPr>
        <p:spPr>
          <a:xfrm>
            <a:off x="4202192" y="3211187"/>
            <a:ext cx="198754" cy="89768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127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95282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2605B641-7FA9-4FE2-85BC-44D5A16A50F8}"/>
              </a:ext>
            </a:extLst>
          </p:cNvPr>
          <p:cNvSpPr/>
          <p:nvPr/>
        </p:nvSpPr>
        <p:spPr>
          <a:xfrm>
            <a:off x="1870162" y="1017696"/>
            <a:ext cx="4253222" cy="226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Heuristic Cost START = </a:t>
            </a: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Max{</a:t>
            </a: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1008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Heuristic Cost of</a:t>
            </a: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1008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1008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1008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Heuristic Cost of </a:t>
            </a: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1008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1008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1008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Heuristic Cost of </a:t>
            </a: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1008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} + Min of START(=0)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717FF15-34F7-4ED8-927D-84BC82AE12B4}"/>
              </a:ext>
            </a:extLst>
          </p:cNvPr>
          <p:cNvCxnSpPr>
            <a:cxnSpLocks/>
          </p:cNvCxnSpPr>
          <p:nvPr/>
        </p:nvCxnSpPr>
        <p:spPr>
          <a:xfrm>
            <a:off x="85136" y="771661"/>
            <a:ext cx="10057" cy="21037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34C7AD4A-3160-44D1-9C42-3EF4916EA5E9}"/>
              </a:ext>
            </a:extLst>
          </p:cNvPr>
          <p:cNvSpPr/>
          <p:nvPr/>
        </p:nvSpPr>
        <p:spPr>
          <a:xfrm>
            <a:off x="-115253" y="732864"/>
            <a:ext cx="1868140" cy="247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0520" lvl="1"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Reverse Topological Sort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41752F4-4D81-4BA6-A654-1088FDA07925}"/>
              </a:ext>
            </a:extLst>
          </p:cNvPr>
          <p:cNvCxnSpPr>
            <a:cxnSpLocks/>
            <a:stCxn id="48" idx="0"/>
            <a:endCxn id="41" idx="2"/>
          </p:cNvCxnSpPr>
          <p:nvPr/>
        </p:nvCxnSpPr>
        <p:spPr>
          <a:xfrm flipH="1" flipV="1">
            <a:off x="431807" y="2133757"/>
            <a:ext cx="471190" cy="682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EF135EF-F468-4357-88BD-B50712801312}"/>
              </a:ext>
            </a:extLst>
          </p:cNvPr>
          <p:cNvGrpSpPr/>
          <p:nvPr/>
        </p:nvGrpSpPr>
        <p:grpSpPr>
          <a:xfrm>
            <a:off x="267676" y="1208342"/>
            <a:ext cx="1052817" cy="1369306"/>
            <a:chOff x="866684" y="2387787"/>
            <a:chExt cx="2088232" cy="2715979"/>
          </a:xfrm>
        </p:grpSpPr>
        <p:sp>
          <p:nvSpPr>
            <p:cNvPr id="36" name="Rounded Rectangle 9">
              <a:extLst>
                <a:ext uri="{FF2B5EF4-FFF2-40B4-BE49-F238E27FC236}">
                  <a16:creationId xmlns:a16="http://schemas.microsoft.com/office/drawing/2014/main" id="{5D677135-1089-4B69-9308-277F418FDE9C}"/>
                </a:ext>
              </a:extLst>
            </p:cNvPr>
            <p:cNvSpPr/>
            <p:nvPr/>
          </p:nvSpPr>
          <p:spPr>
            <a:xfrm>
              <a:off x="1802788" y="3722541"/>
              <a:ext cx="648072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Op3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ounded Rectangle 10">
              <a:extLst>
                <a:ext uri="{FF2B5EF4-FFF2-40B4-BE49-F238E27FC236}">
                  <a16:creationId xmlns:a16="http://schemas.microsoft.com/office/drawing/2014/main" id="{075E036A-DF4B-4416-AFB9-9BC2382A6559}"/>
                </a:ext>
              </a:extLst>
            </p:cNvPr>
            <p:cNvSpPr/>
            <p:nvPr/>
          </p:nvSpPr>
          <p:spPr>
            <a:xfrm>
              <a:off x="1226724" y="4599709"/>
              <a:ext cx="651098" cy="4877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Op1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Rounded Rectangle 13">
              <a:extLst>
                <a:ext uri="{FF2B5EF4-FFF2-40B4-BE49-F238E27FC236}">
                  <a16:creationId xmlns:a16="http://schemas.microsoft.com/office/drawing/2014/main" id="{C4201D76-AB4E-48F0-8B35-F24D722E6F63}"/>
                </a:ext>
              </a:extLst>
            </p:cNvPr>
            <p:cNvSpPr/>
            <p:nvPr/>
          </p:nvSpPr>
          <p:spPr>
            <a:xfrm>
              <a:off x="2303818" y="4616057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Op2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ounded Rectangle 14">
              <a:extLst>
                <a:ext uri="{FF2B5EF4-FFF2-40B4-BE49-F238E27FC236}">
                  <a16:creationId xmlns:a16="http://schemas.microsoft.com/office/drawing/2014/main" id="{F96BCC07-793E-44A1-9475-70D50176216A}"/>
                </a:ext>
              </a:extLst>
            </p:cNvPr>
            <p:cNvSpPr/>
            <p:nvPr/>
          </p:nvSpPr>
          <p:spPr>
            <a:xfrm>
              <a:off x="866684" y="3735613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Op4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D07AFB3-0454-4070-B43E-8AE9AE702421}"/>
                </a:ext>
              </a:extLst>
            </p:cNvPr>
            <p:cNvCxnSpPr>
              <a:cxnSpLocks/>
              <a:stCxn id="38" idx="0"/>
              <a:endCxn id="36" idx="2"/>
            </p:cNvCxnSpPr>
            <p:nvPr/>
          </p:nvCxnSpPr>
          <p:spPr>
            <a:xfrm flipV="1">
              <a:off x="1552273" y="4210250"/>
              <a:ext cx="574551" cy="3894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E8791F1-3BA3-43D0-8A4A-44C026D843F7}"/>
                </a:ext>
              </a:extLst>
            </p:cNvPr>
            <p:cNvCxnSpPr>
              <a:cxnSpLocks/>
              <a:endCxn id="36" idx="2"/>
            </p:cNvCxnSpPr>
            <p:nvPr/>
          </p:nvCxnSpPr>
          <p:spPr>
            <a:xfrm flipH="1" flipV="1">
              <a:off x="2126824" y="4210250"/>
              <a:ext cx="396044" cy="3894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5C68752-5A69-4422-841B-65663A27C3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6726" y="3298025"/>
              <a:ext cx="433561" cy="4614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2CABFDE-616E-4E6B-A9A4-CF3A955FD2E9}"/>
                </a:ext>
              </a:extLst>
            </p:cNvPr>
            <p:cNvCxnSpPr>
              <a:cxnSpLocks/>
              <a:stCxn id="36" idx="0"/>
            </p:cNvCxnSpPr>
            <p:nvPr/>
          </p:nvCxnSpPr>
          <p:spPr>
            <a:xfrm flipH="1" flipV="1">
              <a:off x="1730784" y="3311099"/>
              <a:ext cx="396040" cy="411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ounded Rectangle 20">
              <a:extLst>
                <a:ext uri="{FF2B5EF4-FFF2-40B4-BE49-F238E27FC236}">
                  <a16:creationId xmlns:a16="http://schemas.microsoft.com/office/drawing/2014/main" id="{777D2D6F-C1B8-47B5-94C6-595C84B0B178}"/>
                </a:ext>
              </a:extLst>
            </p:cNvPr>
            <p:cNvSpPr/>
            <p:nvPr/>
          </p:nvSpPr>
          <p:spPr>
            <a:xfrm>
              <a:off x="1403810" y="2811541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Op5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8DBE76A-E8E7-4AAC-AD6C-B3D34CFD0DEF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V="1">
              <a:off x="1729359" y="2387787"/>
              <a:ext cx="1425" cy="423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id="{89B9B54A-DAB1-4721-BD81-813D92B39C1D}"/>
              </a:ext>
            </a:extLst>
          </p:cNvPr>
          <p:cNvSpPr/>
          <p:nvPr/>
        </p:nvSpPr>
        <p:spPr>
          <a:xfrm>
            <a:off x="678364" y="2815855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95112B5-E189-4DD0-85C0-1B2E022C3854}"/>
              </a:ext>
            </a:extLst>
          </p:cNvPr>
          <p:cNvCxnSpPr>
            <a:cxnSpLocks/>
            <a:stCxn id="48" idx="0"/>
            <a:endCxn id="38" idx="2"/>
          </p:cNvCxnSpPr>
          <p:nvPr/>
        </p:nvCxnSpPr>
        <p:spPr>
          <a:xfrm flipH="1" flipV="1">
            <a:off x="613328" y="2569406"/>
            <a:ext cx="289669" cy="246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17730FD-3A2C-47BE-9F74-6A54DF943ECA}"/>
              </a:ext>
            </a:extLst>
          </p:cNvPr>
          <p:cNvCxnSpPr>
            <a:cxnSpLocks/>
            <a:stCxn id="48" idx="0"/>
            <a:endCxn id="40" idx="2"/>
          </p:cNvCxnSpPr>
          <p:nvPr/>
        </p:nvCxnSpPr>
        <p:spPr>
          <a:xfrm flipV="1">
            <a:off x="902997" y="2577648"/>
            <a:ext cx="253365" cy="238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3A4A3E13-7187-4D72-A305-2CF581F0EA69}"/>
              </a:ext>
            </a:extLst>
          </p:cNvPr>
          <p:cNvSpPr/>
          <p:nvPr/>
        </p:nvSpPr>
        <p:spPr>
          <a:xfrm>
            <a:off x="477976" y="966295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END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F9D4D72-E889-443B-A26D-DBC044034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95" y="2242485"/>
            <a:ext cx="451475" cy="33369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62F8B99-9B1A-49F5-B530-D5DD80B5D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26" y="2256599"/>
            <a:ext cx="454550" cy="3359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12BCD38-59B3-467F-956D-C5F13853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74" y="1800423"/>
            <a:ext cx="467279" cy="33333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CA05379-3B05-4599-AAD9-3333E7119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94" y="1818481"/>
            <a:ext cx="493423" cy="32105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7499416-AD91-4083-847C-C99A06203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92" y="1344434"/>
            <a:ext cx="509032" cy="33615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F56B02F-E931-40F2-B884-89D486CED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227" y="1429862"/>
            <a:ext cx="493423" cy="32105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A0BA98B-2449-4F72-99C1-17659E84E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175" y="1996228"/>
            <a:ext cx="451475" cy="33369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018A0F1-BF82-46A7-8315-CD54A0F42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100" y="2615296"/>
            <a:ext cx="454550" cy="3359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024EBA8-2E9A-5418-8886-8F813647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1" y="64735"/>
            <a:ext cx="4149090" cy="352620"/>
          </a:xfrm>
        </p:spPr>
        <p:txBody>
          <a:bodyPr/>
          <a:lstStyle/>
          <a:p>
            <a:pPr algn="l"/>
            <a:r>
              <a:rPr lang="en-US" sz="1400" dirty="0">
                <a:solidFill>
                  <a:srgbClr val="3333B2"/>
                </a:solidFill>
                <a:latin typeface="Arial"/>
                <a:cs typeface="Arial"/>
              </a:rPr>
              <a:t>A*-alike Search Algorithm - Heuristic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F655B-81D5-9933-EA13-1BC0C31E2F70}"/>
              </a:ext>
            </a:extLst>
          </p:cNvPr>
          <p:cNvSpPr txBox="1">
            <a:spLocks/>
          </p:cNvSpPr>
          <p:nvPr/>
        </p:nvSpPr>
        <p:spPr>
          <a:xfrm>
            <a:off x="4202192" y="3211187"/>
            <a:ext cx="198754" cy="89768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128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406285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13">
            <a:extLst>
              <a:ext uri="{FF2B5EF4-FFF2-40B4-BE49-F238E27FC236}">
                <a16:creationId xmlns:a16="http://schemas.microsoft.com/office/drawing/2014/main" id="{DF055484-D540-4F60-8D66-FD65E6FA2195}"/>
              </a:ext>
            </a:extLst>
          </p:cNvPr>
          <p:cNvSpPr/>
          <p:nvPr/>
        </p:nvSpPr>
        <p:spPr>
          <a:xfrm>
            <a:off x="2189798" y="654914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53D601D-8BA6-467E-A0CB-08D4AC851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248" y="435712"/>
            <a:ext cx="2412852" cy="23744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210" dirty="0" err="1"/>
              <a:t>PriorityQueue</a:t>
            </a:r>
            <a:r>
              <a:rPr lang="en-US" sz="1210" dirty="0"/>
              <a:t> (keeps plans NOT operators)</a:t>
            </a:r>
          </a:p>
          <a:p>
            <a:pPr marL="0" indent="0">
              <a:buNone/>
            </a:pPr>
            <a:endParaRPr lang="en-US" sz="121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7F67B53-E99D-410B-BD5A-6F4E1BD8E7EA}"/>
              </a:ext>
            </a:extLst>
          </p:cNvPr>
          <p:cNvSpPr txBox="1">
            <a:spLocks/>
          </p:cNvSpPr>
          <p:nvPr/>
        </p:nvSpPr>
        <p:spPr bwMode="auto">
          <a:xfrm>
            <a:off x="2639063" y="1492928"/>
            <a:ext cx="1052797" cy="23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101" tIns="23051" rIns="46101" bIns="23051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61040">
              <a:buNone/>
            </a:pPr>
            <a:r>
              <a:rPr lang="en-US" sz="1210" dirty="0">
                <a:solidFill>
                  <a:prstClr val="black"/>
                </a:solidFill>
                <a:latin typeface="Calibri"/>
              </a:rPr>
              <a:t>Dequeue</a:t>
            </a:r>
          </a:p>
          <a:p>
            <a:pPr marL="0" indent="0" defTabSz="461040">
              <a:buNone/>
            </a:pPr>
            <a:endParaRPr lang="en-US" sz="12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71AB07A-668E-4AE4-82D9-0E3FF148135E}"/>
              </a:ext>
            </a:extLst>
          </p:cNvPr>
          <p:cNvSpPr txBox="1">
            <a:spLocks/>
          </p:cNvSpPr>
          <p:nvPr/>
        </p:nvSpPr>
        <p:spPr bwMode="auto">
          <a:xfrm>
            <a:off x="2112664" y="1847997"/>
            <a:ext cx="1579196" cy="23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101" tIns="23051" rIns="46101" bIns="23051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61040">
              <a:buNone/>
            </a:pPr>
            <a:r>
              <a:rPr lang="en-US" sz="1210" dirty="0" err="1">
                <a:solidFill>
                  <a:prstClr val="black"/>
                </a:solidFill>
                <a:latin typeface="Calibri"/>
              </a:rPr>
              <a:t>PriorityQueue</a:t>
            </a:r>
            <a:r>
              <a:rPr lang="en-US" sz="1210" dirty="0">
                <a:solidFill>
                  <a:prstClr val="black"/>
                </a:solidFill>
                <a:latin typeface="Calibri"/>
              </a:rPr>
              <a:t> (Enqueue)</a:t>
            </a:r>
          </a:p>
          <a:p>
            <a:pPr marL="0" indent="0" defTabSz="461040">
              <a:buNone/>
            </a:pPr>
            <a:endParaRPr lang="en-US" sz="12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CC985D03-CB37-4F73-8B39-CB6F1F37844A}"/>
              </a:ext>
            </a:extLst>
          </p:cNvPr>
          <p:cNvSpPr/>
          <p:nvPr/>
        </p:nvSpPr>
        <p:spPr>
          <a:xfrm>
            <a:off x="1805622" y="2817798"/>
            <a:ext cx="566341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C4D80C0-2F3F-4BE0-9635-F41AEC30148F}"/>
              </a:ext>
            </a:extLst>
          </p:cNvPr>
          <p:cNvCxnSpPr>
            <a:cxnSpLocks/>
            <a:stCxn id="35" idx="0"/>
            <a:endCxn id="3" idx="2"/>
          </p:cNvCxnSpPr>
          <p:nvPr/>
        </p:nvCxnSpPr>
        <p:spPr>
          <a:xfrm flipV="1">
            <a:off x="2088793" y="2536766"/>
            <a:ext cx="4602" cy="281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36DC1CA-EDAD-4A35-AC9F-6F8D25009DD6}"/>
              </a:ext>
            </a:extLst>
          </p:cNvPr>
          <p:cNvSpPr/>
          <p:nvPr/>
        </p:nvSpPr>
        <p:spPr>
          <a:xfrm>
            <a:off x="1759321" y="2186966"/>
            <a:ext cx="875056" cy="964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5F908E9-CD8D-4C15-B526-A1894EAD544A}"/>
              </a:ext>
            </a:extLst>
          </p:cNvPr>
          <p:cNvSpPr/>
          <p:nvPr/>
        </p:nvSpPr>
        <p:spPr>
          <a:xfrm>
            <a:off x="2634377" y="2186966"/>
            <a:ext cx="875056" cy="967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923966E-1E18-4685-9D99-408AD45259E3}"/>
              </a:ext>
            </a:extLst>
          </p:cNvPr>
          <p:cNvSpPr/>
          <p:nvPr/>
        </p:nvSpPr>
        <p:spPr>
          <a:xfrm>
            <a:off x="2112963" y="610237"/>
            <a:ext cx="581683" cy="3517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6C8CC8D-1F9A-4F31-90DE-7863BF6BAC47}"/>
              </a:ext>
            </a:extLst>
          </p:cNvPr>
          <p:cNvCxnSpPr>
            <a:cxnSpLocks/>
            <a:stCxn id="54" idx="0"/>
            <a:endCxn id="42" idx="2"/>
          </p:cNvCxnSpPr>
          <p:nvPr/>
        </p:nvCxnSpPr>
        <p:spPr>
          <a:xfrm flipH="1" flipV="1">
            <a:off x="322992" y="2136108"/>
            <a:ext cx="471190" cy="682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584C319-9431-4593-8BFC-A85B54A872D2}"/>
              </a:ext>
            </a:extLst>
          </p:cNvPr>
          <p:cNvGrpSpPr/>
          <p:nvPr/>
        </p:nvGrpSpPr>
        <p:grpSpPr>
          <a:xfrm>
            <a:off x="158861" y="1210693"/>
            <a:ext cx="1052817" cy="1369306"/>
            <a:chOff x="866684" y="2387787"/>
            <a:chExt cx="2088232" cy="2715979"/>
          </a:xfrm>
        </p:grpSpPr>
        <p:sp>
          <p:nvSpPr>
            <p:cNvPr id="39" name="Rounded Rectangle 9">
              <a:extLst>
                <a:ext uri="{FF2B5EF4-FFF2-40B4-BE49-F238E27FC236}">
                  <a16:creationId xmlns:a16="http://schemas.microsoft.com/office/drawing/2014/main" id="{36E6CC4E-2085-468F-869F-63E8C7F845E0}"/>
                </a:ext>
              </a:extLst>
            </p:cNvPr>
            <p:cNvSpPr/>
            <p:nvPr/>
          </p:nvSpPr>
          <p:spPr>
            <a:xfrm>
              <a:off x="1802788" y="3722541"/>
              <a:ext cx="648072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Op3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Rounded Rectangle 10">
              <a:extLst>
                <a:ext uri="{FF2B5EF4-FFF2-40B4-BE49-F238E27FC236}">
                  <a16:creationId xmlns:a16="http://schemas.microsoft.com/office/drawing/2014/main" id="{41CFA189-0652-499E-80DE-B564F6F70D6F}"/>
                </a:ext>
              </a:extLst>
            </p:cNvPr>
            <p:cNvSpPr/>
            <p:nvPr/>
          </p:nvSpPr>
          <p:spPr>
            <a:xfrm>
              <a:off x="1226724" y="4599709"/>
              <a:ext cx="651098" cy="4877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Op1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ounded Rectangle 13">
              <a:extLst>
                <a:ext uri="{FF2B5EF4-FFF2-40B4-BE49-F238E27FC236}">
                  <a16:creationId xmlns:a16="http://schemas.microsoft.com/office/drawing/2014/main" id="{B1EF1FCD-B0C1-465A-A52C-21E8A6B4E43C}"/>
                </a:ext>
              </a:extLst>
            </p:cNvPr>
            <p:cNvSpPr/>
            <p:nvPr/>
          </p:nvSpPr>
          <p:spPr>
            <a:xfrm>
              <a:off x="2303818" y="4616057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Op2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ounded Rectangle 14">
              <a:extLst>
                <a:ext uri="{FF2B5EF4-FFF2-40B4-BE49-F238E27FC236}">
                  <a16:creationId xmlns:a16="http://schemas.microsoft.com/office/drawing/2014/main" id="{D835693F-168F-4771-BA2A-526958D8CC6B}"/>
                </a:ext>
              </a:extLst>
            </p:cNvPr>
            <p:cNvSpPr/>
            <p:nvPr/>
          </p:nvSpPr>
          <p:spPr>
            <a:xfrm>
              <a:off x="866684" y="3735613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Op4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0655EA0-0E62-45CC-B81C-2B563AD07543}"/>
                </a:ext>
              </a:extLst>
            </p:cNvPr>
            <p:cNvCxnSpPr>
              <a:cxnSpLocks/>
              <a:stCxn id="40" idx="0"/>
              <a:endCxn id="39" idx="2"/>
            </p:cNvCxnSpPr>
            <p:nvPr/>
          </p:nvCxnSpPr>
          <p:spPr>
            <a:xfrm flipV="1">
              <a:off x="1552273" y="4210250"/>
              <a:ext cx="574551" cy="3894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18DFD95-041C-4467-85D2-EFC4B4FEA1D8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 flipH="1" flipV="1">
              <a:off x="2126824" y="4210250"/>
              <a:ext cx="396044" cy="3894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101EE14-F0A8-43C3-8638-C18D4D284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6726" y="3298025"/>
              <a:ext cx="433561" cy="4614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9DD4BF0-D9A8-4B66-8126-7D2EDB61D2BF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H="1" flipV="1">
              <a:off x="1730784" y="3311099"/>
              <a:ext cx="396040" cy="411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ounded Rectangle 20">
              <a:extLst>
                <a:ext uri="{FF2B5EF4-FFF2-40B4-BE49-F238E27FC236}">
                  <a16:creationId xmlns:a16="http://schemas.microsoft.com/office/drawing/2014/main" id="{3BB1C843-7DE7-479F-A57D-8F6FD0A55DC3}"/>
                </a:ext>
              </a:extLst>
            </p:cNvPr>
            <p:cNvSpPr/>
            <p:nvPr/>
          </p:nvSpPr>
          <p:spPr>
            <a:xfrm>
              <a:off x="1403810" y="2811541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Op5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51DA391-E801-4849-B1BB-824E7261FA27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flipV="1">
              <a:off x="1729359" y="2387787"/>
              <a:ext cx="1425" cy="423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ounded Rectangle 13">
            <a:extLst>
              <a:ext uri="{FF2B5EF4-FFF2-40B4-BE49-F238E27FC236}">
                <a16:creationId xmlns:a16="http://schemas.microsoft.com/office/drawing/2014/main" id="{D1796FF0-198E-4ED7-BE9E-0B1780399492}"/>
              </a:ext>
            </a:extLst>
          </p:cNvPr>
          <p:cNvSpPr/>
          <p:nvPr/>
        </p:nvSpPr>
        <p:spPr>
          <a:xfrm>
            <a:off x="569549" y="2818206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FCB934B-7603-42FC-885D-8511EAA2CAB5}"/>
              </a:ext>
            </a:extLst>
          </p:cNvPr>
          <p:cNvCxnSpPr>
            <a:cxnSpLocks/>
            <a:stCxn id="54" idx="0"/>
            <a:endCxn id="40" idx="2"/>
          </p:cNvCxnSpPr>
          <p:nvPr/>
        </p:nvCxnSpPr>
        <p:spPr>
          <a:xfrm flipH="1" flipV="1">
            <a:off x="504513" y="2571756"/>
            <a:ext cx="289669" cy="246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41248C-7B8F-45E4-A576-EB0EA5997054}"/>
              </a:ext>
            </a:extLst>
          </p:cNvPr>
          <p:cNvCxnSpPr>
            <a:cxnSpLocks/>
            <a:stCxn id="54" idx="0"/>
            <a:endCxn id="41" idx="2"/>
          </p:cNvCxnSpPr>
          <p:nvPr/>
        </p:nvCxnSpPr>
        <p:spPr>
          <a:xfrm flipV="1">
            <a:off x="794182" y="2579999"/>
            <a:ext cx="253365" cy="238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3">
            <a:extLst>
              <a:ext uri="{FF2B5EF4-FFF2-40B4-BE49-F238E27FC236}">
                <a16:creationId xmlns:a16="http://schemas.microsoft.com/office/drawing/2014/main" id="{537B6AE6-2C84-400A-A4FD-A46F9DFD07DF}"/>
              </a:ext>
            </a:extLst>
          </p:cNvPr>
          <p:cNvSpPr/>
          <p:nvPr/>
        </p:nvSpPr>
        <p:spPr>
          <a:xfrm>
            <a:off x="369160" y="968646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END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01CC912-6CE2-4148-A03D-B55BA2F27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80" y="2244836"/>
            <a:ext cx="451475" cy="33369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F3B1FB3-1317-4B8B-AFAF-8355241DB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11" y="2258950"/>
            <a:ext cx="454550" cy="33597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50E85A-D54F-4365-8E07-F761C88FA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59" y="1802774"/>
            <a:ext cx="467279" cy="33333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39D7DAC-7500-421C-A969-E97733733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79" y="1820832"/>
            <a:ext cx="493423" cy="32105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B9C4448-940A-4F14-9C41-AE5E572EB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276" y="1346785"/>
            <a:ext cx="509032" cy="336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7F8797-1515-4313-BB97-E1B16F7FF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657" y="2203067"/>
            <a:ext cx="451475" cy="333699"/>
          </a:xfrm>
          <a:prstGeom prst="rect">
            <a:avLst/>
          </a:prstGeom>
        </p:spPr>
      </p:pic>
      <p:pic>
        <p:nvPicPr>
          <p:cNvPr id="5" name="Picture 2" descr="Image result for server icon">
            <a:extLst>
              <a:ext uri="{FF2B5EF4-FFF2-40B4-BE49-F238E27FC236}">
                <a16:creationId xmlns:a16="http://schemas.microsoft.com/office/drawing/2014/main" id="{9BDC12D9-FF01-4705-85CF-F2311AFA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27" y="2353046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631BFE40-1D48-4948-AE2A-993C4916D4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6635" y="2136108"/>
            <a:ext cx="547026" cy="351174"/>
          </a:xfrm>
          <a:prstGeom prst="rect">
            <a:avLst/>
          </a:prstGeom>
        </p:spPr>
      </p:pic>
      <p:sp>
        <p:nvSpPr>
          <p:cNvPr id="116" name="Rounded Rectangle 13">
            <a:extLst>
              <a:ext uri="{FF2B5EF4-FFF2-40B4-BE49-F238E27FC236}">
                <a16:creationId xmlns:a16="http://schemas.microsoft.com/office/drawing/2014/main" id="{70E4545A-1741-47C5-B259-54C0BE13E62F}"/>
              </a:ext>
            </a:extLst>
          </p:cNvPr>
          <p:cNvSpPr/>
          <p:nvPr/>
        </p:nvSpPr>
        <p:spPr>
          <a:xfrm>
            <a:off x="2694645" y="2817798"/>
            <a:ext cx="566341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5390E53A-28A9-499A-82ED-DD57444086D4}"/>
              </a:ext>
            </a:extLst>
          </p:cNvPr>
          <p:cNvCxnSpPr>
            <a:cxnSpLocks/>
            <a:stCxn id="116" idx="0"/>
            <a:endCxn id="118" idx="2"/>
          </p:cNvCxnSpPr>
          <p:nvPr/>
        </p:nvCxnSpPr>
        <p:spPr>
          <a:xfrm flipV="1">
            <a:off x="2977816" y="2536766"/>
            <a:ext cx="4602" cy="281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117">
            <a:extLst>
              <a:ext uri="{FF2B5EF4-FFF2-40B4-BE49-F238E27FC236}">
                <a16:creationId xmlns:a16="http://schemas.microsoft.com/office/drawing/2014/main" id="{54481498-5AC7-41C2-85BE-D69720675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680" y="2203067"/>
            <a:ext cx="451475" cy="333699"/>
          </a:xfrm>
          <a:prstGeom prst="rect">
            <a:avLst/>
          </a:prstGeom>
        </p:spPr>
      </p:pic>
      <p:pic>
        <p:nvPicPr>
          <p:cNvPr id="7" name="Picture 2" descr="Image result for server icon">
            <a:extLst>
              <a:ext uri="{FF2B5EF4-FFF2-40B4-BE49-F238E27FC236}">
                <a16:creationId xmlns:a16="http://schemas.microsoft.com/office/drawing/2014/main" id="{C345DCE6-DE4E-4293-9EC2-659FA2E19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19" y="2362630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A6ACED75-B5C8-4E53-A2F2-694E709531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3418" y="2144401"/>
            <a:ext cx="547026" cy="25633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17AE47B-7842-4772-AB24-F2982B980B07}"/>
              </a:ext>
            </a:extLst>
          </p:cNvPr>
          <p:cNvSpPr/>
          <p:nvPr/>
        </p:nvSpPr>
        <p:spPr>
          <a:xfrm>
            <a:off x="1149947" y="2494653"/>
            <a:ext cx="81922" cy="61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6813E18-172B-493A-CC2B-DD89D3C2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1" y="64735"/>
            <a:ext cx="4149090" cy="352620"/>
          </a:xfrm>
        </p:spPr>
        <p:txBody>
          <a:bodyPr/>
          <a:lstStyle/>
          <a:p>
            <a:pPr algn="l"/>
            <a:r>
              <a:rPr lang="en-US" sz="1400" dirty="0">
                <a:solidFill>
                  <a:srgbClr val="3333B2"/>
                </a:solidFill>
                <a:latin typeface="Arial"/>
                <a:cs typeface="Arial"/>
              </a:rPr>
              <a:t>A*-alike Search Algorithm - Heuristic 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0634721-8949-0686-DFA0-92E888F2DC67}"/>
              </a:ext>
            </a:extLst>
          </p:cNvPr>
          <p:cNvSpPr txBox="1">
            <a:spLocks/>
          </p:cNvSpPr>
          <p:nvPr/>
        </p:nvSpPr>
        <p:spPr>
          <a:xfrm>
            <a:off x="4202192" y="3211187"/>
            <a:ext cx="198754" cy="89768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129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9765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32" grpId="0"/>
      <p:bldP spid="35" grpId="0" animBg="1"/>
      <p:bldP spid="16" grpId="0" animBg="1"/>
      <p:bldP spid="47" grpId="0" animBg="1"/>
      <p:bldP spid="48" grpId="0" animBg="1"/>
      <p:bldP spid="1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E0FC0E-F519-E425-AEA7-2FF2F0A682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4000"/>
          </a:blip>
          <a:srcRect l="11983" t="19107" r="11985" b="14694"/>
          <a:stretch/>
        </p:blipFill>
        <p:spPr>
          <a:xfrm>
            <a:off x="1093824" y="287971"/>
            <a:ext cx="3505200" cy="2286000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7752F2F9-7FAD-1E66-B75D-DB23C8E4702F}"/>
              </a:ext>
            </a:extLst>
          </p:cNvPr>
          <p:cNvGrpSpPr/>
          <p:nvPr/>
        </p:nvGrpSpPr>
        <p:grpSpPr>
          <a:xfrm>
            <a:off x="1398624" y="745171"/>
            <a:ext cx="3048000" cy="1295400"/>
            <a:chOff x="372554" y="649580"/>
            <a:chExt cx="3972039" cy="173359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7181FD-4147-D190-8353-311C5CD390A0}"/>
                </a:ext>
              </a:extLst>
            </p:cNvPr>
            <p:cNvCxnSpPr/>
            <p:nvPr/>
          </p:nvCxnSpPr>
          <p:spPr>
            <a:xfrm flipV="1">
              <a:off x="905215" y="1122189"/>
              <a:ext cx="659151" cy="260334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64FB661-4297-29BE-8D7F-0FFCB241F41C}"/>
                </a:ext>
              </a:extLst>
            </p:cNvPr>
            <p:cNvCxnSpPr/>
            <p:nvPr/>
          </p:nvCxnSpPr>
          <p:spPr>
            <a:xfrm>
              <a:off x="762232" y="1666710"/>
              <a:ext cx="302902" cy="320235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9ED8CA0-3F75-45A6-309B-14887F3C7F60}"/>
                </a:ext>
              </a:extLst>
            </p:cNvPr>
            <p:cNvCxnSpPr/>
            <p:nvPr/>
          </p:nvCxnSpPr>
          <p:spPr>
            <a:xfrm>
              <a:off x="1669024" y="2080816"/>
              <a:ext cx="81264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C3D4E31-CDDA-5816-3F0E-DCAB446E9C5E}"/>
                </a:ext>
              </a:extLst>
            </p:cNvPr>
            <p:cNvCxnSpPr/>
            <p:nvPr/>
          </p:nvCxnSpPr>
          <p:spPr>
            <a:xfrm>
              <a:off x="2012405" y="1382524"/>
              <a:ext cx="469262" cy="386384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9DD8B9-47FF-EE48-C405-346CFD91BAE7}"/>
                </a:ext>
              </a:extLst>
            </p:cNvPr>
            <p:cNvCxnSpPr/>
            <p:nvPr/>
          </p:nvCxnSpPr>
          <p:spPr>
            <a:xfrm>
              <a:off x="2102181" y="1098338"/>
              <a:ext cx="705155" cy="23855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BC0781-D0A4-3BCC-C869-79178E86987A}"/>
                </a:ext>
              </a:extLst>
            </p:cNvPr>
            <p:cNvCxnSpPr/>
            <p:nvPr/>
          </p:nvCxnSpPr>
          <p:spPr>
            <a:xfrm flipH="1">
              <a:off x="2838068" y="1461364"/>
              <a:ext cx="224569" cy="277588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14E084-2A9D-3D6A-0F80-7E4AB0B03875}"/>
                </a:ext>
              </a:extLst>
            </p:cNvPr>
            <p:cNvCxnSpPr/>
            <p:nvPr/>
          </p:nvCxnSpPr>
          <p:spPr>
            <a:xfrm flipH="1">
              <a:off x="3062637" y="1768908"/>
              <a:ext cx="627151" cy="21804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45C942-CBBB-B542-EAAE-1DA3E76AA1AF}"/>
                </a:ext>
              </a:extLst>
            </p:cNvPr>
            <p:cNvCxnSpPr/>
            <p:nvPr/>
          </p:nvCxnSpPr>
          <p:spPr>
            <a:xfrm flipH="1" flipV="1">
              <a:off x="3379029" y="1290031"/>
              <a:ext cx="310759" cy="17133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4" name="Picture 2" descr="Image result for server icon">
              <a:extLst>
                <a:ext uri="{FF2B5EF4-FFF2-40B4-BE49-F238E27FC236}">
                  <a16:creationId xmlns:a16="http://schemas.microsoft.com/office/drawing/2014/main" id="{66B4E846-0B13-C7FF-02AB-25650D3EF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4366" y="807681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mage result for server icon">
              <a:extLst>
                <a:ext uri="{FF2B5EF4-FFF2-40B4-BE49-F238E27FC236}">
                  <a16:creationId xmlns:a16="http://schemas.microsoft.com/office/drawing/2014/main" id="{8F793FDE-EBD2-178A-DEAE-6A0CE6239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3723" y="883647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Image result for server icon">
              <a:extLst>
                <a:ext uri="{FF2B5EF4-FFF2-40B4-BE49-F238E27FC236}">
                  <a16:creationId xmlns:a16="http://schemas.microsoft.com/office/drawing/2014/main" id="{8CA98766-3615-777F-F15D-039E427D5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543" y="1350426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Image result for server icon">
              <a:extLst>
                <a:ext uri="{FF2B5EF4-FFF2-40B4-BE49-F238E27FC236}">
                  <a16:creationId xmlns:a16="http://schemas.microsoft.com/office/drawing/2014/main" id="{EDFF5916-E836-807F-59C4-D5A635B3B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761" y="1801915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Image result for server icon">
              <a:extLst>
                <a:ext uri="{FF2B5EF4-FFF2-40B4-BE49-F238E27FC236}">
                  <a16:creationId xmlns:a16="http://schemas.microsoft.com/office/drawing/2014/main" id="{366671B1-DDC6-B85C-8497-4913DEC79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54" y="1151392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Image result for server icon">
              <a:extLst>
                <a:ext uri="{FF2B5EF4-FFF2-40B4-BE49-F238E27FC236}">
                  <a16:creationId xmlns:a16="http://schemas.microsoft.com/office/drawing/2014/main" id="{C63E8342-4D95-A737-D6DE-8378900E8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338" y="1866157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3129">
              <a:extLst>
                <a:ext uri="{FF2B5EF4-FFF2-40B4-BE49-F238E27FC236}">
                  <a16:creationId xmlns:a16="http://schemas.microsoft.com/office/drawing/2014/main" id="{F4C91841-DDA7-5FC0-56CD-87B7D5A628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6963" y="1525417"/>
              <a:ext cx="460375" cy="231775"/>
              <a:chOff x="2832" y="2209"/>
              <a:chExt cx="388" cy="239"/>
            </a:xfrm>
          </p:grpSpPr>
          <p:sp>
            <p:nvSpPr>
              <p:cNvPr id="161" name="Oval 3130">
                <a:extLst>
                  <a:ext uri="{FF2B5EF4-FFF2-40B4-BE49-F238E27FC236}">
                    <a16:creationId xmlns:a16="http://schemas.microsoft.com/office/drawing/2014/main" id="{E692FCA2-CACB-13BC-DDFE-37322CA8C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321"/>
                <a:ext cx="387" cy="127"/>
              </a:xfrm>
              <a:prstGeom prst="ellipse">
                <a:avLst/>
              </a:prstGeom>
              <a:solidFill>
                <a:srgbClr val="0078AA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62" name="Rectangle 3131">
                <a:extLst>
                  <a:ext uri="{FF2B5EF4-FFF2-40B4-BE49-F238E27FC236}">
                    <a16:creationId xmlns:a16="http://schemas.microsoft.com/office/drawing/2014/main" id="{519CAD2B-F226-C5BB-E59A-31AF34643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63" name="Rectangle 3132">
                <a:extLst>
                  <a:ext uri="{FF2B5EF4-FFF2-40B4-BE49-F238E27FC236}">
                    <a16:creationId xmlns:a16="http://schemas.microsoft.com/office/drawing/2014/main" id="{013CF402-687A-27A6-4D69-6B8A544FE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64" name="Oval 3133">
                <a:extLst>
                  <a:ext uri="{FF2B5EF4-FFF2-40B4-BE49-F238E27FC236}">
                    <a16:creationId xmlns:a16="http://schemas.microsoft.com/office/drawing/2014/main" id="{16F4E0E3-253F-AC95-EB33-4E8FC67AC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209"/>
                <a:ext cx="387" cy="158"/>
              </a:xfrm>
              <a:prstGeom prst="ellipse">
                <a:avLst/>
              </a:prstGeom>
              <a:solidFill>
                <a:srgbClr val="00B4FF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 dirty="0"/>
              </a:p>
            </p:txBody>
          </p:sp>
          <p:grpSp>
            <p:nvGrpSpPr>
              <p:cNvPr id="165" name="Group 3134">
                <a:extLst>
                  <a:ext uri="{FF2B5EF4-FFF2-40B4-BE49-F238E27FC236}">
                    <a16:creationId xmlns:a16="http://schemas.microsoft.com/office/drawing/2014/main" id="{72B66B90-4DAC-3ACD-4558-E2B3E59FA4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1" y="2228"/>
                <a:ext cx="269" cy="120"/>
                <a:chOff x="2891" y="2228"/>
                <a:chExt cx="269" cy="120"/>
              </a:xfrm>
            </p:grpSpPr>
            <p:grpSp>
              <p:nvGrpSpPr>
                <p:cNvPr id="168" name="Group 3135">
                  <a:extLst>
                    <a:ext uri="{FF2B5EF4-FFF2-40B4-BE49-F238E27FC236}">
                      <a16:creationId xmlns:a16="http://schemas.microsoft.com/office/drawing/2014/main" id="{71CF49BC-CA00-A52D-13F8-F3C340CEA1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1" y="2228"/>
                  <a:ext cx="266" cy="117"/>
                  <a:chOff x="2891" y="2228"/>
                  <a:chExt cx="266" cy="117"/>
                </a:xfrm>
              </p:grpSpPr>
              <p:sp>
                <p:nvSpPr>
                  <p:cNvPr id="178" name="Freeform 3136">
                    <a:extLst>
                      <a:ext uri="{FF2B5EF4-FFF2-40B4-BE49-F238E27FC236}">
                        <a16:creationId xmlns:a16="http://schemas.microsoft.com/office/drawing/2014/main" id="{66A9CA82-632C-7712-9234-2A3FBBE79B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9" name="Freeform 3137">
                    <a:extLst>
                      <a:ext uri="{FF2B5EF4-FFF2-40B4-BE49-F238E27FC236}">
                        <a16:creationId xmlns:a16="http://schemas.microsoft.com/office/drawing/2014/main" id="{6216709E-D474-380B-FFF4-069333B462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80" name="Freeform 3138">
                    <a:extLst>
                      <a:ext uri="{FF2B5EF4-FFF2-40B4-BE49-F238E27FC236}">
                        <a16:creationId xmlns:a16="http://schemas.microsoft.com/office/drawing/2014/main" id="{AEDD10B1-83BF-8AE7-D9EE-2856DA9EF3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81" name="Freeform 3139">
                    <a:extLst>
                      <a:ext uri="{FF2B5EF4-FFF2-40B4-BE49-F238E27FC236}">
                        <a16:creationId xmlns:a16="http://schemas.microsoft.com/office/drawing/2014/main" id="{BE16D4F5-A987-3D9B-B4F8-DA09249DBF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82" name="Freeform 3140">
                    <a:extLst>
                      <a:ext uri="{FF2B5EF4-FFF2-40B4-BE49-F238E27FC236}">
                        <a16:creationId xmlns:a16="http://schemas.microsoft.com/office/drawing/2014/main" id="{B0B8DF17-42C3-25D9-0615-7A6F9788DD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83" name="Freeform 3141">
                    <a:extLst>
                      <a:ext uri="{FF2B5EF4-FFF2-40B4-BE49-F238E27FC236}">
                        <a16:creationId xmlns:a16="http://schemas.microsoft.com/office/drawing/2014/main" id="{D5DDFB0D-D150-7A11-3E8F-2FB79835FD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84" name="Freeform 3142">
                    <a:extLst>
                      <a:ext uri="{FF2B5EF4-FFF2-40B4-BE49-F238E27FC236}">
                        <a16:creationId xmlns:a16="http://schemas.microsoft.com/office/drawing/2014/main" id="{345D486C-85DC-390B-9D0B-2F37706CE0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85" name="Freeform 3143">
                    <a:extLst>
                      <a:ext uri="{FF2B5EF4-FFF2-40B4-BE49-F238E27FC236}">
                        <a16:creationId xmlns:a16="http://schemas.microsoft.com/office/drawing/2014/main" id="{315E8AB2-DC5B-B637-EECC-14334E173C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  <p:grpSp>
              <p:nvGrpSpPr>
                <p:cNvPr id="169" name="Group 3144">
                  <a:extLst>
                    <a:ext uri="{FF2B5EF4-FFF2-40B4-BE49-F238E27FC236}">
                      <a16:creationId xmlns:a16="http://schemas.microsoft.com/office/drawing/2014/main" id="{805FBA8C-935D-A939-5075-211BBA8351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3" y="2230"/>
                  <a:ext cx="267" cy="118"/>
                  <a:chOff x="2893" y="2230"/>
                  <a:chExt cx="267" cy="118"/>
                </a:xfrm>
              </p:grpSpPr>
              <p:sp>
                <p:nvSpPr>
                  <p:cNvPr id="170" name="Freeform 3145">
                    <a:extLst>
                      <a:ext uri="{FF2B5EF4-FFF2-40B4-BE49-F238E27FC236}">
                        <a16:creationId xmlns:a16="http://schemas.microsoft.com/office/drawing/2014/main" id="{9C107DEF-C926-4907-A548-6F9BFCFED2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1" name="Freeform 3146">
                    <a:extLst>
                      <a:ext uri="{FF2B5EF4-FFF2-40B4-BE49-F238E27FC236}">
                        <a16:creationId xmlns:a16="http://schemas.microsoft.com/office/drawing/2014/main" id="{8D44B507-EC4B-BBE8-3D51-860E9529A8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2" name="Freeform 3147">
                    <a:extLst>
                      <a:ext uri="{FF2B5EF4-FFF2-40B4-BE49-F238E27FC236}">
                        <a16:creationId xmlns:a16="http://schemas.microsoft.com/office/drawing/2014/main" id="{F57E5485-5987-C10E-69B7-2C483A15EF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3" name="Freeform 3148">
                    <a:extLst>
                      <a:ext uri="{FF2B5EF4-FFF2-40B4-BE49-F238E27FC236}">
                        <a16:creationId xmlns:a16="http://schemas.microsoft.com/office/drawing/2014/main" id="{D5DAC527-A94C-643D-7AEC-B4B4209773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4" name="Freeform 3149">
                    <a:extLst>
                      <a:ext uri="{FF2B5EF4-FFF2-40B4-BE49-F238E27FC236}">
                        <a16:creationId xmlns:a16="http://schemas.microsoft.com/office/drawing/2014/main" id="{AE709049-64D5-EF4F-EE9E-312403B3DF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5" name="Freeform 3150">
                    <a:extLst>
                      <a:ext uri="{FF2B5EF4-FFF2-40B4-BE49-F238E27FC236}">
                        <a16:creationId xmlns:a16="http://schemas.microsoft.com/office/drawing/2014/main" id="{770A286F-6079-8D25-C8ED-8C776C17BC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6" name="Freeform 3151">
                    <a:extLst>
                      <a:ext uri="{FF2B5EF4-FFF2-40B4-BE49-F238E27FC236}">
                        <a16:creationId xmlns:a16="http://schemas.microsoft.com/office/drawing/2014/main" id="{C3CDE182-473D-6B89-B5F9-408F45D13B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7" name="Freeform 3152">
                    <a:extLst>
                      <a:ext uri="{FF2B5EF4-FFF2-40B4-BE49-F238E27FC236}">
                        <a16:creationId xmlns:a16="http://schemas.microsoft.com/office/drawing/2014/main" id="{795E538D-F646-B5D4-D175-BC69B15C13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</p:grpSp>
          <p:sp>
            <p:nvSpPr>
              <p:cNvPr id="166" name="Line 3153">
                <a:extLst>
                  <a:ext uri="{FF2B5EF4-FFF2-40B4-BE49-F238E27FC236}">
                    <a16:creationId xmlns:a16="http://schemas.microsoft.com/office/drawing/2014/main" id="{EEFCCFA5-32B8-56DF-3694-EFE785C5E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" name="Line 3154">
                <a:extLst>
                  <a:ext uri="{FF2B5EF4-FFF2-40B4-BE49-F238E27FC236}">
                    <a16:creationId xmlns:a16="http://schemas.microsoft.com/office/drawing/2014/main" id="{21EBD909-EF1C-BA41-6761-9C1FA0310E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9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21" name="Group 3129">
              <a:extLst>
                <a:ext uri="{FF2B5EF4-FFF2-40B4-BE49-F238E27FC236}">
                  <a16:creationId xmlns:a16="http://schemas.microsoft.com/office/drawing/2014/main" id="{EF875209-FE4E-9DF2-7C38-DD93969CCC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4944" y="1278031"/>
              <a:ext cx="460375" cy="231775"/>
              <a:chOff x="2832" y="2209"/>
              <a:chExt cx="388" cy="239"/>
            </a:xfrm>
          </p:grpSpPr>
          <p:sp>
            <p:nvSpPr>
              <p:cNvPr id="136" name="Oval 3130">
                <a:extLst>
                  <a:ext uri="{FF2B5EF4-FFF2-40B4-BE49-F238E27FC236}">
                    <a16:creationId xmlns:a16="http://schemas.microsoft.com/office/drawing/2014/main" id="{621DD5DD-AADE-30E3-65E5-090E0FDCD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321"/>
                <a:ext cx="387" cy="127"/>
              </a:xfrm>
              <a:prstGeom prst="ellipse">
                <a:avLst/>
              </a:prstGeom>
              <a:solidFill>
                <a:srgbClr val="0078AA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37" name="Rectangle 3131">
                <a:extLst>
                  <a:ext uri="{FF2B5EF4-FFF2-40B4-BE49-F238E27FC236}">
                    <a16:creationId xmlns:a16="http://schemas.microsoft.com/office/drawing/2014/main" id="{61C2B5BC-7049-57F9-F456-D8A9CD802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38" name="Rectangle 3132">
                <a:extLst>
                  <a:ext uri="{FF2B5EF4-FFF2-40B4-BE49-F238E27FC236}">
                    <a16:creationId xmlns:a16="http://schemas.microsoft.com/office/drawing/2014/main" id="{7CB4E170-4B8C-8AE3-DAA7-0A14D9E02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39" name="Oval 3133">
                <a:extLst>
                  <a:ext uri="{FF2B5EF4-FFF2-40B4-BE49-F238E27FC236}">
                    <a16:creationId xmlns:a16="http://schemas.microsoft.com/office/drawing/2014/main" id="{1DC76A02-14E3-2AE7-E837-96EAA084F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209"/>
                <a:ext cx="387" cy="158"/>
              </a:xfrm>
              <a:prstGeom prst="ellipse">
                <a:avLst/>
              </a:prstGeom>
              <a:solidFill>
                <a:srgbClr val="00B4FF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grpSp>
            <p:nvGrpSpPr>
              <p:cNvPr id="140" name="Group 3134">
                <a:extLst>
                  <a:ext uri="{FF2B5EF4-FFF2-40B4-BE49-F238E27FC236}">
                    <a16:creationId xmlns:a16="http://schemas.microsoft.com/office/drawing/2014/main" id="{697EAF10-ACFB-5126-B340-802BD2E458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1" y="2228"/>
                <a:ext cx="269" cy="120"/>
                <a:chOff x="2891" y="2228"/>
                <a:chExt cx="269" cy="120"/>
              </a:xfrm>
            </p:grpSpPr>
            <p:grpSp>
              <p:nvGrpSpPr>
                <p:cNvPr id="143" name="Group 3135">
                  <a:extLst>
                    <a:ext uri="{FF2B5EF4-FFF2-40B4-BE49-F238E27FC236}">
                      <a16:creationId xmlns:a16="http://schemas.microsoft.com/office/drawing/2014/main" id="{521C3F8F-EB5A-7994-54D2-4E433429CA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1" y="2228"/>
                  <a:ext cx="266" cy="117"/>
                  <a:chOff x="2891" y="2228"/>
                  <a:chExt cx="266" cy="117"/>
                </a:xfrm>
              </p:grpSpPr>
              <p:sp>
                <p:nvSpPr>
                  <p:cNvPr id="153" name="Freeform 3136">
                    <a:extLst>
                      <a:ext uri="{FF2B5EF4-FFF2-40B4-BE49-F238E27FC236}">
                        <a16:creationId xmlns:a16="http://schemas.microsoft.com/office/drawing/2014/main" id="{163CAA7B-A5F1-786D-4328-4E3D9577A4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4" name="Freeform 3137">
                    <a:extLst>
                      <a:ext uri="{FF2B5EF4-FFF2-40B4-BE49-F238E27FC236}">
                        <a16:creationId xmlns:a16="http://schemas.microsoft.com/office/drawing/2014/main" id="{F892B5BA-DDF9-0CA7-F798-EE2534ED19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5" name="Freeform 3138">
                    <a:extLst>
                      <a:ext uri="{FF2B5EF4-FFF2-40B4-BE49-F238E27FC236}">
                        <a16:creationId xmlns:a16="http://schemas.microsoft.com/office/drawing/2014/main" id="{5D148F79-C1CF-F466-D2F8-1E467F50CC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6" name="Freeform 3139">
                    <a:extLst>
                      <a:ext uri="{FF2B5EF4-FFF2-40B4-BE49-F238E27FC236}">
                        <a16:creationId xmlns:a16="http://schemas.microsoft.com/office/drawing/2014/main" id="{8C931A51-5113-2CEB-78AE-027A02AD10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7" name="Freeform 3140">
                    <a:extLst>
                      <a:ext uri="{FF2B5EF4-FFF2-40B4-BE49-F238E27FC236}">
                        <a16:creationId xmlns:a16="http://schemas.microsoft.com/office/drawing/2014/main" id="{A977774C-4617-F994-7E0B-0D94ADC45E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8" name="Freeform 3141">
                    <a:extLst>
                      <a:ext uri="{FF2B5EF4-FFF2-40B4-BE49-F238E27FC236}">
                        <a16:creationId xmlns:a16="http://schemas.microsoft.com/office/drawing/2014/main" id="{9237F10F-A8DA-D4A2-B144-C770F53D89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9" name="Freeform 3142">
                    <a:extLst>
                      <a:ext uri="{FF2B5EF4-FFF2-40B4-BE49-F238E27FC236}">
                        <a16:creationId xmlns:a16="http://schemas.microsoft.com/office/drawing/2014/main" id="{EDC596C5-0E6D-2C24-D238-1DE49FBA85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60" name="Freeform 3143">
                    <a:extLst>
                      <a:ext uri="{FF2B5EF4-FFF2-40B4-BE49-F238E27FC236}">
                        <a16:creationId xmlns:a16="http://schemas.microsoft.com/office/drawing/2014/main" id="{7BC82C5B-7F93-54C9-8162-4A4DD15DA7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  <p:grpSp>
              <p:nvGrpSpPr>
                <p:cNvPr id="144" name="Group 3144">
                  <a:extLst>
                    <a:ext uri="{FF2B5EF4-FFF2-40B4-BE49-F238E27FC236}">
                      <a16:creationId xmlns:a16="http://schemas.microsoft.com/office/drawing/2014/main" id="{4E6CC698-9781-9661-47CB-57E7FAB624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3" y="2230"/>
                  <a:ext cx="267" cy="118"/>
                  <a:chOff x="2893" y="2230"/>
                  <a:chExt cx="267" cy="118"/>
                </a:xfrm>
              </p:grpSpPr>
              <p:sp>
                <p:nvSpPr>
                  <p:cNvPr id="145" name="Freeform 3145">
                    <a:extLst>
                      <a:ext uri="{FF2B5EF4-FFF2-40B4-BE49-F238E27FC236}">
                        <a16:creationId xmlns:a16="http://schemas.microsoft.com/office/drawing/2014/main" id="{C01D0CAD-CB86-AC22-39A2-87FFB90EE3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46" name="Freeform 3146">
                    <a:extLst>
                      <a:ext uri="{FF2B5EF4-FFF2-40B4-BE49-F238E27FC236}">
                        <a16:creationId xmlns:a16="http://schemas.microsoft.com/office/drawing/2014/main" id="{CAB0CCF3-ED45-A0C4-13BE-8DD28DF910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47" name="Freeform 3147">
                    <a:extLst>
                      <a:ext uri="{FF2B5EF4-FFF2-40B4-BE49-F238E27FC236}">
                        <a16:creationId xmlns:a16="http://schemas.microsoft.com/office/drawing/2014/main" id="{75378332-6091-2469-D7B2-11779FA16F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48" name="Freeform 3148">
                    <a:extLst>
                      <a:ext uri="{FF2B5EF4-FFF2-40B4-BE49-F238E27FC236}">
                        <a16:creationId xmlns:a16="http://schemas.microsoft.com/office/drawing/2014/main" id="{EF474A36-C054-BFBE-5BD8-30CB7BB3C7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49" name="Freeform 3149">
                    <a:extLst>
                      <a:ext uri="{FF2B5EF4-FFF2-40B4-BE49-F238E27FC236}">
                        <a16:creationId xmlns:a16="http://schemas.microsoft.com/office/drawing/2014/main" id="{B83C8FE2-1B41-512F-1DAF-A8ABFA7F06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0" name="Freeform 3150">
                    <a:extLst>
                      <a:ext uri="{FF2B5EF4-FFF2-40B4-BE49-F238E27FC236}">
                        <a16:creationId xmlns:a16="http://schemas.microsoft.com/office/drawing/2014/main" id="{B98E6394-EC3D-9131-6D1E-70DB93AF05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1" name="Freeform 3151">
                    <a:extLst>
                      <a:ext uri="{FF2B5EF4-FFF2-40B4-BE49-F238E27FC236}">
                        <a16:creationId xmlns:a16="http://schemas.microsoft.com/office/drawing/2014/main" id="{B65A30CC-97B7-8B13-AFC0-1D513ED892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2" name="Freeform 3152">
                    <a:extLst>
                      <a:ext uri="{FF2B5EF4-FFF2-40B4-BE49-F238E27FC236}">
                        <a16:creationId xmlns:a16="http://schemas.microsoft.com/office/drawing/2014/main" id="{8800EABB-24CF-B540-BB32-4FFFBF1690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</p:grpSp>
          <p:sp>
            <p:nvSpPr>
              <p:cNvPr id="141" name="Line 3153">
                <a:extLst>
                  <a:ext uri="{FF2B5EF4-FFF2-40B4-BE49-F238E27FC236}">
                    <a16:creationId xmlns:a16="http://schemas.microsoft.com/office/drawing/2014/main" id="{4ADF7BBE-E5DE-2914-E78F-7747FD4CBE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2" name="Line 3154">
                <a:extLst>
                  <a:ext uri="{FF2B5EF4-FFF2-40B4-BE49-F238E27FC236}">
                    <a16:creationId xmlns:a16="http://schemas.microsoft.com/office/drawing/2014/main" id="{13C4E9D9-A25B-3A7F-39B6-521853901D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9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22" name="Group 3129">
              <a:extLst>
                <a:ext uri="{FF2B5EF4-FFF2-40B4-BE49-F238E27FC236}">
                  <a16:creationId xmlns:a16="http://schemas.microsoft.com/office/drawing/2014/main" id="{A20198EB-2FB4-B213-5224-1387D22073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4033" y="1513985"/>
              <a:ext cx="460375" cy="231775"/>
              <a:chOff x="2832" y="2209"/>
              <a:chExt cx="388" cy="239"/>
            </a:xfrm>
          </p:grpSpPr>
          <p:sp>
            <p:nvSpPr>
              <p:cNvPr id="111" name="Oval 3130">
                <a:extLst>
                  <a:ext uri="{FF2B5EF4-FFF2-40B4-BE49-F238E27FC236}">
                    <a16:creationId xmlns:a16="http://schemas.microsoft.com/office/drawing/2014/main" id="{4C6106E7-9CFE-8524-FECF-B38879B01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321"/>
                <a:ext cx="387" cy="127"/>
              </a:xfrm>
              <a:prstGeom prst="ellipse">
                <a:avLst/>
              </a:prstGeom>
              <a:solidFill>
                <a:srgbClr val="0078AA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12" name="Rectangle 3131">
                <a:extLst>
                  <a:ext uri="{FF2B5EF4-FFF2-40B4-BE49-F238E27FC236}">
                    <a16:creationId xmlns:a16="http://schemas.microsoft.com/office/drawing/2014/main" id="{AA567B46-2F79-0958-E2B0-F34B0007E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13" name="Rectangle 3132">
                <a:extLst>
                  <a:ext uri="{FF2B5EF4-FFF2-40B4-BE49-F238E27FC236}">
                    <a16:creationId xmlns:a16="http://schemas.microsoft.com/office/drawing/2014/main" id="{513686F3-19EF-8481-A669-A911D1AE6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14" name="Oval 3133">
                <a:extLst>
                  <a:ext uri="{FF2B5EF4-FFF2-40B4-BE49-F238E27FC236}">
                    <a16:creationId xmlns:a16="http://schemas.microsoft.com/office/drawing/2014/main" id="{5246D1D3-1845-7505-086A-544F98560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209"/>
                <a:ext cx="387" cy="158"/>
              </a:xfrm>
              <a:prstGeom prst="ellipse">
                <a:avLst/>
              </a:prstGeom>
              <a:solidFill>
                <a:srgbClr val="00B4FF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grpSp>
            <p:nvGrpSpPr>
              <p:cNvPr id="115" name="Group 3134">
                <a:extLst>
                  <a:ext uri="{FF2B5EF4-FFF2-40B4-BE49-F238E27FC236}">
                    <a16:creationId xmlns:a16="http://schemas.microsoft.com/office/drawing/2014/main" id="{61D277B0-0262-3F1F-2A5F-800337D973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1" y="2228"/>
                <a:ext cx="269" cy="120"/>
                <a:chOff x="2891" y="2228"/>
                <a:chExt cx="269" cy="120"/>
              </a:xfrm>
            </p:grpSpPr>
            <p:grpSp>
              <p:nvGrpSpPr>
                <p:cNvPr id="118" name="Group 3135">
                  <a:extLst>
                    <a:ext uri="{FF2B5EF4-FFF2-40B4-BE49-F238E27FC236}">
                      <a16:creationId xmlns:a16="http://schemas.microsoft.com/office/drawing/2014/main" id="{CAABD1D2-F772-AF14-8689-ADF2DCCC8C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1" y="2228"/>
                  <a:ext cx="266" cy="117"/>
                  <a:chOff x="2891" y="2228"/>
                  <a:chExt cx="266" cy="117"/>
                </a:xfrm>
              </p:grpSpPr>
              <p:sp>
                <p:nvSpPr>
                  <p:cNvPr id="128" name="Freeform 3136">
                    <a:extLst>
                      <a:ext uri="{FF2B5EF4-FFF2-40B4-BE49-F238E27FC236}">
                        <a16:creationId xmlns:a16="http://schemas.microsoft.com/office/drawing/2014/main" id="{047BC3F8-0572-B2CA-9FCC-C73E10062B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9" name="Freeform 3137">
                    <a:extLst>
                      <a:ext uri="{FF2B5EF4-FFF2-40B4-BE49-F238E27FC236}">
                        <a16:creationId xmlns:a16="http://schemas.microsoft.com/office/drawing/2014/main" id="{77DBE156-A335-8F78-09EE-4C40FB862D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30" name="Freeform 3138">
                    <a:extLst>
                      <a:ext uri="{FF2B5EF4-FFF2-40B4-BE49-F238E27FC236}">
                        <a16:creationId xmlns:a16="http://schemas.microsoft.com/office/drawing/2014/main" id="{192029C5-FE29-67F6-4466-221182B5A1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31" name="Freeform 3139">
                    <a:extLst>
                      <a:ext uri="{FF2B5EF4-FFF2-40B4-BE49-F238E27FC236}">
                        <a16:creationId xmlns:a16="http://schemas.microsoft.com/office/drawing/2014/main" id="{AE8543EB-9E2E-ABED-5087-1D914361C7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32" name="Freeform 3140">
                    <a:extLst>
                      <a:ext uri="{FF2B5EF4-FFF2-40B4-BE49-F238E27FC236}">
                        <a16:creationId xmlns:a16="http://schemas.microsoft.com/office/drawing/2014/main" id="{BB256DC2-79D8-651F-D0EB-3F42E9CFD2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33" name="Freeform 3141">
                    <a:extLst>
                      <a:ext uri="{FF2B5EF4-FFF2-40B4-BE49-F238E27FC236}">
                        <a16:creationId xmlns:a16="http://schemas.microsoft.com/office/drawing/2014/main" id="{F83CFD6F-A99B-D1C8-3B03-50CA05FC86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34" name="Freeform 3142">
                    <a:extLst>
                      <a:ext uri="{FF2B5EF4-FFF2-40B4-BE49-F238E27FC236}">
                        <a16:creationId xmlns:a16="http://schemas.microsoft.com/office/drawing/2014/main" id="{5191104F-4819-58E7-9CD1-EB2DD85541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35" name="Freeform 3143">
                    <a:extLst>
                      <a:ext uri="{FF2B5EF4-FFF2-40B4-BE49-F238E27FC236}">
                        <a16:creationId xmlns:a16="http://schemas.microsoft.com/office/drawing/2014/main" id="{09871C39-9AC8-B897-8776-6A343FCAB5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  <p:grpSp>
              <p:nvGrpSpPr>
                <p:cNvPr id="119" name="Group 3144">
                  <a:extLst>
                    <a:ext uri="{FF2B5EF4-FFF2-40B4-BE49-F238E27FC236}">
                      <a16:creationId xmlns:a16="http://schemas.microsoft.com/office/drawing/2014/main" id="{D95EC578-1903-FDCA-4458-F071859759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3" y="2230"/>
                  <a:ext cx="267" cy="118"/>
                  <a:chOff x="2893" y="2230"/>
                  <a:chExt cx="267" cy="118"/>
                </a:xfrm>
              </p:grpSpPr>
              <p:sp>
                <p:nvSpPr>
                  <p:cNvPr id="120" name="Freeform 3145">
                    <a:extLst>
                      <a:ext uri="{FF2B5EF4-FFF2-40B4-BE49-F238E27FC236}">
                        <a16:creationId xmlns:a16="http://schemas.microsoft.com/office/drawing/2014/main" id="{37120B41-A192-B69E-CFC6-9CEF9674C1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1" name="Freeform 3146">
                    <a:extLst>
                      <a:ext uri="{FF2B5EF4-FFF2-40B4-BE49-F238E27FC236}">
                        <a16:creationId xmlns:a16="http://schemas.microsoft.com/office/drawing/2014/main" id="{19BC9ABC-0EC9-508D-77B5-DFDBCBA22F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2" name="Freeform 3147">
                    <a:extLst>
                      <a:ext uri="{FF2B5EF4-FFF2-40B4-BE49-F238E27FC236}">
                        <a16:creationId xmlns:a16="http://schemas.microsoft.com/office/drawing/2014/main" id="{52AE5554-C645-B9BE-F531-C3628154BF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3" name="Freeform 3148">
                    <a:extLst>
                      <a:ext uri="{FF2B5EF4-FFF2-40B4-BE49-F238E27FC236}">
                        <a16:creationId xmlns:a16="http://schemas.microsoft.com/office/drawing/2014/main" id="{1956CBFA-709B-1D94-8A77-335AF2D0E6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4" name="Freeform 3149">
                    <a:extLst>
                      <a:ext uri="{FF2B5EF4-FFF2-40B4-BE49-F238E27FC236}">
                        <a16:creationId xmlns:a16="http://schemas.microsoft.com/office/drawing/2014/main" id="{6EF1AE71-0BEB-65F2-9726-CBC16109AB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5" name="Freeform 3150">
                    <a:extLst>
                      <a:ext uri="{FF2B5EF4-FFF2-40B4-BE49-F238E27FC236}">
                        <a16:creationId xmlns:a16="http://schemas.microsoft.com/office/drawing/2014/main" id="{3E987B86-A415-81B2-B758-BB6453E985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6" name="Freeform 3151">
                    <a:extLst>
                      <a:ext uri="{FF2B5EF4-FFF2-40B4-BE49-F238E27FC236}">
                        <a16:creationId xmlns:a16="http://schemas.microsoft.com/office/drawing/2014/main" id="{4A5B55E9-6B6E-A8C8-A3A5-F5C61137E0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7" name="Freeform 3152">
                    <a:extLst>
                      <a:ext uri="{FF2B5EF4-FFF2-40B4-BE49-F238E27FC236}">
                        <a16:creationId xmlns:a16="http://schemas.microsoft.com/office/drawing/2014/main" id="{AF9A6F52-BD6C-058E-3562-F3B17D0C05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</p:grpSp>
          <p:sp>
            <p:nvSpPr>
              <p:cNvPr id="116" name="Line 3153">
                <a:extLst>
                  <a:ext uri="{FF2B5EF4-FFF2-40B4-BE49-F238E27FC236}">
                    <a16:creationId xmlns:a16="http://schemas.microsoft.com/office/drawing/2014/main" id="{6ED4DA17-BAE7-E1B2-79AA-E2E0AFA77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17" name="Line 3154">
                <a:extLst>
                  <a:ext uri="{FF2B5EF4-FFF2-40B4-BE49-F238E27FC236}">
                    <a16:creationId xmlns:a16="http://schemas.microsoft.com/office/drawing/2014/main" id="{1F774C2F-A8D4-BE6A-3408-1B32D5291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9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23" name="Group 25">
              <a:extLst>
                <a:ext uri="{FF2B5EF4-FFF2-40B4-BE49-F238E27FC236}">
                  <a16:creationId xmlns:a16="http://schemas.microsoft.com/office/drawing/2014/main" id="{ACDBB45D-7C51-8784-1B95-24678BD16AF1}"/>
                </a:ext>
              </a:extLst>
            </p:cNvPr>
            <p:cNvGrpSpPr/>
            <p:nvPr/>
          </p:nvGrpSpPr>
          <p:grpSpPr>
            <a:xfrm>
              <a:off x="663771" y="1995612"/>
              <a:ext cx="422079" cy="217030"/>
              <a:chOff x="19050" y="2004632"/>
              <a:chExt cx="1037654" cy="473791"/>
            </a:xfrm>
          </p:grpSpPr>
          <p:sp>
            <p:nvSpPr>
              <p:cNvPr id="90" name="object 17">
                <a:extLst>
                  <a:ext uri="{FF2B5EF4-FFF2-40B4-BE49-F238E27FC236}">
                    <a16:creationId xmlns:a16="http://schemas.microsoft.com/office/drawing/2014/main" id="{440ECE16-C8FA-96DE-40B5-2304C0603C77}"/>
                  </a:ext>
                </a:extLst>
              </p:cNvPr>
              <p:cNvSpPr/>
              <p:nvPr/>
            </p:nvSpPr>
            <p:spPr>
              <a:xfrm>
                <a:off x="933450" y="2249823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6725" y="0"/>
                    </a:lnTo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18">
                <a:extLst>
                  <a:ext uri="{FF2B5EF4-FFF2-40B4-BE49-F238E27FC236}">
                    <a16:creationId xmlns:a16="http://schemas.microsoft.com/office/drawing/2014/main" id="{10FBFD77-129B-04F3-F2C8-DF490E943778}"/>
                  </a:ext>
                </a:extLst>
              </p:cNvPr>
              <p:cNvSpPr/>
              <p:nvPr/>
            </p:nvSpPr>
            <p:spPr>
              <a:xfrm>
                <a:off x="857250" y="21831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0" y="142466"/>
                    </a:lnTo>
                    <a:lnTo>
                      <a:pt x="167814" y="71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19">
                <a:extLst>
                  <a:ext uri="{FF2B5EF4-FFF2-40B4-BE49-F238E27FC236}">
                    <a16:creationId xmlns:a16="http://schemas.microsoft.com/office/drawing/2014/main" id="{D73F1CB0-00A2-E603-1E11-EB4C140B0F80}"/>
                  </a:ext>
                </a:extLst>
              </p:cNvPr>
              <p:cNvSpPr/>
              <p:nvPr/>
            </p:nvSpPr>
            <p:spPr>
              <a:xfrm>
                <a:off x="888429" y="21737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167814" y="71233"/>
                    </a:lnTo>
                    <a:lnTo>
                      <a:pt x="0" y="142466"/>
                    </a:lnTo>
                    <a:lnTo>
                      <a:pt x="0" y="0"/>
                    </a:lnTo>
                    <a:close/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20">
                <a:extLst>
                  <a:ext uri="{FF2B5EF4-FFF2-40B4-BE49-F238E27FC236}">
                    <a16:creationId xmlns:a16="http://schemas.microsoft.com/office/drawing/2014/main" id="{343428AD-FBEF-EFC0-6B0C-ED8532E59612}"/>
                  </a:ext>
                </a:extLst>
              </p:cNvPr>
              <p:cNvSpPr/>
              <p:nvPr/>
            </p:nvSpPr>
            <p:spPr>
              <a:xfrm>
                <a:off x="19050" y="2177462"/>
                <a:ext cx="863220" cy="135449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127634">
                    <a:moveTo>
                      <a:pt x="0" y="127615"/>
                    </a:moveTo>
                    <a:lnTo>
                      <a:pt x="1132710" y="127615"/>
                    </a:lnTo>
                    <a:lnTo>
                      <a:pt x="1132710" y="0"/>
                    </a:lnTo>
                    <a:lnTo>
                      <a:pt x="0" y="0"/>
                    </a:lnTo>
                    <a:lnTo>
                      <a:pt x="0" y="127615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23">
                <a:extLst>
                  <a:ext uri="{FF2B5EF4-FFF2-40B4-BE49-F238E27FC236}">
                    <a16:creationId xmlns:a16="http://schemas.microsoft.com/office/drawing/2014/main" id="{537A8ABA-AD71-5569-215C-07C2F4C538BE}"/>
                  </a:ext>
                </a:extLst>
              </p:cNvPr>
              <p:cNvSpPr/>
              <p:nvPr/>
            </p:nvSpPr>
            <p:spPr>
              <a:xfrm>
                <a:off x="61753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95" name="object 24">
                <a:extLst>
                  <a:ext uri="{FF2B5EF4-FFF2-40B4-BE49-F238E27FC236}">
                    <a16:creationId xmlns:a16="http://schemas.microsoft.com/office/drawing/2014/main" id="{8BC7768E-1661-72E7-D6F6-5A3D3E4D0691}"/>
                  </a:ext>
                </a:extLst>
              </p:cNvPr>
              <p:cNvSpPr/>
              <p:nvPr/>
            </p:nvSpPr>
            <p:spPr>
              <a:xfrm>
                <a:off x="61753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25">
                <a:extLst>
                  <a:ext uri="{FF2B5EF4-FFF2-40B4-BE49-F238E27FC236}">
                    <a16:creationId xmlns:a16="http://schemas.microsoft.com/office/drawing/2014/main" id="{8EF0B4BF-63F7-B0AC-86DC-DDBDCE08D72E}"/>
                  </a:ext>
                </a:extLst>
              </p:cNvPr>
              <p:cNvSpPr/>
              <p:nvPr/>
            </p:nvSpPr>
            <p:spPr>
              <a:xfrm>
                <a:off x="48786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26">
                <a:extLst>
                  <a:ext uri="{FF2B5EF4-FFF2-40B4-BE49-F238E27FC236}">
                    <a16:creationId xmlns:a16="http://schemas.microsoft.com/office/drawing/2014/main" id="{0978DB42-A34D-80D6-CBBA-2FF7C0153DD6}"/>
                  </a:ext>
                </a:extLst>
              </p:cNvPr>
              <p:cNvSpPr/>
              <p:nvPr/>
            </p:nvSpPr>
            <p:spPr>
              <a:xfrm>
                <a:off x="48786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27">
                <a:extLst>
                  <a:ext uri="{FF2B5EF4-FFF2-40B4-BE49-F238E27FC236}">
                    <a16:creationId xmlns:a16="http://schemas.microsoft.com/office/drawing/2014/main" id="{DDBB7F25-B466-4116-7207-0BB55B008A82}"/>
                  </a:ext>
                </a:extLst>
              </p:cNvPr>
              <p:cNvSpPr/>
              <p:nvPr/>
            </p:nvSpPr>
            <p:spPr>
              <a:xfrm>
                <a:off x="35817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28">
                <a:extLst>
                  <a:ext uri="{FF2B5EF4-FFF2-40B4-BE49-F238E27FC236}">
                    <a16:creationId xmlns:a16="http://schemas.microsoft.com/office/drawing/2014/main" id="{C9592530-F0F3-910C-20B1-56345A77E200}"/>
                  </a:ext>
                </a:extLst>
              </p:cNvPr>
              <p:cNvSpPr/>
              <p:nvPr/>
            </p:nvSpPr>
            <p:spPr>
              <a:xfrm>
                <a:off x="35817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29">
                <a:extLst>
                  <a:ext uri="{FF2B5EF4-FFF2-40B4-BE49-F238E27FC236}">
                    <a16:creationId xmlns:a16="http://schemas.microsoft.com/office/drawing/2014/main" id="{2F7B5487-2CE8-598C-844D-4FA4C899F923}"/>
                  </a:ext>
                </a:extLst>
              </p:cNvPr>
              <p:cNvSpPr/>
              <p:nvPr/>
            </p:nvSpPr>
            <p:spPr>
              <a:xfrm>
                <a:off x="22850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" name="object 30">
                <a:extLst>
                  <a:ext uri="{FF2B5EF4-FFF2-40B4-BE49-F238E27FC236}">
                    <a16:creationId xmlns:a16="http://schemas.microsoft.com/office/drawing/2014/main" id="{5D11E26D-F7E1-6F32-CA6B-6041E4004EC9}"/>
                  </a:ext>
                </a:extLst>
              </p:cNvPr>
              <p:cNvSpPr/>
              <p:nvPr/>
            </p:nvSpPr>
            <p:spPr>
              <a:xfrm>
                <a:off x="22850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32">
                <a:extLst>
                  <a:ext uri="{FF2B5EF4-FFF2-40B4-BE49-F238E27FC236}">
                    <a16:creationId xmlns:a16="http://schemas.microsoft.com/office/drawing/2014/main" id="{C819C2E5-1E63-56C3-671A-21BAEEAE9A84}"/>
                  </a:ext>
                </a:extLst>
              </p:cNvPr>
              <p:cNvSpPr/>
              <p:nvPr/>
            </p:nvSpPr>
            <p:spPr>
              <a:xfrm>
                <a:off x="61753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33">
                <a:extLst>
                  <a:ext uri="{FF2B5EF4-FFF2-40B4-BE49-F238E27FC236}">
                    <a16:creationId xmlns:a16="http://schemas.microsoft.com/office/drawing/2014/main" id="{EB7D3ABE-9DAC-E191-0FB7-658506744DF4}"/>
                  </a:ext>
                </a:extLst>
              </p:cNvPr>
              <p:cNvSpPr/>
              <p:nvPr/>
            </p:nvSpPr>
            <p:spPr>
              <a:xfrm>
                <a:off x="61753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34">
                <a:extLst>
                  <a:ext uri="{FF2B5EF4-FFF2-40B4-BE49-F238E27FC236}">
                    <a16:creationId xmlns:a16="http://schemas.microsoft.com/office/drawing/2014/main" id="{045D1ADE-05E7-2E10-5577-A3CE2885A593}"/>
                  </a:ext>
                </a:extLst>
              </p:cNvPr>
              <p:cNvSpPr/>
              <p:nvPr/>
            </p:nvSpPr>
            <p:spPr>
              <a:xfrm>
                <a:off x="48786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" name="object 35">
                <a:extLst>
                  <a:ext uri="{FF2B5EF4-FFF2-40B4-BE49-F238E27FC236}">
                    <a16:creationId xmlns:a16="http://schemas.microsoft.com/office/drawing/2014/main" id="{C6111322-CB30-03DD-FC20-F306A7E452C9}"/>
                  </a:ext>
                </a:extLst>
              </p:cNvPr>
              <p:cNvSpPr/>
              <p:nvPr/>
            </p:nvSpPr>
            <p:spPr>
              <a:xfrm>
                <a:off x="48786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36">
                <a:extLst>
                  <a:ext uri="{FF2B5EF4-FFF2-40B4-BE49-F238E27FC236}">
                    <a16:creationId xmlns:a16="http://schemas.microsoft.com/office/drawing/2014/main" id="{D2878C48-C019-757D-F268-E623D9A28B38}"/>
                  </a:ext>
                </a:extLst>
              </p:cNvPr>
              <p:cNvSpPr/>
              <p:nvPr/>
            </p:nvSpPr>
            <p:spPr>
              <a:xfrm>
                <a:off x="35817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" name="object 37">
                <a:extLst>
                  <a:ext uri="{FF2B5EF4-FFF2-40B4-BE49-F238E27FC236}">
                    <a16:creationId xmlns:a16="http://schemas.microsoft.com/office/drawing/2014/main" id="{C0D75478-9475-8B08-9713-CA7FC4CFA906}"/>
                  </a:ext>
                </a:extLst>
              </p:cNvPr>
              <p:cNvSpPr/>
              <p:nvPr/>
            </p:nvSpPr>
            <p:spPr>
              <a:xfrm>
                <a:off x="35817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38">
                <a:extLst>
                  <a:ext uri="{FF2B5EF4-FFF2-40B4-BE49-F238E27FC236}">
                    <a16:creationId xmlns:a16="http://schemas.microsoft.com/office/drawing/2014/main" id="{D00CAEE0-DC0E-6B17-70E4-F48EF0D5B804}"/>
                  </a:ext>
                </a:extLst>
              </p:cNvPr>
              <p:cNvSpPr/>
              <p:nvPr/>
            </p:nvSpPr>
            <p:spPr>
              <a:xfrm>
                <a:off x="22850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" name="object 39">
                <a:extLst>
                  <a:ext uri="{FF2B5EF4-FFF2-40B4-BE49-F238E27FC236}">
                    <a16:creationId xmlns:a16="http://schemas.microsoft.com/office/drawing/2014/main" id="{FF13B6C5-DB48-3697-051F-51C08DE05ECA}"/>
                  </a:ext>
                </a:extLst>
              </p:cNvPr>
              <p:cNvSpPr/>
              <p:nvPr/>
            </p:nvSpPr>
            <p:spPr>
              <a:xfrm>
                <a:off x="22850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8">
                <a:extLst>
                  <a:ext uri="{FF2B5EF4-FFF2-40B4-BE49-F238E27FC236}">
                    <a16:creationId xmlns:a16="http://schemas.microsoft.com/office/drawing/2014/main" id="{4D904CCD-F59D-940F-1FB5-B33C0D217F11}"/>
                  </a:ext>
                </a:extLst>
              </p:cNvPr>
              <p:cNvSpPr txBox="1"/>
              <p:nvPr/>
            </p:nvSpPr>
            <p:spPr>
              <a:xfrm>
                <a:off x="59894" y="2183629"/>
                <a:ext cx="82282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endParaRPr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4" name="Group 26">
              <a:extLst>
                <a:ext uri="{FF2B5EF4-FFF2-40B4-BE49-F238E27FC236}">
                  <a16:creationId xmlns:a16="http://schemas.microsoft.com/office/drawing/2014/main" id="{376D363F-5FC0-EA24-9E04-D90A67221A56}"/>
                </a:ext>
              </a:extLst>
            </p:cNvPr>
            <p:cNvGrpSpPr/>
            <p:nvPr/>
          </p:nvGrpSpPr>
          <p:grpSpPr>
            <a:xfrm rot="14585099">
              <a:off x="4025038" y="2063623"/>
              <a:ext cx="422079" cy="217030"/>
              <a:chOff x="19050" y="2004632"/>
              <a:chExt cx="1037654" cy="473791"/>
            </a:xfrm>
          </p:grpSpPr>
          <p:sp>
            <p:nvSpPr>
              <p:cNvPr id="69" name="object 17">
                <a:extLst>
                  <a:ext uri="{FF2B5EF4-FFF2-40B4-BE49-F238E27FC236}">
                    <a16:creationId xmlns:a16="http://schemas.microsoft.com/office/drawing/2014/main" id="{16497BC6-5F4B-3326-6047-E794A9B99D10}"/>
                  </a:ext>
                </a:extLst>
              </p:cNvPr>
              <p:cNvSpPr/>
              <p:nvPr/>
            </p:nvSpPr>
            <p:spPr>
              <a:xfrm>
                <a:off x="933450" y="2249823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6725" y="0"/>
                    </a:lnTo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18">
                <a:extLst>
                  <a:ext uri="{FF2B5EF4-FFF2-40B4-BE49-F238E27FC236}">
                    <a16:creationId xmlns:a16="http://schemas.microsoft.com/office/drawing/2014/main" id="{2EB7DF0C-D1A7-FCDD-C8E0-AF652B6958B4}"/>
                  </a:ext>
                </a:extLst>
              </p:cNvPr>
              <p:cNvSpPr/>
              <p:nvPr/>
            </p:nvSpPr>
            <p:spPr>
              <a:xfrm>
                <a:off x="857250" y="21831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0" y="142466"/>
                    </a:lnTo>
                    <a:lnTo>
                      <a:pt x="167814" y="71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19">
                <a:extLst>
                  <a:ext uri="{FF2B5EF4-FFF2-40B4-BE49-F238E27FC236}">
                    <a16:creationId xmlns:a16="http://schemas.microsoft.com/office/drawing/2014/main" id="{51641E33-38AA-58E0-3180-8FC849D4EF45}"/>
                  </a:ext>
                </a:extLst>
              </p:cNvPr>
              <p:cNvSpPr/>
              <p:nvPr/>
            </p:nvSpPr>
            <p:spPr>
              <a:xfrm>
                <a:off x="888429" y="21737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167814" y="71233"/>
                    </a:lnTo>
                    <a:lnTo>
                      <a:pt x="0" y="142466"/>
                    </a:lnTo>
                    <a:lnTo>
                      <a:pt x="0" y="0"/>
                    </a:lnTo>
                    <a:close/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20">
                <a:extLst>
                  <a:ext uri="{FF2B5EF4-FFF2-40B4-BE49-F238E27FC236}">
                    <a16:creationId xmlns:a16="http://schemas.microsoft.com/office/drawing/2014/main" id="{678997A2-1D67-4390-F950-8814713EE446}"/>
                  </a:ext>
                </a:extLst>
              </p:cNvPr>
              <p:cNvSpPr/>
              <p:nvPr/>
            </p:nvSpPr>
            <p:spPr>
              <a:xfrm>
                <a:off x="19050" y="2177462"/>
                <a:ext cx="863220" cy="135449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127634">
                    <a:moveTo>
                      <a:pt x="0" y="127615"/>
                    </a:moveTo>
                    <a:lnTo>
                      <a:pt x="1132710" y="127615"/>
                    </a:lnTo>
                    <a:lnTo>
                      <a:pt x="1132710" y="0"/>
                    </a:lnTo>
                    <a:lnTo>
                      <a:pt x="0" y="0"/>
                    </a:lnTo>
                    <a:lnTo>
                      <a:pt x="0" y="127615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23">
                <a:extLst>
                  <a:ext uri="{FF2B5EF4-FFF2-40B4-BE49-F238E27FC236}">
                    <a16:creationId xmlns:a16="http://schemas.microsoft.com/office/drawing/2014/main" id="{751672F6-59C0-EBE8-EA44-2B9705E9BE54}"/>
                  </a:ext>
                </a:extLst>
              </p:cNvPr>
              <p:cNvSpPr/>
              <p:nvPr/>
            </p:nvSpPr>
            <p:spPr>
              <a:xfrm>
                <a:off x="61753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74" name="object 24">
                <a:extLst>
                  <a:ext uri="{FF2B5EF4-FFF2-40B4-BE49-F238E27FC236}">
                    <a16:creationId xmlns:a16="http://schemas.microsoft.com/office/drawing/2014/main" id="{13716ED3-584D-973F-C3D0-11E27DDB0267}"/>
                  </a:ext>
                </a:extLst>
              </p:cNvPr>
              <p:cNvSpPr/>
              <p:nvPr/>
            </p:nvSpPr>
            <p:spPr>
              <a:xfrm>
                <a:off x="61753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25">
                <a:extLst>
                  <a:ext uri="{FF2B5EF4-FFF2-40B4-BE49-F238E27FC236}">
                    <a16:creationId xmlns:a16="http://schemas.microsoft.com/office/drawing/2014/main" id="{E3C38B23-86CE-DEB8-F452-EF5AAC96AB6C}"/>
                  </a:ext>
                </a:extLst>
              </p:cNvPr>
              <p:cNvSpPr/>
              <p:nvPr/>
            </p:nvSpPr>
            <p:spPr>
              <a:xfrm>
                <a:off x="48786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26">
                <a:extLst>
                  <a:ext uri="{FF2B5EF4-FFF2-40B4-BE49-F238E27FC236}">
                    <a16:creationId xmlns:a16="http://schemas.microsoft.com/office/drawing/2014/main" id="{5C6ABC3B-2D11-C6E6-2780-07896DCB8C34}"/>
                  </a:ext>
                </a:extLst>
              </p:cNvPr>
              <p:cNvSpPr/>
              <p:nvPr/>
            </p:nvSpPr>
            <p:spPr>
              <a:xfrm>
                <a:off x="48786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27">
                <a:extLst>
                  <a:ext uri="{FF2B5EF4-FFF2-40B4-BE49-F238E27FC236}">
                    <a16:creationId xmlns:a16="http://schemas.microsoft.com/office/drawing/2014/main" id="{13A1FD31-6D48-8053-A243-D25DDFAB8A0A}"/>
                  </a:ext>
                </a:extLst>
              </p:cNvPr>
              <p:cNvSpPr/>
              <p:nvPr/>
            </p:nvSpPr>
            <p:spPr>
              <a:xfrm>
                <a:off x="35817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28">
                <a:extLst>
                  <a:ext uri="{FF2B5EF4-FFF2-40B4-BE49-F238E27FC236}">
                    <a16:creationId xmlns:a16="http://schemas.microsoft.com/office/drawing/2014/main" id="{18BC4951-7908-8AEE-C6A4-01845C9716C5}"/>
                  </a:ext>
                </a:extLst>
              </p:cNvPr>
              <p:cNvSpPr/>
              <p:nvPr/>
            </p:nvSpPr>
            <p:spPr>
              <a:xfrm>
                <a:off x="35817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29">
                <a:extLst>
                  <a:ext uri="{FF2B5EF4-FFF2-40B4-BE49-F238E27FC236}">
                    <a16:creationId xmlns:a16="http://schemas.microsoft.com/office/drawing/2014/main" id="{197F0712-E9E1-96BB-0B11-3675F0F5F08B}"/>
                  </a:ext>
                </a:extLst>
              </p:cNvPr>
              <p:cNvSpPr/>
              <p:nvPr/>
            </p:nvSpPr>
            <p:spPr>
              <a:xfrm>
                <a:off x="22850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30">
                <a:extLst>
                  <a:ext uri="{FF2B5EF4-FFF2-40B4-BE49-F238E27FC236}">
                    <a16:creationId xmlns:a16="http://schemas.microsoft.com/office/drawing/2014/main" id="{CF863EFB-8FF9-F5D4-1396-F31F91A819D9}"/>
                  </a:ext>
                </a:extLst>
              </p:cNvPr>
              <p:cNvSpPr/>
              <p:nvPr/>
            </p:nvSpPr>
            <p:spPr>
              <a:xfrm>
                <a:off x="22850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32">
                <a:extLst>
                  <a:ext uri="{FF2B5EF4-FFF2-40B4-BE49-F238E27FC236}">
                    <a16:creationId xmlns:a16="http://schemas.microsoft.com/office/drawing/2014/main" id="{F3FF6344-5AAE-D7A3-388D-ABF290B28D91}"/>
                  </a:ext>
                </a:extLst>
              </p:cNvPr>
              <p:cNvSpPr/>
              <p:nvPr/>
            </p:nvSpPr>
            <p:spPr>
              <a:xfrm>
                <a:off x="61753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33">
                <a:extLst>
                  <a:ext uri="{FF2B5EF4-FFF2-40B4-BE49-F238E27FC236}">
                    <a16:creationId xmlns:a16="http://schemas.microsoft.com/office/drawing/2014/main" id="{5B01EAA5-5CB7-D223-C8D7-81AA6C3CA4D7}"/>
                  </a:ext>
                </a:extLst>
              </p:cNvPr>
              <p:cNvSpPr/>
              <p:nvPr/>
            </p:nvSpPr>
            <p:spPr>
              <a:xfrm>
                <a:off x="61753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34">
                <a:extLst>
                  <a:ext uri="{FF2B5EF4-FFF2-40B4-BE49-F238E27FC236}">
                    <a16:creationId xmlns:a16="http://schemas.microsoft.com/office/drawing/2014/main" id="{6C75A18B-BCB5-A04E-3E88-87D20CB60995}"/>
                  </a:ext>
                </a:extLst>
              </p:cNvPr>
              <p:cNvSpPr/>
              <p:nvPr/>
            </p:nvSpPr>
            <p:spPr>
              <a:xfrm>
                <a:off x="48786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35">
                <a:extLst>
                  <a:ext uri="{FF2B5EF4-FFF2-40B4-BE49-F238E27FC236}">
                    <a16:creationId xmlns:a16="http://schemas.microsoft.com/office/drawing/2014/main" id="{EDC9BA6D-B990-6AE4-F327-0595315E4864}"/>
                  </a:ext>
                </a:extLst>
              </p:cNvPr>
              <p:cNvSpPr/>
              <p:nvPr/>
            </p:nvSpPr>
            <p:spPr>
              <a:xfrm>
                <a:off x="48786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36">
                <a:extLst>
                  <a:ext uri="{FF2B5EF4-FFF2-40B4-BE49-F238E27FC236}">
                    <a16:creationId xmlns:a16="http://schemas.microsoft.com/office/drawing/2014/main" id="{1FC2DEFB-523E-416A-DF48-ECEAAF2213A8}"/>
                  </a:ext>
                </a:extLst>
              </p:cNvPr>
              <p:cNvSpPr/>
              <p:nvPr/>
            </p:nvSpPr>
            <p:spPr>
              <a:xfrm>
                <a:off x="35817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37">
                <a:extLst>
                  <a:ext uri="{FF2B5EF4-FFF2-40B4-BE49-F238E27FC236}">
                    <a16:creationId xmlns:a16="http://schemas.microsoft.com/office/drawing/2014/main" id="{22006CE8-4918-80C5-1775-C7E6D0EA765E}"/>
                  </a:ext>
                </a:extLst>
              </p:cNvPr>
              <p:cNvSpPr/>
              <p:nvPr/>
            </p:nvSpPr>
            <p:spPr>
              <a:xfrm>
                <a:off x="35817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38">
                <a:extLst>
                  <a:ext uri="{FF2B5EF4-FFF2-40B4-BE49-F238E27FC236}">
                    <a16:creationId xmlns:a16="http://schemas.microsoft.com/office/drawing/2014/main" id="{2917ECC3-9AC7-1DCD-8EBF-9E35F838D5C5}"/>
                  </a:ext>
                </a:extLst>
              </p:cNvPr>
              <p:cNvSpPr/>
              <p:nvPr/>
            </p:nvSpPr>
            <p:spPr>
              <a:xfrm>
                <a:off x="22850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39">
                <a:extLst>
                  <a:ext uri="{FF2B5EF4-FFF2-40B4-BE49-F238E27FC236}">
                    <a16:creationId xmlns:a16="http://schemas.microsoft.com/office/drawing/2014/main" id="{5D830B6B-2717-9A5B-0419-B585F9ACE290}"/>
                  </a:ext>
                </a:extLst>
              </p:cNvPr>
              <p:cNvSpPr/>
              <p:nvPr/>
            </p:nvSpPr>
            <p:spPr>
              <a:xfrm>
                <a:off x="22850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8">
                <a:extLst>
                  <a:ext uri="{FF2B5EF4-FFF2-40B4-BE49-F238E27FC236}">
                    <a16:creationId xmlns:a16="http://schemas.microsoft.com/office/drawing/2014/main" id="{C7F62398-D469-5319-B3DF-2D138780EA21}"/>
                  </a:ext>
                </a:extLst>
              </p:cNvPr>
              <p:cNvSpPr txBox="1"/>
              <p:nvPr/>
            </p:nvSpPr>
            <p:spPr>
              <a:xfrm>
                <a:off x="59894" y="2183629"/>
                <a:ext cx="82282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endParaRPr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5" name="Group 27">
              <a:extLst>
                <a:ext uri="{FF2B5EF4-FFF2-40B4-BE49-F238E27FC236}">
                  <a16:creationId xmlns:a16="http://schemas.microsoft.com/office/drawing/2014/main" id="{8893B221-9DAA-1552-6636-6A9F5D7D430D}"/>
                </a:ext>
              </a:extLst>
            </p:cNvPr>
            <p:cNvGrpSpPr/>
            <p:nvPr/>
          </p:nvGrpSpPr>
          <p:grpSpPr>
            <a:xfrm rot="8916509">
              <a:off x="3370784" y="649580"/>
              <a:ext cx="422079" cy="217030"/>
              <a:chOff x="19050" y="2004632"/>
              <a:chExt cx="1037654" cy="473791"/>
            </a:xfrm>
          </p:grpSpPr>
          <p:sp>
            <p:nvSpPr>
              <p:cNvPr id="48" name="object 17">
                <a:extLst>
                  <a:ext uri="{FF2B5EF4-FFF2-40B4-BE49-F238E27FC236}">
                    <a16:creationId xmlns:a16="http://schemas.microsoft.com/office/drawing/2014/main" id="{CBCC8DF8-B82F-F221-D8AF-13459BBC3EA4}"/>
                  </a:ext>
                </a:extLst>
              </p:cNvPr>
              <p:cNvSpPr/>
              <p:nvPr/>
            </p:nvSpPr>
            <p:spPr>
              <a:xfrm>
                <a:off x="933450" y="2249823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6725" y="0"/>
                    </a:lnTo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8">
                <a:extLst>
                  <a:ext uri="{FF2B5EF4-FFF2-40B4-BE49-F238E27FC236}">
                    <a16:creationId xmlns:a16="http://schemas.microsoft.com/office/drawing/2014/main" id="{7630FBBB-33D2-11FD-28C7-ECBF7C0032A1}"/>
                  </a:ext>
                </a:extLst>
              </p:cNvPr>
              <p:cNvSpPr/>
              <p:nvPr/>
            </p:nvSpPr>
            <p:spPr>
              <a:xfrm>
                <a:off x="857250" y="21831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0" y="142466"/>
                    </a:lnTo>
                    <a:lnTo>
                      <a:pt x="167814" y="71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9">
                <a:extLst>
                  <a:ext uri="{FF2B5EF4-FFF2-40B4-BE49-F238E27FC236}">
                    <a16:creationId xmlns:a16="http://schemas.microsoft.com/office/drawing/2014/main" id="{0BC5C6A3-D9FC-388C-41F7-0346D381CCE3}"/>
                  </a:ext>
                </a:extLst>
              </p:cNvPr>
              <p:cNvSpPr/>
              <p:nvPr/>
            </p:nvSpPr>
            <p:spPr>
              <a:xfrm>
                <a:off x="888429" y="21737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167814" y="71233"/>
                    </a:lnTo>
                    <a:lnTo>
                      <a:pt x="0" y="142466"/>
                    </a:lnTo>
                    <a:lnTo>
                      <a:pt x="0" y="0"/>
                    </a:lnTo>
                    <a:close/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20">
                <a:extLst>
                  <a:ext uri="{FF2B5EF4-FFF2-40B4-BE49-F238E27FC236}">
                    <a16:creationId xmlns:a16="http://schemas.microsoft.com/office/drawing/2014/main" id="{A8BE3715-073D-814C-412D-2085D11DCE38}"/>
                  </a:ext>
                </a:extLst>
              </p:cNvPr>
              <p:cNvSpPr/>
              <p:nvPr/>
            </p:nvSpPr>
            <p:spPr>
              <a:xfrm>
                <a:off x="19050" y="2177462"/>
                <a:ext cx="863220" cy="135449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127634">
                    <a:moveTo>
                      <a:pt x="0" y="127615"/>
                    </a:moveTo>
                    <a:lnTo>
                      <a:pt x="1132710" y="127615"/>
                    </a:lnTo>
                    <a:lnTo>
                      <a:pt x="1132710" y="0"/>
                    </a:lnTo>
                    <a:lnTo>
                      <a:pt x="0" y="0"/>
                    </a:lnTo>
                    <a:lnTo>
                      <a:pt x="0" y="127615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23">
                <a:extLst>
                  <a:ext uri="{FF2B5EF4-FFF2-40B4-BE49-F238E27FC236}">
                    <a16:creationId xmlns:a16="http://schemas.microsoft.com/office/drawing/2014/main" id="{555703D5-7EE9-5ADF-B3D5-4DAFBD3B1C9F}"/>
                  </a:ext>
                </a:extLst>
              </p:cNvPr>
              <p:cNvSpPr/>
              <p:nvPr/>
            </p:nvSpPr>
            <p:spPr>
              <a:xfrm>
                <a:off x="61753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53" name="object 24">
                <a:extLst>
                  <a:ext uri="{FF2B5EF4-FFF2-40B4-BE49-F238E27FC236}">
                    <a16:creationId xmlns:a16="http://schemas.microsoft.com/office/drawing/2014/main" id="{2A15BCDE-980E-81AB-AAD7-CBCB6FE8856F}"/>
                  </a:ext>
                </a:extLst>
              </p:cNvPr>
              <p:cNvSpPr/>
              <p:nvPr/>
            </p:nvSpPr>
            <p:spPr>
              <a:xfrm>
                <a:off x="61753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25">
                <a:extLst>
                  <a:ext uri="{FF2B5EF4-FFF2-40B4-BE49-F238E27FC236}">
                    <a16:creationId xmlns:a16="http://schemas.microsoft.com/office/drawing/2014/main" id="{6908B4A8-2106-F4D4-3D49-2759075F9CF9}"/>
                  </a:ext>
                </a:extLst>
              </p:cNvPr>
              <p:cNvSpPr/>
              <p:nvPr/>
            </p:nvSpPr>
            <p:spPr>
              <a:xfrm>
                <a:off x="48786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26">
                <a:extLst>
                  <a:ext uri="{FF2B5EF4-FFF2-40B4-BE49-F238E27FC236}">
                    <a16:creationId xmlns:a16="http://schemas.microsoft.com/office/drawing/2014/main" id="{A4F98AFA-0C93-9990-CF1F-9850B244736E}"/>
                  </a:ext>
                </a:extLst>
              </p:cNvPr>
              <p:cNvSpPr/>
              <p:nvPr/>
            </p:nvSpPr>
            <p:spPr>
              <a:xfrm>
                <a:off x="48786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27">
                <a:extLst>
                  <a:ext uri="{FF2B5EF4-FFF2-40B4-BE49-F238E27FC236}">
                    <a16:creationId xmlns:a16="http://schemas.microsoft.com/office/drawing/2014/main" id="{5465CC9B-CAB7-2051-FCED-E1B099A9C460}"/>
                  </a:ext>
                </a:extLst>
              </p:cNvPr>
              <p:cNvSpPr/>
              <p:nvPr/>
            </p:nvSpPr>
            <p:spPr>
              <a:xfrm>
                <a:off x="35817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28">
                <a:extLst>
                  <a:ext uri="{FF2B5EF4-FFF2-40B4-BE49-F238E27FC236}">
                    <a16:creationId xmlns:a16="http://schemas.microsoft.com/office/drawing/2014/main" id="{347A9384-E522-725D-B34C-AB7561F25A3A}"/>
                  </a:ext>
                </a:extLst>
              </p:cNvPr>
              <p:cNvSpPr/>
              <p:nvPr/>
            </p:nvSpPr>
            <p:spPr>
              <a:xfrm>
                <a:off x="35817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29">
                <a:extLst>
                  <a:ext uri="{FF2B5EF4-FFF2-40B4-BE49-F238E27FC236}">
                    <a16:creationId xmlns:a16="http://schemas.microsoft.com/office/drawing/2014/main" id="{1704B94E-9095-F81A-FF69-CE25B63E4186}"/>
                  </a:ext>
                </a:extLst>
              </p:cNvPr>
              <p:cNvSpPr/>
              <p:nvPr/>
            </p:nvSpPr>
            <p:spPr>
              <a:xfrm>
                <a:off x="22850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30">
                <a:extLst>
                  <a:ext uri="{FF2B5EF4-FFF2-40B4-BE49-F238E27FC236}">
                    <a16:creationId xmlns:a16="http://schemas.microsoft.com/office/drawing/2014/main" id="{620CB819-6424-7A9A-59A0-C5B4B524E859}"/>
                  </a:ext>
                </a:extLst>
              </p:cNvPr>
              <p:cNvSpPr/>
              <p:nvPr/>
            </p:nvSpPr>
            <p:spPr>
              <a:xfrm>
                <a:off x="22850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32">
                <a:extLst>
                  <a:ext uri="{FF2B5EF4-FFF2-40B4-BE49-F238E27FC236}">
                    <a16:creationId xmlns:a16="http://schemas.microsoft.com/office/drawing/2014/main" id="{E79FC1CC-816C-71A6-31E2-375ED6855B07}"/>
                  </a:ext>
                </a:extLst>
              </p:cNvPr>
              <p:cNvSpPr/>
              <p:nvPr/>
            </p:nvSpPr>
            <p:spPr>
              <a:xfrm>
                <a:off x="61753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33">
                <a:extLst>
                  <a:ext uri="{FF2B5EF4-FFF2-40B4-BE49-F238E27FC236}">
                    <a16:creationId xmlns:a16="http://schemas.microsoft.com/office/drawing/2014/main" id="{E6DD205D-C77D-1CE5-A9E6-1284E010651C}"/>
                  </a:ext>
                </a:extLst>
              </p:cNvPr>
              <p:cNvSpPr/>
              <p:nvPr/>
            </p:nvSpPr>
            <p:spPr>
              <a:xfrm>
                <a:off x="61753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34">
                <a:extLst>
                  <a:ext uri="{FF2B5EF4-FFF2-40B4-BE49-F238E27FC236}">
                    <a16:creationId xmlns:a16="http://schemas.microsoft.com/office/drawing/2014/main" id="{30CAE021-C6DB-7FDE-C638-EA7E6D504FB8}"/>
                  </a:ext>
                </a:extLst>
              </p:cNvPr>
              <p:cNvSpPr/>
              <p:nvPr/>
            </p:nvSpPr>
            <p:spPr>
              <a:xfrm>
                <a:off x="48786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35">
                <a:extLst>
                  <a:ext uri="{FF2B5EF4-FFF2-40B4-BE49-F238E27FC236}">
                    <a16:creationId xmlns:a16="http://schemas.microsoft.com/office/drawing/2014/main" id="{15E1219A-BF99-30DC-4064-E531AF7B7C63}"/>
                  </a:ext>
                </a:extLst>
              </p:cNvPr>
              <p:cNvSpPr/>
              <p:nvPr/>
            </p:nvSpPr>
            <p:spPr>
              <a:xfrm>
                <a:off x="48786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36">
                <a:extLst>
                  <a:ext uri="{FF2B5EF4-FFF2-40B4-BE49-F238E27FC236}">
                    <a16:creationId xmlns:a16="http://schemas.microsoft.com/office/drawing/2014/main" id="{8DBA95ED-FA02-C070-04B2-891F66D1ECB0}"/>
                  </a:ext>
                </a:extLst>
              </p:cNvPr>
              <p:cNvSpPr/>
              <p:nvPr/>
            </p:nvSpPr>
            <p:spPr>
              <a:xfrm>
                <a:off x="35817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37">
                <a:extLst>
                  <a:ext uri="{FF2B5EF4-FFF2-40B4-BE49-F238E27FC236}">
                    <a16:creationId xmlns:a16="http://schemas.microsoft.com/office/drawing/2014/main" id="{11275DB7-85E4-268E-ADAF-599C222CBA3D}"/>
                  </a:ext>
                </a:extLst>
              </p:cNvPr>
              <p:cNvSpPr/>
              <p:nvPr/>
            </p:nvSpPr>
            <p:spPr>
              <a:xfrm>
                <a:off x="35817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38">
                <a:extLst>
                  <a:ext uri="{FF2B5EF4-FFF2-40B4-BE49-F238E27FC236}">
                    <a16:creationId xmlns:a16="http://schemas.microsoft.com/office/drawing/2014/main" id="{77F518BB-4099-0B44-C78F-F4992A942EB3}"/>
                  </a:ext>
                </a:extLst>
              </p:cNvPr>
              <p:cNvSpPr/>
              <p:nvPr/>
            </p:nvSpPr>
            <p:spPr>
              <a:xfrm>
                <a:off x="22850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9">
                <a:extLst>
                  <a:ext uri="{FF2B5EF4-FFF2-40B4-BE49-F238E27FC236}">
                    <a16:creationId xmlns:a16="http://schemas.microsoft.com/office/drawing/2014/main" id="{8625A55B-DD39-DB80-771B-23A05D74D5BC}"/>
                  </a:ext>
                </a:extLst>
              </p:cNvPr>
              <p:cNvSpPr/>
              <p:nvPr/>
            </p:nvSpPr>
            <p:spPr>
              <a:xfrm>
                <a:off x="22850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8">
                <a:extLst>
                  <a:ext uri="{FF2B5EF4-FFF2-40B4-BE49-F238E27FC236}">
                    <a16:creationId xmlns:a16="http://schemas.microsoft.com/office/drawing/2014/main" id="{E6799408-67C4-6B9C-EB17-DAD503D86529}"/>
                  </a:ext>
                </a:extLst>
              </p:cNvPr>
              <p:cNvSpPr txBox="1"/>
              <p:nvPr/>
            </p:nvSpPr>
            <p:spPr>
              <a:xfrm>
                <a:off x="59894" y="2183629"/>
                <a:ext cx="82282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endParaRPr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6" name="Group 29">
              <a:extLst>
                <a:ext uri="{FF2B5EF4-FFF2-40B4-BE49-F238E27FC236}">
                  <a16:creationId xmlns:a16="http://schemas.microsoft.com/office/drawing/2014/main" id="{6C186947-9540-E26B-FF01-7C81DC2A96EB}"/>
                </a:ext>
              </a:extLst>
            </p:cNvPr>
            <p:cNvGrpSpPr/>
            <p:nvPr/>
          </p:nvGrpSpPr>
          <p:grpSpPr>
            <a:xfrm rot="11218635">
              <a:off x="2938151" y="2060008"/>
              <a:ext cx="422079" cy="217030"/>
              <a:chOff x="19050" y="2004632"/>
              <a:chExt cx="1037654" cy="473791"/>
            </a:xfrm>
          </p:grpSpPr>
          <p:sp>
            <p:nvSpPr>
              <p:cNvPr id="27" name="object 17">
                <a:extLst>
                  <a:ext uri="{FF2B5EF4-FFF2-40B4-BE49-F238E27FC236}">
                    <a16:creationId xmlns:a16="http://schemas.microsoft.com/office/drawing/2014/main" id="{DE8DF8D1-45D7-5D60-4CDC-DEBBE1661CC9}"/>
                  </a:ext>
                </a:extLst>
              </p:cNvPr>
              <p:cNvSpPr/>
              <p:nvPr/>
            </p:nvSpPr>
            <p:spPr>
              <a:xfrm>
                <a:off x="933450" y="2249823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6725" y="0"/>
                    </a:lnTo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18">
                <a:extLst>
                  <a:ext uri="{FF2B5EF4-FFF2-40B4-BE49-F238E27FC236}">
                    <a16:creationId xmlns:a16="http://schemas.microsoft.com/office/drawing/2014/main" id="{92AEDCD7-B149-D62E-1CE2-50314128000E}"/>
                  </a:ext>
                </a:extLst>
              </p:cNvPr>
              <p:cNvSpPr/>
              <p:nvPr/>
            </p:nvSpPr>
            <p:spPr>
              <a:xfrm>
                <a:off x="857250" y="21831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0" y="142466"/>
                    </a:lnTo>
                    <a:lnTo>
                      <a:pt x="167814" y="71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19">
                <a:extLst>
                  <a:ext uri="{FF2B5EF4-FFF2-40B4-BE49-F238E27FC236}">
                    <a16:creationId xmlns:a16="http://schemas.microsoft.com/office/drawing/2014/main" id="{29639843-D098-6813-9214-7D2C9613C2BD}"/>
                  </a:ext>
                </a:extLst>
              </p:cNvPr>
              <p:cNvSpPr/>
              <p:nvPr/>
            </p:nvSpPr>
            <p:spPr>
              <a:xfrm>
                <a:off x="888429" y="21737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167814" y="71233"/>
                    </a:lnTo>
                    <a:lnTo>
                      <a:pt x="0" y="142466"/>
                    </a:lnTo>
                    <a:lnTo>
                      <a:pt x="0" y="0"/>
                    </a:lnTo>
                    <a:close/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0">
                <a:extLst>
                  <a:ext uri="{FF2B5EF4-FFF2-40B4-BE49-F238E27FC236}">
                    <a16:creationId xmlns:a16="http://schemas.microsoft.com/office/drawing/2014/main" id="{B41B5E58-263C-5379-65FF-C9B414DCC151}"/>
                  </a:ext>
                </a:extLst>
              </p:cNvPr>
              <p:cNvSpPr/>
              <p:nvPr/>
            </p:nvSpPr>
            <p:spPr>
              <a:xfrm>
                <a:off x="19050" y="2177462"/>
                <a:ext cx="863220" cy="135449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127634">
                    <a:moveTo>
                      <a:pt x="0" y="127615"/>
                    </a:moveTo>
                    <a:lnTo>
                      <a:pt x="1132710" y="127615"/>
                    </a:lnTo>
                    <a:lnTo>
                      <a:pt x="1132710" y="0"/>
                    </a:lnTo>
                    <a:lnTo>
                      <a:pt x="0" y="0"/>
                    </a:lnTo>
                    <a:lnTo>
                      <a:pt x="0" y="127615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23">
                <a:extLst>
                  <a:ext uri="{FF2B5EF4-FFF2-40B4-BE49-F238E27FC236}">
                    <a16:creationId xmlns:a16="http://schemas.microsoft.com/office/drawing/2014/main" id="{0038FBDD-8976-0829-91B4-AAD1A99B2CE2}"/>
                  </a:ext>
                </a:extLst>
              </p:cNvPr>
              <p:cNvSpPr/>
              <p:nvPr/>
            </p:nvSpPr>
            <p:spPr>
              <a:xfrm>
                <a:off x="61753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2" name="object 24">
                <a:extLst>
                  <a:ext uri="{FF2B5EF4-FFF2-40B4-BE49-F238E27FC236}">
                    <a16:creationId xmlns:a16="http://schemas.microsoft.com/office/drawing/2014/main" id="{60D17CED-E565-5DE6-CB25-529F5A3C795C}"/>
                  </a:ext>
                </a:extLst>
              </p:cNvPr>
              <p:cNvSpPr/>
              <p:nvPr/>
            </p:nvSpPr>
            <p:spPr>
              <a:xfrm>
                <a:off x="61753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25">
                <a:extLst>
                  <a:ext uri="{FF2B5EF4-FFF2-40B4-BE49-F238E27FC236}">
                    <a16:creationId xmlns:a16="http://schemas.microsoft.com/office/drawing/2014/main" id="{0D841315-6DB2-61A9-C1DB-495AA1FF5D8D}"/>
                  </a:ext>
                </a:extLst>
              </p:cNvPr>
              <p:cNvSpPr/>
              <p:nvPr/>
            </p:nvSpPr>
            <p:spPr>
              <a:xfrm>
                <a:off x="48786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26">
                <a:extLst>
                  <a:ext uri="{FF2B5EF4-FFF2-40B4-BE49-F238E27FC236}">
                    <a16:creationId xmlns:a16="http://schemas.microsoft.com/office/drawing/2014/main" id="{287ACDAF-0824-7C6A-7731-73064E7B7AA0}"/>
                  </a:ext>
                </a:extLst>
              </p:cNvPr>
              <p:cNvSpPr/>
              <p:nvPr/>
            </p:nvSpPr>
            <p:spPr>
              <a:xfrm>
                <a:off x="48786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27">
                <a:extLst>
                  <a:ext uri="{FF2B5EF4-FFF2-40B4-BE49-F238E27FC236}">
                    <a16:creationId xmlns:a16="http://schemas.microsoft.com/office/drawing/2014/main" id="{867B3C60-671F-1558-190C-C0EC3F423F8E}"/>
                  </a:ext>
                </a:extLst>
              </p:cNvPr>
              <p:cNvSpPr/>
              <p:nvPr/>
            </p:nvSpPr>
            <p:spPr>
              <a:xfrm>
                <a:off x="35817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28">
                <a:extLst>
                  <a:ext uri="{FF2B5EF4-FFF2-40B4-BE49-F238E27FC236}">
                    <a16:creationId xmlns:a16="http://schemas.microsoft.com/office/drawing/2014/main" id="{9A9A3CBE-3D60-3330-C4A9-91E97CAC3A1D}"/>
                  </a:ext>
                </a:extLst>
              </p:cNvPr>
              <p:cNvSpPr/>
              <p:nvPr/>
            </p:nvSpPr>
            <p:spPr>
              <a:xfrm>
                <a:off x="35817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29">
                <a:extLst>
                  <a:ext uri="{FF2B5EF4-FFF2-40B4-BE49-F238E27FC236}">
                    <a16:creationId xmlns:a16="http://schemas.microsoft.com/office/drawing/2014/main" id="{8390BE00-D302-C7E3-A6C4-7E7F55181724}"/>
                  </a:ext>
                </a:extLst>
              </p:cNvPr>
              <p:cNvSpPr/>
              <p:nvPr/>
            </p:nvSpPr>
            <p:spPr>
              <a:xfrm>
                <a:off x="22850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0">
                <a:extLst>
                  <a:ext uri="{FF2B5EF4-FFF2-40B4-BE49-F238E27FC236}">
                    <a16:creationId xmlns:a16="http://schemas.microsoft.com/office/drawing/2014/main" id="{B59ECC96-DF28-D3EE-16CF-F551228E2295}"/>
                  </a:ext>
                </a:extLst>
              </p:cNvPr>
              <p:cNvSpPr/>
              <p:nvPr/>
            </p:nvSpPr>
            <p:spPr>
              <a:xfrm>
                <a:off x="22850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2">
                <a:extLst>
                  <a:ext uri="{FF2B5EF4-FFF2-40B4-BE49-F238E27FC236}">
                    <a16:creationId xmlns:a16="http://schemas.microsoft.com/office/drawing/2014/main" id="{551A94EE-4B64-1B1B-2A28-D851144DF507}"/>
                  </a:ext>
                </a:extLst>
              </p:cNvPr>
              <p:cNvSpPr/>
              <p:nvPr/>
            </p:nvSpPr>
            <p:spPr>
              <a:xfrm>
                <a:off x="61753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3">
                <a:extLst>
                  <a:ext uri="{FF2B5EF4-FFF2-40B4-BE49-F238E27FC236}">
                    <a16:creationId xmlns:a16="http://schemas.microsoft.com/office/drawing/2014/main" id="{257C4E98-1A22-BA3D-3A5A-ECBB21DBD16E}"/>
                  </a:ext>
                </a:extLst>
              </p:cNvPr>
              <p:cNvSpPr/>
              <p:nvPr/>
            </p:nvSpPr>
            <p:spPr>
              <a:xfrm>
                <a:off x="61753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4">
                <a:extLst>
                  <a:ext uri="{FF2B5EF4-FFF2-40B4-BE49-F238E27FC236}">
                    <a16:creationId xmlns:a16="http://schemas.microsoft.com/office/drawing/2014/main" id="{B530E68E-12BB-9A78-3617-2ADE89279836}"/>
                  </a:ext>
                </a:extLst>
              </p:cNvPr>
              <p:cNvSpPr/>
              <p:nvPr/>
            </p:nvSpPr>
            <p:spPr>
              <a:xfrm>
                <a:off x="48786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5">
                <a:extLst>
                  <a:ext uri="{FF2B5EF4-FFF2-40B4-BE49-F238E27FC236}">
                    <a16:creationId xmlns:a16="http://schemas.microsoft.com/office/drawing/2014/main" id="{D049A4C5-39CD-F5FC-BAC8-B90ED15F997D}"/>
                  </a:ext>
                </a:extLst>
              </p:cNvPr>
              <p:cNvSpPr/>
              <p:nvPr/>
            </p:nvSpPr>
            <p:spPr>
              <a:xfrm>
                <a:off x="48786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36">
                <a:extLst>
                  <a:ext uri="{FF2B5EF4-FFF2-40B4-BE49-F238E27FC236}">
                    <a16:creationId xmlns:a16="http://schemas.microsoft.com/office/drawing/2014/main" id="{0AD9747B-2216-4205-3759-EFF1D8408612}"/>
                  </a:ext>
                </a:extLst>
              </p:cNvPr>
              <p:cNvSpPr/>
              <p:nvPr/>
            </p:nvSpPr>
            <p:spPr>
              <a:xfrm>
                <a:off x="35817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37">
                <a:extLst>
                  <a:ext uri="{FF2B5EF4-FFF2-40B4-BE49-F238E27FC236}">
                    <a16:creationId xmlns:a16="http://schemas.microsoft.com/office/drawing/2014/main" id="{5629D0FE-5C0E-9434-92CE-FD8F2F6746C6}"/>
                  </a:ext>
                </a:extLst>
              </p:cNvPr>
              <p:cNvSpPr/>
              <p:nvPr/>
            </p:nvSpPr>
            <p:spPr>
              <a:xfrm>
                <a:off x="35817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38">
                <a:extLst>
                  <a:ext uri="{FF2B5EF4-FFF2-40B4-BE49-F238E27FC236}">
                    <a16:creationId xmlns:a16="http://schemas.microsoft.com/office/drawing/2014/main" id="{1E670AEE-0F3D-3DD2-4EBB-CA910032A941}"/>
                  </a:ext>
                </a:extLst>
              </p:cNvPr>
              <p:cNvSpPr/>
              <p:nvPr/>
            </p:nvSpPr>
            <p:spPr>
              <a:xfrm>
                <a:off x="22850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39">
                <a:extLst>
                  <a:ext uri="{FF2B5EF4-FFF2-40B4-BE49-F238E27FC236}">
                    <a16:creationId xmlns:a16="http://schemas.microsoft.com/office/drawing/2014/main" id="{80A1CAD4-7FA9-D51F-52B7-0505672A1A47}"/>
                  </a:ext>
                </a:extLst>
              </p:cNvPr>
              <p:cNvSpPr/>
              <p:nvPr/>
            </p:nvSpPr>
            <p:spPr>
              <a:xfrm>
                <a:off x="22850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8">
                <a:extLst>
                  <a:ext uri="{FF2B5EF4-FFF2-40B4-BE49-F238E27FC236}">
                    <a16:creationId xmlns:a16="http://schemas.microsoft.com/office/drawing/2014/main" id="{4C3D54D9-63E5-3F42-F3AD-E18FB680E1AE}"/>
                  </a:ext>
                </a:extLst>
              </p:cNvPr>
              <p:cNvSpPr txBox="1"/>
              <p:nvPr/>
            </p:nvSpPr>
            <p:spPr>
              <a:xfrm>
                <a:off x="59894" y="2183629"/>
                <a:ext cx="82282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endParaRPr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190" name="Picture 189">
            <a:extLst>
              <a:ext uri="{FF2B5EF4-FFF2-40B4-BE49-F238E27FC236}">
                <a16:creationId xmlns:a16="http://schemas.microsoft.com/office/drawing/2014/main" id="{D83A40FB-83DC-9A84-1781-34FE41A30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073" y="565221"/>
            <a:ext cx="503359" cy="325204"/>
          </a:xfrm>
          <a:prstGeom prst="rect">
            <a:avLst/>
          </a:prstGeom>
        </p:spPr>
      </p:pic>
      <p:pic>
        <p:nvPicPr>
          <p:cNvPr id="191" name="Picture 17">
            <a:extLst>
              <a:ext uri="{FF2B5EF4-FFF2-40B4-BE49-F238E27FC236}">
                <a16:creationId xmlns:a16="http://schemas.microsoft.com/office/drawing/2014/main" id="{A3625074-02FF-1C47-FB1F-EDCB16ACF4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895" y="561597"/>
            <a:ext cx="694802" cy="325583"/>
          </a:xfrm>
          <a:prstGeom prst="rect">
            <a:avLst/>
          </a:prstGeom>
        </p:spPr>
      </p:pic>
      <p:pic>
        <p:nvPicPr>
          <p:cNvPr id="192" name="Picture 191" descr="A close up of a logo&#10;&#10;Description automatically generated">
            <a:extLst>
              <a:ext uri="{FF2B5EF4-FFF2-40B4-BE49-F238E27FC236}">
                <a16:creationId xmlns:a16="http://schemas.microsoft.com/office/drawing/2014/main" id="{52D44D59-5D08-22AE-65B9-07FEB52F5F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13" y="868979"/>
            <a:ext cx="205072" cy="205072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12223DC2-3690-91C7-8B4B-C0AD50E8C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2425" y="604782"/>
            <a:ext cx="503359" cy="325204"/>
          </a:xfrm>
          <a:prstGeom prst="rect">
            <a:avLst/>
          </a:prstGeom>
        </p:spPr>
      </p:pic>
      <p:pic>
        <p:nvPicPr>
          <p:cNvPr id="194" name="Picture 17">
            <a:extLst>
              <a:ext uri="{FF2B5EF4-FFF2-40B4-BE49-F238E27FC236}">
                <a16:creationId xmlns:a16="http://schemas.microsoft.com/office/drawing/2014/main" id="{C01D698A-BF10-AF71-C21E-70703E424F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006" y="985345"/>
            <a:ext cx="694802" cy="325583"/>
          </a:xfrm>
          <a:prstGeom prst="rect">
            <a:avLst/>
          </a:prstGeom>
        </p:spPr>
      </p:pic>
      <p:pic>
        <p:nvPicPr>
          <p:cNvPr id="195" name="Picture 17">
            <a:extLst>
              <a:ext uri="{FF2B5EF4-FFF2-40B4-BE49-F238E27FC236}">
                <a16:creationId xmlns:a16="http://schemas.microsoft.com/office/drawing/2014/main" id="{6DABA087-1CD4-E7CF-3CF7-044525BE2D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9672" y="1959518"/>
            <a:ext cx="694802" cy="325583"/>
          </a:xfrm>
          <a:prstGeom prst="rect">
            <a:avLst/>
          </a:prstGeom>
        </p:spPr>
      </p:pic>
      <p:pic>
        <p:nvPicPr>
          <p:cNvPr id="196" name="Picture 195" descr="A close up of a logo&#10;&#10;Description automatically generated">
            <a:extLst>
              <a:ext uri="{FF2B5EF4-FFF2-40B4-BE49-F238E27FC236}">
                <a16:creationId xmlns:a16="http://schemas.microsoft.com/office/drawing/2014/main" id="{BF9F7A03-AC07-FFD1-36C7-3EC4A0C522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66" y="1274988"/>
            <a:ext cx="205072" cy="205072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37A6209C-B5C5-B644-273D-E70F8A959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970" y="1947872"/>
            <a:ext cx="503359" cy="325204"/>
          </a:xfrm>
          <a:prstGeom prst="rect">
            <a:avLst/>
          </a:prstGeom>
        </p:spPr>
      </p:pic>
      <p:pic>
        <p:nvPicPr>
          <p:cNvPr id="198" name="Picture 17">
            <a:extLst>
              <a:ext uri="{FF2B5EF4-FFF2-40B4-BE49-F238E27FC236}">
                <a16:creationId xmlns:a16="http://schemas.microsoft.com/office/drawing/2014/main" id="{81D39851-6CBD-19EA-C629-DD3C54CB9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329" y="1877742"/>
            <a:ext cx="694802" cy="325583"/>
          </a:xfrm>
          <a:prstGeom prst="rect">
            <a:avLst/>
          </a:prstGeom>
        </p:spPr>
      </p:pic>
      <p:pic>
        <p:nvPicPr>
          <p:cNvPr id="199" name="Picture 198" descr="A close up of a logo&#10;&#10;Description automatically generated">
            <a:extLst>
              <a:ext uri="{FF2B5EF4-FFF2-40B4-BE49-F238E27FC236}">
                <a16:creationId xmlns:a16="http://schemas.microsoft.com/office/drawing/2014/main" id="{9AC76346-D33F-5A8F-AFC1-0C68E5DDC2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15" y="495091"/>
            <a:ext cx="205072" cy="205072"/>
          </a:xfrm>
          <a:prstGeom prst="rect">
            <a:avLst/>
          </a:prstGeom>
        </p:spPr>
      </p:pic>
      <p:pic>
        <p:nvPicPr>
          <p:cNvPr id="200" name="Picture 199" descr="A close up of a logo&#10;&#10;Description automatically generated">
            <a:extLst>
              <a:ext uri="{FF2B5EF4-FFF2-40B4-BE49-F238E27FC236}">
                <a16:creationId xmlns:a16="http://schemas.microsoft.com/office/drawing/2014/main" id="{1B70CA6D-1D09-AB96-BC9A-9899324199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01" y="2028292"/>
            <a:ext cx="205072" cy="205072"/>
          </a:xfrm>
          <a:prstGeom prst="rect">
            <a:avLst/>
          </a:prstGeom>
        </p:spPr>
      </p:pic>
      <p:pic>
        <p:nvPicPr>
          <p:cNvPr id="201" name="Picture 200" descr="A close up of a logo&#10;&#10;Description automatically generated">
            <a:extLst>
              <a:ext uri="{FF2B5EF4-FFF2-40B4-BE49-F238E27FC236}">
                <a16:creationId xmlns:a16="http://schemas.microsoft.com/office/drawing/2014/main" id="{57157597-3E95-E50C-0E5F-2DF269E61E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91" y="2076406"/>
            <a:ext cx="205072" cy="205072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48D49F78-AE33-D3C5-143F-61200B37FD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733" y="1225720"/>
            <a:ext cx="503359" cy="325204"/>
          </a:xfrm>
          <a:prstGeom prst="rect">
            <a:avLst/>
          </a:prstGeom>
        </p:spPr>
      </p:pic>
      <p:sp>
        <p:nvSpPr>
          <p:cNvPr id="205" name="object 3">
            <a:extLst>
              <a:ext uri="{FF2B5EF4-FFF2-40B4-BE49-F238E27FC236}">
                <a16:creationId xmlns:a16="http://schemas.microsoft.com/office/drawing/2014/main" id="{328ABB56-7A9D-C3F1-44B2-66207941E113}"/>
              </a:ext>
            </a:extLst>
          </p:cNvPr>
          <p:cNvSpPr txBox="1"/>
          <p:nvPr/>
        </p:nvSpPr>
        <p:spPr>
          <a:xfrm>
            <a:off x="103428" y="2495734"/>
            <a:ext cx="4419500" cy="873956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8099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Broader Motivating </a:t>
            </a:r>
            <a:r>
              <a:rPr lang="en-US" sz="1100" spc="-30" dirty="0" err="1">
                <a:latin typeface="Tahoma"/>
                <a:cs typeface="Tahoma"/>
              </a:rPr>
              <a:t>Scenaria</a:t>
            </a:r>
            <a:endParaRPr lang="en-US" sz="1100" spc="-3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Consortiums/coalitions of organizations</a:t>
            </a:r>
          </a:p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Companies Acquiring other companies</a:t>
            </a:r>
            <a:endParaRPr sz="11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Multiple cloud providers supporting different platforms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187" name="Title 1">
            <a:extLst>
              <a:ext uri="{FF2B5EF4-FFF2-40B4-BE49-F238E27FC236}">
                <a16:creationId xmlns:a16="http://schemas.microsoft.com/office/drawing/2014/main" id="{9B8FB47F-1EF5-B0FB-592B-34A3F724827B}"/>
              </a:ext>
            </a:extLst>
          </p:cNvPr>
          <p:cNvSpPr txBox="1">
            <a:spLocks/>
          </p:cNvSpPr>
          <p:nvPr/>
        </p:nvSpPr>
        <p:spPr>
          <a:xfrm>
            <a:off x="95300" y="72527"/>
            <a:ext cx="348361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3333B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45" normalizeH="0" baseline="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Streaming Analytics </a:t>
            </a:r>
            <a:r>
              <a:rPr kumimoji="0" lang="en-US" sz="1400" b="0" i="0" u="none" strike="noStrike" kern="0" cap="none" spc="-4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 any Scale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88" name="Slide Number Placeholder 4">
            <a:extLst>
              <a:ext uri="{FF2B5EF4-FFF2-40B4-BE49-F238E27FC236}">
                <a16:creationId xmlns:a16="http://schemas.microsoft.com/office/drawing/2014/main" id="{37D9CBC5-E99A-31B7-C551-266BE6ADF271}"/>
              </a:ext>
            </a:extLst>
          </p:cNvPr>
          <p:cNvSpPr txBox="1">
            <a:spLocks/>
          </p:cNvSpPr>
          <p:nvPr/>
        </p:nvSpPr>
        <p:spPr>
          <a:xfrm>
            <a:off x="4428077" y="3330575"/>
            <a:ext cx="198754" cy="89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38100" marR="0" lvl="0" indent="0" defTabSz="9144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0" cap="none" spc="-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cs typeface="Tahoma"/>
              </a:rPr>
              <a:pPr marL="38100" marR="0" lvl="0" indent="0" defTabSz="914400" eaLnBrk="1" fontAlgn="auto" latinLnBrk="0" hangingPunct="1">
                <a:lnSpc>
                  <a:spcPts val="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6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0593639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53D601D-8BA6-467E-A0CB-08D4AC851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248" y="376664"/>
            <a:ext cx="2412852" cy="2374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210" dirty="0" err="1"/>
              <a:t>PriorityQueue</a:t>
            </a:r>
            <a:endParaRPr lang="en-US" sz="121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7F67B53-E99D-410B-BD5A-6F4E1BD8E7EA}"/>
              </a:ext>
            </a:extLst>
          </p:cNvPr>
          <p:cNvSpPr txBox="1">
            <a:spLocks/>
          </p:cNvSpPr>
          <p:nvPr/>
        </p:nvSpPr>
        <p:spPr bwMode="auto">
          <a:xfrm>
            <a:off x="2816804" y="2093884"/>
            <a:ext cx="1052797" cy="23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101" tIns="23051" rIns="46101" bIns="23051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61040">
              <a:buNone/>
            </a:pPr>
            <a:r>
              <a:rPr lang="en-US" sz="1210" dirty="0">
                <a:solidFill>
                  <a:prstClr val="black"/>
                </a:solidFill>
                <a:latin typeface="Calibri"/>
              </a:rPr>
              <a:t>Dequeue</a:t>
            </a:r>
          </a:p>
          <a:p>
            <a:pPr marL="0" indent="0" defTabSz="461040">
              <a:buNone/>
            </a:pPr>
            <a:endParaRPr lang="en-US" sz="12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ECFD76EA-1ED1-446D-8847-5252A7DA2FD1}"/>
              </a:ext>
            </a:extLst>
          </p:cNvPr>
          <p:cNvSpPr txBox="1">
            <a:spLocks/>
          </p:cNvSpPr>
          <p:nvPr/>
        </p:nvSpPr>
        <p:spPr bwMode="auto">
          <a:xfrm>
            <a:off x="1823977" y="2652395"/>
            <a:ext cx="2412852" cy="44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101" tIns="23051" rIns="46101" bIns="23051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61040">
              <a:buNone/>
            </a:pPr>
            <a:r>
              <a:rPr lang="en-US" sz="1210" dirty="0">
                <a:solidFill>
                  <a:prstClr val="black"/>
                </a:solidFill>
                <a:latin typeface="Calibri"/>
              </a:rPr>
              <a:t>Which operator to add? Filter or Select</a:t>
            </a:r>
          </a:p>
          <a:p>
            <a:pPr marL="0" indent="0" defTabSz="461040">
              <a:buNone/>
            </a:pPr>
            <a:r>
              <a:rPr lang="en-US" sz="1210" dirty="0">
                <a:solidFill>
                  <a:prstClr val="black"/>
                </a:solidFill>
                <a:latin typeface="Calibri"/>
              </a:rPr>
              <a:t>	Join  not selectable</a:t>
            </a:r>
          </a:p>
          <a:p>
            <a:pPr marL="0" indent="0" defTabSz="461040">
              <a:buNone/>
            </a:pPr>
            <a:endParaRPr lang="en-US" sz="12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1782B9-9061-411F-8BA8-397D965F80EE}"/>
              </a:ext>
            </a:extLst>
          </p:cNvPr>
          <p:cNvSpPr/>
          <p:nvPr/>
        </p:nvSpPr>
        <p:spPr>
          <a:xfrm>
            <a:off x="1858700" y="1637273"/>
            <a:ext cx="2231701" cy="51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Estimated Cost 1 &lt; Estimated Cost 2</a:t>
            </a:r>
          </a:p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Estimated Cost = </a:t>
            </a:r>
            <a:r>
              <a:rPr lang="en-US" sz="908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Real+Heuristic</a:t>
            </a:r>
            <a:r>
              <a:rPr lang="en-US" sz="9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CB70946-9EB7-4C39-B4B0-D548D995A040}"/>
              </a:ext>
            </a:extLst>
          </p:cNvPr>
          <p:cNvCxnSpPr>
            <a:cxnSpLocks/>
            <a:stCxn id="52" idx="0"/>
            <a:endCxn id="41" idx="2"/>
          </p:cNvCxnSpPr>
          <p:nvPr/>
        </p:nvCxnSpPr>
        <p:spPr>
          <a:xfrm flipH="1" flipV="1">
            <a:off x="322992" y="2136108"/>
            <a:ext cx="471190" cy="682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EB5078-58F6-41F0-ACBA-8171175CB528}"/>
              </a:ext>
            </a:extLst>
          </p:cNvPr>
          <p:cNvGrpSpPr/>
          <p:nvPr/>
        </p:nvGrpSpPr>
        <p:grpSpPr>
          <a:xfrm>
            <a:off x="158861" y="1210693"/>
            <a:ext cx="1052817" cy="1369306"/>
            <a:chOff x="866684" y="2387787"/>
            <a:chExt cx="2088232" cy="2715979"/>
          </a:xfrm>
        </p:grpSpPr>
        <p:sp>
          <p:nvSpPr>
            <p:cNvPr id="38" name="Rounded Rectangle 9">
              <a:extLst>
                <a:ext uri="{FF2B5EF4-FFF2-40B4-BE49-F238E27FC236}">
                  <a16:creationId xmlns:a16="http://schemas.microsoft.com/office/drawing/2014/main" id="{EF342DA5-8EFB-420A-8FF9-7DACEC61548A}"/>
                </a:ext>
              </a:extLst>
            </p:cNvPr>
            <p:cNvSpPr/>
            <p:nvPr/>
          </p:nvSpPr>
          <p:spPr>
            <a:xfrm>
              <a:off x="1802788" y="3722541"/>
              <a:ext cx="648072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Op3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ounded Rectangle 10">
              <a:extLst>
                <a:ext uri="{FF2B5EF4-FFF2-40B4-BE49-F238E27FC236}">
                  <a16:creationId xmlns:a16="http://schemas.microsoft.com/office/drawing/2014/main" id="{829E5F91-CCF9-478E-81A9-88A8B1FBEDE9}"/>
                </a:ext>
              </a:extLst>
            </p:cNvPr>
            <p:cNvSpPr/>
            <p:nvPr/>
          </p:nvSpPr>
          <p:spPr>
            <a:xfrm>
              <a:off x="1226724" y="4599709"/>
              <a:ext cx="651098" cy="4877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Op1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Rounded Rectangle 13">
              <a:extLst>
                <a:ext uri="{FF2B5EF4-FFF2-40B4-BE49-F238E27FC236}">
                  <a16:creationId xmlns:a16="http://schemas.microsoft.com/office/drawing/2014/main" id="{B78232E4-60D3-414B-8F40-D0F07691D45D}"/>
                </a:ext>
              </a:extLst>
            </p:cNvPr>
            <p:cNvSpPr/>
            <p:nvPr/>
          </p:nvSpPr>
          <p:spPr>
            <a:xfrm>
              <a:off x="2303818" y="4616057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Op2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ounded Rectangle 14">
              <a:extLst>
                <a:ext uri="{FF2B5EF4-FFF2-40B4-BE49-F238E27FC236}">
                  <a16:creationId xmlns:a16="http://schemas.microsoft.com/office/drawing/2014/main" id="{EE7FCAA9-40B0-4FE3-873C-417D105CABFB}"/>
                </a:ext>
              </a:extLst>
            </p:cNvPr>
            <p:cNvSpPr/>
            <p:nvPr/>
          </p:nvSpPr>
          <p:spPr>
            <a:xfrm>
              <a:off x="866684" y="3735613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Op4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920BB20-A4B8-4971-8FB6-00B34848C5CF}"/>
                </a:ext>
              </a:extLst>
            </p:cNvPr>
            <p:cNvCxnSpPr>
              <a:cxnSpLocks/>
              <a:stCxn id="39" idx="0"/>
              <a:endCxn id="38" idx="2"/>
            </p:cNvCxnSpPr>
            <p:nvPr/>
          </p:nvCxnSpPr>
          <p:spPr>
            <a:xfrm flipV="1">
              <a:off x="1552273" y="4210250"/>
              <a:ext cx="574551" cy="3894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2CEC59D-7A3A-489C-BB16-94DF819BCD5E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 flipH="1" flipV="1">
              <a:off x="2126824" y="4210250"/>
              <a:ext cx="396044" cy="3894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6229E1F-E0E1-46F4-9C97-49210DC8AC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6726" y="3298025"/>
              <a:ext cx="433561" cy="4614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AB1F5B8-4CA2-4B70-B156-0038624B40AB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H="1" flipV="1">
              <a:off x="1730784" y="3311099"/>
              <a:ext cx="396040" cy="411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ounded Rectangle 20">
              <a:extLst>
                <a:ext uri="{FF2B5EF4-FFF2-40B4-BE49-F238E27FC236}">
                  <a16:creationId xmlns:a16="http://schemas.microsoft.com/office/drawing/2014/main" id="{3868BA85-A98D-4EA7-A068-8F7016AD7B36}"/>
                </a:ext>
              </a:extLst>
            </p:cNvPr>
            <p:cNvSpPr/>
            <p:nvPr/>
          </p:nvSpPr>
          <p:spPr>
            <a:xfrm>
              <a:off x="1403810" y="2811541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Op5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8BE0C07-810A-4E6D-A00E-85F020F3CBD4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flipV="1">
              <a:off x="1729359" y="2387787"/>
              <a:ext cx="1425" cy="423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ounded Rectangle 13">
            <a:extLst>
              <a:ext uri="{FF2B5EF4-FFF2-40B4-BE49-F238E27FC236}">
                <a16:creationId xmlns:a16="http://schemas.microsoft.com/office/drawing/2014/main" id="{286C511E-5582-44FD-99BE-3FF41C18BAC1}"/>
              </a:ext>
            </a:extLst>
          </p:cNvPr>
          <p:cNvSpPr/>
          <p:nvPr/>
        </p:nvSpPr>
        <p:spPr>
          <a:xfrm>
            <a:off x="569549" y="2818206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EE6ABE0-7F8A-43A1-9FBD-CB02B6D479E2}"/>
              </a:ext>
            </a:extLst>
          </p:cNvPr>
          <p:cNvCxnSpPr>
            <a:cxnSpLocks/>
            <a:stCxn id="52" idx="0"/>
            <a:endCxn id="39" idx="2"/>
          </p:cNvCxnSpPr>
          <p:nvPr/>
        </p:nvCxnSpPr>
        <p:spPr>
          <a:xfrm flipH="1" flipV="1">
            <a:off x="504513" y="2571756"/>
            <a:ext cx="289669" cy="246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7E735CD-26F0-4545-801A-7B675D61F1F2}"/>
              </a:ext>
            </a:extLst>
          </p:cNvPr>
          <p:cNvCxnSpPr>
            <a:cxnSpLocks/>
            <a:stCxn id="52" idx="0"/>
            <a:endCxn id="40" idx="2"/>
          </p:cNvCxnSpPr>
          <p:nvPr/>
        </p:nvCxnSpPr>
        <p:spPr>
          <a:xfrm flipV="1">
            <a:off x="794182" y="2579999"/>
            <a:ext cx="253365" cy="238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13">
            <a:extLst>
              <a:ext uri="{FF2B5EF4-FFF2-40B4-BE49-F238E27FC236}">
                <a16:creationId xmlns:a16="http://schemas.microsoft.com/office/drawing/2014/main" id="{623B2119-A2F0-4721-BE5A-09FEA1A5E1FD}"/>
              </a:ext>
            </a:extLst>
          </p:cNvPr>
          <p:cNvSpPr/>
          <p:nvPr/>
        </p:nvSpPr>
        <p:spPr>
          <a:xfrm>
            <a:off x="369160" y="968646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END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97F5DB3-5E0F-41F2-A06B-63B556B77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80" y="2244836"/>
            <a:ext cx="451475" cy="33369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C4B29DD-E3A0-4080-A7F9-C19CA4213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11" y="2258950"/>
            <a:ext cx="454550" cy="3359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553C07F-3D9A-4077-A722-9BE7E236E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59" y="1802774"/>
            <a:ext cx="467279" cy="33333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D93A774-0F36-482B-91E1-DB0B17102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79" y="1820832"/>
            <a:ext cx="493423" cy="32105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5A111EE-CE38-4419-BA80-2A23822F7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276" y="1346785"/>
            <a:ext cx="509032" cy="336153"/>
          </a:xfrm>
          <a:prstGeom prst="rect">
            <a:avLst/>
          </a:prstGeom>
        </p:spPr>
      </p:pic>
      <p:sp>
        <p:nvSpPr>
          <p:cNvPr id="61" name="Rounded Rectangle 13">
            <a:extLst>
              <a:ext uri="{FF2B5EF4-FFF2-40B4-BE49-F238E27FC236}">
                <a16:creationId xmlns:a16="http://schemas.microsoft.com/office/drawing/2014/main" id="{41378548-3A00-45DD-B639-F9AA61ECD5FE}"/>
              </a:ext>
            </a:extLst>
          </p:cNvPr>
          <p:cNvSpPr/>
          <p:nvPr/>
        </p:nvSpPr>
        <p:spPr>
          <a:xfrm>
            <a:off x="1988049" y="1234905"/>
            <a:ext cx="566341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B2F0EFD-D6F9-40F5-B0F0-8CFBEA6A9FE2}"/>
              </a:ext>
            </a:extLst>
          </p:cNvPr>
          <p:cNvCxnSpPr>
            <a:cxnSpLocks/>
            <a:stCxn id="61" idx="0"/>
            <a:endCxn id="65" idx="2"/>
          </p:cNvCxnSpPr>
          <p:nvPr/>
        </p:nvCxnSpPr>
        <p:spPr>
          <a:xfrm flipV="1">
            <a:off x="2271220" y="953873"/>
            <a:ext cx="4602" cy="281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5CC682CC-F8CF-472F-A8A7-2F444DE090C3}"/>
              </a:ext>
            </a:extLst>
          </p:cNvPr>
          <p:cNvSpPr/>
          <p:nvPr/>
        </p:nvSpPr>
        <p:spPr>
          <a:xfrm>
            <a:off x="1941748" y="604073"/>
            <a:ext cx="875056" cy="967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4745053-97F9-43CA-A7BD-C4E023B2729B}"/>
              </a:ext>
            </a:extLst>
          </p:cNvPr>
          <p:cNvSpPr/>
          <p:nvPr/>
        </p:nvSpPr>
        <p:spPr>
          <a:xfrm>
            <a:off x="2816804" y="604073"/>
            <a:ext cx="875056" cy="967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488E748-C909-4CD5-B930-AB85E8340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084" y="620174"/>
            <a:ext cx="451475" cy="333699"/>
          </a:xfrm>
          <a:prstGeom prst="rect">
            <a:avLst/>
          </a:prstGeom>
        </p:spPr>
      </p:pic>
      <p:pic>
        <p:nvPicPr>
          <p:cNvPr id="66" name="Picture 2" descr="Image result for server icon">
            <a:extLst>
              <a:ext uri="{FF2B5EF4-FFF2-40B4-BE49-F238E27FC236}">
                <a16:creationId xmlns:a16="http://schemas.microsoft.com/office/drawing/2014/main" id="{2F0315E2-D356-4E6C-8628-C4BB36CC4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54" y="770153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F643ACB1-069C-4720-B219-62F6467263DF}"/>
              </a:ext>
            </a:extLst>
          </p:cNvPr>
          <p:cNvSpPr/>
          <p:nvPr/>
        </p:nvSpPr>
        <p:spPr>
          <a:xfrm>
            <a:off x="2877072" y="1234905"/>
            <a:ext cx="566341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000546A-DC4F-4B20-8FEA-7CB7B57D891A}"/>
              </a:ext>
            </a:extLst>
          </p:cNvPr>
          <p:cNvCxnSpPr>
            <a:cxnSpLocks/>
            <a:stCxn id="67" idx="0"/>
            <a:endCxn id="69" idx="2"/>
          </p:cNvCxnSpPr>
          <p:nvPr/>
        </p:nvCxnSpPr>
        <p:spPr>
          <a:xfrm flipV="1">
            <a:off x="3160243" y="953873"/>
            <a:ext cx="4602" cy="281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07CF5AF9-B59C-4C45-9645-8A5F5B788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107" y="620174"/>
            <a:ext cx="451475" cy="333699"/>
          </a:xfrm>
          <a:prstGeom prst="rect">
            <a:avLst/>
          </a:prstGeom>
        </p:spPr>
      </p:pic>
      <p:pic>
        <p:nvPicPr>
          <p:cNvPr id="70" name="Picture 2" descr="Image result for server icon">
            <a:extLst>
              <a:ext uri="{FF2B5EF4-FFF2-40B4-BE49-F238E27FC236}">
                <a16:creationId xmlns:a16="http://schemas.microsoft.com/office/drawing/2014/main" id="{81293131-91B2-4422-AD88-80C6AACE5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46" y="779737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7">
            <a:extLst>
              <a:ext uri="{FF2B5EF4-FFF2-40B4-BE49-F238E27FC236}">
                <a16:creationId xmlns:a16="http://schemas.microsoft.com/office/drawing/2014/main" id="{6A160F20-EDED-4B85-99F1-BAF1800F00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846" y="561508"/>
            <a:ext cx="547026" cy="256335"/>
          </a:xfrm>
          <a:prstGeom prst="rect">
            <a:avLst/>
          </a:prstGeom>
        </p:spPr>
      </p:pic>
      <p:pic>
        <p:nvPicPr>
          <p:cNvPr id="72" name="Picture 17">
            <a:extLst>
              <a:ext uri="{FF2B5EF4-FFF2-40B4-BE49-F238E27FC236}">
                <a16:creationId xmlns:a16="http://schemas.microsoft.com/office/drawing/2014/main" id="{B5283A87-A285-48CC-8F93-605DE0EA8B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8316" y="564688"/>
            <a:ext cx="547026" cy="3511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0C9355-540C-ED32-C53F-061EBD5E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1" y="64735"/>
            <a:ext cx="4149090" cy="352620"/>
          </a:xfrm>
        </p:spPr>
        <p:txBody>
          <a:bodyPr/>
          <a:lstStyle/>
          <a:p>
            <a:pPr algn="l"/>
            <a:r>
              <a:rPr lang="en-US" sz="1400" dirty="0">
                <a:solidFill>
                  <a:srgbClr val="3333B2"/>
                </a:solidFill>
                <a:latin typeface="Arial"/>
                <a:cs typeface="Arial"/>
              </a:rPr>
              <a:t>A*-alike Search Algorithm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4F516-65DB-0027-ADC9-62ACC16B1ACF}"/>
              </a:ext>
            </a:extLst>
          </p:cNvPr>
          <p:cNvSpPr txBox="1">
            <a:spLocks/>
          </p:cNvSpPr>
          <p:nvPr/>
        </p:nvSpPr>
        <p:spPr>
          <a:xfrm>
            <a:off x="4202192" y="3211187"/>
            <a:ext cx="198754" cy="89768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130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45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" grpId="0"/>
      <p:bldP spid="61" grpId="0" animBg="1"/>
      <p:bldP spid="6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53D601D-8BA6-467E-A0CB-08D4AC851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769" y="652443"/>
            <a:ext cx="2412852" cy="2374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210" dirty="0" err="1"/>
              <a:t>PriorityQueue</a:t>
            </a:r>
            <a:r>
              <a:rPr lang="en-US" sz="1210" dirty="0"/>
              <a:t>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5B7D21E-9BD2-4EC5-9C2C-B9ECF8E8481D}"/>
              </a:ext>
            </a:extLst>
          </p:cNvPr>
          <p:cNvSpPr/>
          <p:nvPr/>
        </p:nvSpPr>
        <p:spPr>
          <a:xfrm>
            <a:off x="56998" y="997511"/>
            <a:ext cx="1810524" cy="964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3AC4C18-8587-4700-9E4E-4FC3F9831075}"/>
              </a:ext>
            </a:extLst>
          </p:cNvPr>
          <p:cNvSpPr/>
          <p:nvPr/>
        </p:nvSpPr>
        <p:spPr>
          <a:xfrm>
            <a:off x="1867522" y="997511"/>
            <a:ext cx="891979" cy="964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F3C7647-1F11-4C8C-BE0E-EA8D27E7450D}"/>
              </a:ext>
            </a:extLst>
          </p:cNvPr>
          <p:cNvSpPr/>
          <p:nvPr/>
        </p:nvSpPr>
        <p:spPr>
          <a:xfrm>
            <a:off x="2772784" y="997511"/>
            <a:ext cx="1810524" cy="964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88664D05-3A67-413D-A3FF-F13D7D8A743A}"/>
              </a:ext>
            </a:extLst>
          </p:cNvPr>
          <p:cNvSpPr txBox="1">
            <a:spLocks/>
          </p:cNvSpPr>
          <p:nvPr/>
        </p:nvSpPr>
        <p:spPr bwMode="auto">
          <a:xfrm>
            <a:off x="49681" y="2037041"/>
            <a:ext cx="4533627" cy="96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101" tIns="23051" rIns="46101" bIns="23051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61040">
              <a:buNone/>
            </a:pPr>
            <a:r>
              <a:rPr lang="en-US" sz="1210" dirty="0">
                <a:solidFill>
                  <a:prstClr val="black"/>
                </a:solidFill>
                <a:latin typeface="Calibri"/>
              </a:rPr>
              <a:t>Estimated Cost 1 &lt; Estimated Cost 2 &lt; Estimated Cost 3</a:t>
            </a:r>
          </a:p>
          <a:p>
            <a:pPr marL="0" indent="0" algn="ctr" defTabSz="461040">
              <a:buNone/>
            </a:pPr>
            <a:endParaRPr lang="en-US" sz="12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ounded Rectangle 13">
            <a:extLst>
              <a:ext uri="{FF2B5EF4-FFF2-40B4-BE49-F238E27FC236}">
                <a16:creationId xmlns:a16="http://schemas.microsoft.com/office/drawing/2014/main" id="{44598E40-3421-4AC3-97A6-24C96E7CB22C}"/>
              </a:ext>
            </a:extLst>
          </p:cNvPr>
          <p:cNvSpPr/>
          <p:nvPr/>
        </p:nvSpPr>
        <p:spPr>
          <a:xfrm>
            <a:off x="1011574" y="1653007"/>
            <a:ext cx="566341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2EE2879-11AA-411A-86C4-4957A8460E99}"/>
              </a:ext>
            </a:extLst>
          </p:cNvPr>
          <p:cNvCxnSpPr>
            <a:cxnSpLocks/>
            <a:stCxn id="26" idx="0"/>
            <a:endCxn id="28" idx="2"/>
          </p:cNvCxnSpPr>
          <p:nvPr/>
        </p:nvCxnSpPr>
        <p:spPr>
          <a:xfrm flipV="1">
            <a:off x="1294744" y="1371975"/>
            <a:ext cx="4602" cy="281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80B8A71-9863-4379-AD20-0CEE5D4BC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08" y="1038276"/>
            <a:ext cx="451475" cy="333699"/>
          </a:xfrm>
          <a:prstGeom prst="rect">
            <a:avLst/>
          </a:prstGeom>
        </p:spPr>
      </p:pic>
      <p:pic>
        <p:nvPicPr>
          <p:cNvPr id="30" name="Picture 2" descr="Image result for server icon">
            <a:extLst>
              <a:ext uri="{FF2B5EF4-FFF2-40B4-BE49-F238E27FC236}">
                <a16:creationId xmlns:a16="http://schemas.microsoft.com/office/drawing/2014/main" id="{70EC4D45-8874-4124-92AC-B97A0FFC5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677" y="1243470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13">
            <a:extLst>
              <a:ext uri="{FF2B5EF4-FFF2-40B4-BE49-F238E27FC236}">
                <a16:creationId xmlns:a16="http://schemas.microsoft.com/office/drawing/2014/main" id="{025A9E91-069E-47A1-B02F-9D9E9A77836E}"/>
              </a:ext>
            </a:extLst>
          </p:cNvPr>
          <p:cNvSpPr/>
          <p:nvPr/>
        </p:nvSpPr>
        <p:spPr>
          <a:xfrm>
            <a:off x="1915751" y="1650889"/>
            <a:ext cx="566341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8F5A189-333D-4C97-A577-12624FE7D8A1}"/>
              </a:ext>
            </a:extLst>
          </p:cNvPr>
          <p:cNvCxnSpPr>
            <a:cxnSpLocks/>
            <a:stCxn id="31" idx="0"/>
            <a:endCxn id="34" idx="2"/>
          </p:cNvCxnSpPr>
          <p:nvPr/>
        </p:nvCxnSpPr>
        <p:spPr>
          <a:xfrm flipV="1">
            <a:off x="2198922" y="1369857"/>
            <a:ext cx="4602" cy="281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D96B061C-9481-403A-BDA2-2FA9C5705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786" y="1036158"/>
            <a:ext cx="451475" cy="333699"/>
          </a:xfrm>
          <a:prstGeom prst="rect">
            <a:avLst/>
          </a:prstGeom>
        </p:spPr>
      </p:pic>
      <p:pic>
        <p:nvPicPr>
          <p:cNvPr id="35" name="Picture 2" descr="Image result for server icon">
            <a:extLst>
              <a:ext uri="{FF2B5EF4-FFF2-40B4-BE49-F238E27FC236}">
                <a16:creationId xmlns:a16="http://schemas.microsoft.com/office/drawing/2014/main" id="{85CB3CB6-3118-49C2-8FAF-2BB0D2F2B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225" y="1195721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B1D35984-55DE-4121-8CE7-0CCF23F80E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4525" y="977492"/>
            <a:ext cx="547026" cy="256335"/>
          </a:xfrm>
          <a:prstGeom prst="rect">
            <a:avLst/>
          </a:prstGeom>
        </p:spPr>
      </p:pic>
      <p:pic>
        <p:nvPicPr>
          <p:cNvPr id="43" name="Picture 17">
            <a:extLst>
              <a:ext uri="{FF2B5EF4-FFF2-40B4-BE49-F238E27FC236}">
                <a16:creationId xmlns:a16="http://schemas.microsoft.com/office/drawing/2014/main" id="{786C0C8B-726F-465E-8201-29C088BE8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976" y="944904"/>
            <a:ext cx="547026" cy="351174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E9A8157-BA5D-4B9C-B742-91D7748B8E10}"/>
              </a:ext>
            </a:extLst>
          </p:cNvPr>
          <p:cNvCxnSpPr>
            <a:cxnSpLocks/>
            <a:stCxn id="26" idx="1"/>
            <a:endCxn id="66" idx="3"/>
          </p:cNvCxnSpPr>
          <p:nvPr/>
        </p:nvCxnSpPr>
        <p:spPr>
          <a:xfrm flipH="1" flipV="1">
            <a:off x="762066" y="1773832"/>
            <a:ext cx="249508" cy="21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2" descr="Image result for server icon">
            <a:extLst>
              <a:ext uri="{FF2B5EF4-FFF2-40B4-BE49-F238E27FC236}">
                <a16:creationId xmlns:a16="http://schemas.microsoft.com/office/drawing/2014/main" id="{2F7745FC-2A19-4B42-A99E-9538386E6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4" y="1629574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7">
            <a:extLst>
              <a:ext uri="{FF2B5EF4-FFF2-40B4-BE49-F238E27FC236}">
                <a16:creationId xmlns:a16="http://schemas.microsoft.com/office/drawing/2014/main" id="{16CE7763-6530-4500-804F-6D9CE9361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05" y="1453986"/>
            <a:ext cx="547026" cy="351174"/>
          </a:xfrm>
          <a:prstGeom prst="rect">
            <a:avLst/>
          </a:prstGeom>
        </p:spPr>
      </p:pic>
      <p:sp>
        <p:nvSpPr>
          <p:cNvPr id="58" name="Rounded Rectangle 13">
            <a:extLst>
              <a:ext uri="{FF2B5EF4-FFF2-40B4-BE49-F238E27FC236}">
                <a16:creationId xmlns:a16="http://schemas.microsoft.com/office/drawing/2014/main" id="{4C65B6A6-2652-42CB-B454-A9C2D3328873}"/>
              </a:ext>
            </a:extLst>
          </p:cNvPr>
          <p:cNvSpPr/>
          <p:nvPr/>
        </p:nvSpPr>
        <p:spPr>
          <a:xfrm>
            <a:off x="3776817" y="1714978"/>
            <a:ext cx="566341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9771B84-A625-4F24-8C2B-6C5B99F9ADB3}"/>
              </a:ext>
            </a:extLst>
          </p:cNvPr>
          <p:cNvCxnSpPr>
            <a:cxnSpLocks/>
            <a:stCxn id="58" idx="0"/>
            <a:endCxn id="60" idx="2"/>
          </p:cNvCxnSpPr>
          <p:nvPr/>
        </p:nvCxnSpPr>
        <p:spPr>
          <a:xfrm flipV="1">
            <a:off x="4059987" y="1433946"/>
            <a:ext cx="4602" cy="281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FB388142-C548-4B84-9261-C01E4FC8E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851" y="1100247"/>
            <a:ext cx="451475" cy="333699"/>
          </a:xfrm>
          <a:prstGeom prst="rect">
            <a:avLst/>
          </a:prstGeom>
        </p:spPr>
      </p:pic>
      <p:pic>
        <p:nvPicPr>
          <p:cNvPr id="61" name="Picture 2" descr="Image result for server icon">
            <a:extLst>
              <a:ext uri="{FF2B5EF4-FFF2-40B4-BE49-F238E27FC236}">
                <a16:creationId xmlns:a16="http://schemas.microsoft.com/office/drawing/2014/main" id="{3B2D4DA8-031A-4CA6-A563-F8CE0257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49" y="1153941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B974A02-8BAC-49E6-B2D0-CF9BD52E24A5}"/>
              </a:ext>
            </a:extLst>
          </p:cNvPr>
          <p:cNvCxnSpPr>
            <a:cxnSpLocks/>
            <a:stCxn id="58" idx="1"/>
          </p:cNvCxnSpPr>
          <p:nvPr/>
        </p:nvCxnSpPr>
        <p:spPr>
          <a:xfrm flipH="1">
            <a:off x="3504010" y="1837921"/>
            <a:ext cx="2728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" descr="Image result for server icon">
            <a:extLst>
              <a:ext uri="{FF2B5EF4-FFF2-40B4-BE49-F238E27FC236}">
                <a16:creationId xmlns:a16="http://schemas.microsoft.com/office/drawing/2014/main" id="{4E584A42-4DA3-4D51-8C5D-C2579BD98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33" y="1629573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7">
            <a:extLst>
              <a:ext uri="{FF2B5EF4-FFF2-40B4-BE49-F238E27FC236}">
                <a16:creationId xmlns:a16="http://schemas.microsoft.com/office/drawing/2014/main" id="{084CAE63-46A8-44A4-A280-C3CB819A4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870" y="1415149"/>
            <a:ext cx="547026" cy="351174"/>
          </a:xfrm>
          <a:prstGeom prst="rect">
            <a:avLst/>
          </a:prstGeom>
        </p:spPr>
      </p:pic>
      <p:pic>
        <p:nvPicPr>
          <p:cNvPr id="65" name="Picture 17">
            <a:extLst>
              <a:ext uri="{FF2B5EF4-FFF2-40B4-BE49-F238E27FC236}">
                <a16:creationId xmlns:a16="http://schemas.microsoft.com/office/drawing/2014/main" id="{A07420C0-F802-4854-883B-A21730A516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1904" y="951100"/>
            <a:ext cx="547026" cy="25633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C1BABC8-3126-46D5-BB3D-0F0819590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91" y="1606983"/>
            <a:ext cx="451475" cy="3336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8E5ACD3-2E17-4A91-917E-9107B7478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970" y="1597178"/>
            <a:ext cx="451475" cy="3336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503F01-A2F3-416B-A027-94B3AB29E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1" y="64735"/>
            <a:ext cx="4149090" cy="352620"/>
          </a:xfrm>
        </p:spPr>
        <p:txBody>
          <a:bodyPr/>
          <a:lstStyle/>
          <a:p>
            <a:pPr algn="l"/>
            <a:r>
              <a:rPr lang="en-US" sz="1400" dirty="0">
                <a:solidFill>
                  <a:srgbClr val="3333B2"/>
                </a:solidFill>
                <a:latin typeface="Arial"/>
                <a:cs typeface="Arial"/>
              </a:rPr>
              <a:t>A*-alike Search Algorithm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BBB67-DF6D-9DD7-28FF-03443684E9C7}"/>
              </a:ext>
            </a:extLst>
          </p:cNvPr>
          <p:cNvSpPr txBox="1">
            <a:spLocks/>
          </p:cNvSpPr>
          <p:nvPr/>
        </p:nvSpPr>
        <p:spPr>
          <a:xfrm>
            <a:off x="4202192" y="3211187"/>
            <a:ext cx="198754" cy="89768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131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7216326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53D601D-8BA6-467E-A0CB-08D4AC851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769" y="652443"/>
            <a:ext cx="2412852" cy="2374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210" dirty="0" err="1"/>
              <a:t>PriorityQueue</a:t>
            </a:r>
            <a:r>
              <a:rPr lang="en-US" sz="1210" dirty="0"/>
              <a:t>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3AC4C18-8587-4700-9E4E-4FC3F9831075}"/>
              </a:ext>
            </a:extLst>
          </p:cNvPr>
          <p:cNvSpPr/>
          <p:nvPr/>
        </p:nvSpPr>
        <p:spPr>
          <a:xfrm>
            <a:off x="33216" y="1041386"/>
            <a:ext cx="891979" cy="964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F3C7647-1F11-4C8C-BE0E-EA8D27E7450D}"/>
              </a:ext>
            </a:extLst>
          </p:cNvPr>
          <p:cNvSpPr/>
          <p:nvPr/>
        </p:nvSpPr>
        <p:spPr>
          <a:xfrm>
            <a:off x="938478" y="1041386"/>
            <a:ext cx="1810524" cy="964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88664D05-3A67-413D-A3FF-F13D7D8A743A}"/>
              </a:ext>
            </a:extLst>
          </p:cNvPr>
          <p:cNvSpPr txBox="1">
            <a:spLocks/>
          </p:cNvSpPr>
          <p:nvPr/>
        </p:nvSpPr>
        <p:spPr bwMode="auto">
          <a:xfrm>
            <a:off x="49681" y="2037041"/>
            <a:ext cx="4533627" cy="96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101" tIns="23051" rIns="46101" bIns="23051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61040">
              <a:buNone/>
            </a:pPr>
            <a:endParaRPr lang="en-US" sz="1210" dirty="0">
              <a:solidFill>
                <a:prstClr val="black"/>
              </a:solidFill>
              <a:latin typeface="Calibri"/>
            </a:endParaRPr>
          </a:p>
          <a:p>
            <a:pPr marL="0" indent="0" algn="ctr" defTabSz="461040">
              <a:buNone/>
            </a:pPr>
            <a:endParaRPr lang="en-US" sz="1210" dirty="0">
              <a:solidFill>
                <a:prstClr val="black"/>
              </a:solidFill>
              <a:latin typeface="Calibri"/>
            </a:endParaRPr>
          </a:p>
          <a:p>
            <a:pPr marL="0" indent="0" algn="ctr" defTabSz="461040">
              <a:buNone/>
            </a:pPr>
            <a:r>
              <a:rPr lang="en-US" sz="1210" dirty="0">
                <a:solidFill>
                  <a:prstClr val="black"/>
                </a:solidFill>
                <a:latin typeface="Calibri"/>
              </a:rPr>
              <a:t>Upon Dequeue of                                                             Join can be added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D58B7D-D671-4F44-94BD-03171967618F}"/>
              </a:ext>
            </a:extLst>
          </p:cNvPr>
          <p:cNvSpPr/>
          <p:nvPr/>
        </p:nvSpPr>
        <p:spPr>
          <a:xfrm>
            <a:off x="2749002" y="1041386"/>
            <a:ext cx="1810524" cy="964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0D071C9-404D-4E9B-9249-2D94B81B77BD}"/>
              </a:ext>
            </a:extLst>
          </p:cNvPr>
          <p:cNvSpPr/>
          <p:nvPr/>
        </p:nvSpPr>
        <p:spPr>
          <a:xfrm>
            <a:off x="1306195" y="2177675"/>
            <a:ext cx="1810524" cy="964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303B4A8-E174-430A-8B84-143C99EEDF69}"/>
              </a:ext>
            </a:extLst>
          </p:cNvPr>
          <p:cNvSpPr/>
          <p:nvPr/>
        </p:nvSpPr>
        <p:spPr>
          <a:xfrm rot="10800000">
            <a:off x="3629291" y="2123087"/>
            <a:ext cx="187324" cy="33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6E07110-BAC8-4241-A32C-EF4285906490}"/>
              </a:ext>
            </a:extLst>
          </p:cNvPr>
          <p:cNvSpPr/>
          <p:nvPr/>
        </p:nvSpPr>
        <p:spPr>
          <a:xfrm>
            <a:off x="31414" y="1041386"/>
            <a:ext cx="891979" cy="964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80CCE9BB-C03E-4FA7-8FD4-47D747A5D16D}"/>
              </a:ext>
            </a:extLst>
          </p:cNvPr>
          <p:cNvSpPr/>
          <p:nvPr/>
        </p:nvSpPr>
        <p:spPr>
          <a:xfrm>
            <a:off x="79644" y="1694764"/>
            <a:ext cx="566341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D0953A7-A455-4B26-8210-91F249323080}"/>
              </a:ext>
            </a:extLst>
          </p:cNvPr>
          <p:cNvCxnSpPr>
            <a:cxnSpLocks/>
            <a:stCxn id="33" idx="0"/>
            <a:endCxn id="38" idx="2"/>
          </p:cNvCxnSpPr>
          <p:nvPr/>
        </p:nvCxnSpPr>
        <p:spPr>
          <a:xfrm flipV="1">
            <a:off x="362814" y="1413732"/>
            <a:ext cx="4602" cy="281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1477C13-7636-4073-B311-8045728CE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78" y="1080033"/>
            <a:ext cx="451475" cy="333699"/>
          </a:xfrm>
          <a:prstGeom prst="rect">
            <a:avLst/>
          </a:prstGeom>
        </p:spPr>
      </p:pic>
      <p:pic>
        <p:nvPicPr>
          <p:cNvPr id="42" name="Picture 2" descr="Image result for server icon">
            <a:extLst>
              <a:ext uri="{FF2B5EF4-FFF2-40B4-BE49-F238E27FC236}">
                <a16:creationId xmlns:a16="http://schemas.microsoft.com/office/drawing/2014/main" id="{AABB86A4-927B-404B-9FF2-923E05873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18" y="1239596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7">
            <a:extLst>
              <a:ext uri="{FF2B5EF4-FFF2-40B4-BE49-F238E27FC236}">
                <a16:creationId xmlns:a16="http://schemas.microsoft.com/office/drawing/2014/main" id="{8370F06D-F30A-4CDA-8E76-D10E139F24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823" y="1021882"/>
            <a:ext cx="547026" cy="256335"/>
          </a:xfrm>
          <a:prstGeom prst="rect">
            <a:avLst/>
          </a:prstGeom>
        </p:spPr>
      </p:pic>
      <p:sp>
        <p:nvSpPr>
          <p:cNvPr id="71" name="Rounded Rectangle 13">
            <a:extLst>
              <a:ext uri="{FF2B5EF4-FFF2-40B4-BE49-F238E27FC236}">
                <a16:creationId xmlns:a16="http://schemas.microsoft.com/office/drawing/2014/main" id="{54A4ED1A-A8FC-4528-9068-6CC30A89B93C}"/>
              </a:ext>
            </a:extLst>
          </p:cNvPr>
          <p:cNvSpPr/>
          <p:nvPr/>
        </p:nvSpPr>
        <p:spPr>
          <a:xfrm>
            <a:off x="1910592" y="1746657"/>
            <a:ext cx="566341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64D33F4-19FB-4DC4-8BCA-1F516B0B0539}"/>
              </a:ext>
            </a:extLst>
          </p:cNvPr>
          <p:cNvCxnSpPr>
            <a:cxnSpLocks/>
            <a:stCxn id="71" idx="0"/>
            <a:endCxn id="73" idx="2"/>
          </p:cNvCxnSpPr>
          <p:nvPr/>
        </p:nvCxnSpPr>
        <p:spPr>
          <a:xfrm flipV="1">
            <a:off x="2193763" y="1465625"/>
            <a:ext cx="4602" cy="281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924361B5-2DC7-467F-B30A-EEB7E9220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627" y="1131926"/>
            <a:ext cx="451475" cy="333699"/>
          </a:xfrm>
          <a:prstGeom prst="rect">
            <a:avLst/>
          </a:prstGeom>
        </p:spPr>
      </p:pic>
      <p:pic>
        <p:nvPicPr>
          <p:cNvPr id="74" name="Picture 2" descr="Image result for server icon">
            <a:extLst>
              <a:ext uri="{FF2B5EF4-FFF2-40B4-BE49-F238E27FC236}">
                <a16:creationId xmlns:a16="http://schemas.microsoft.com/office/drawing/2014/main" id="{077E22A9-BC78-423F-934A-D5834B11D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224" y="1185620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A50F7B6-817F-4E45-8D8B-D29369FB0EF4}"/>
              </a:ext>
            </a:extLst>
          </p:cNvPr>
          <p:cNvCxnSpPr>
            <a:cxnSpLocks/>
            <a:stCxn id="71" idx="1"/>
          </p:cNvCxnSpPr>
          <p:nvPr/>
        </p:nvCxnSpPr>
        <p:spPr>
          <a:xfrm flipH="1">
            <a:off x="1637786" y="1869600"/>
            <a:ext cx="2728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2" descr="Image result for server icon">
            <a:extLst>
              <a:ext uri="{FF2B5EF4-FFF2-40B4-BE49-F238E27FC236}">
                <a16:creationId xmlns:a16="http://schemas.microsoft.com/office/drawing/2014/main" id="{325443E3-6DC2-4800-A5B2-03516B168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8" y="1661252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7">
            <a:extLst>
              <a:ext uri="{FF2B5EF4-FFF2-40B4-BE49-F238E27FC236}">
                <a16:creationId xmlns:a16="http://schemas.microsoft.com/office/drawing/2014/main" id="{CCEDE743-F7F2-4597-9F84-885FF817B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46" y="1446828"/>
            <a:ext cx="547026" cy="351174"/>
          </a:xfrm>
          <a:prstGeom prst="rect">
            <a:avLst/>
          </a:prstGeom>
        </p:spPr>
      </p:pic>
      <p:pic>
        <p:nvPicPr>
          <p:cNvPr id="78" name="Picture 17">
            <a:extLst>
              <a:ext uri="{FF2B5EF4-FFF2-40B4-BE49-F238E27FC236}">
                <a16:creationId xmlns:a16="http://schemas.microsoft.com/office/drawing/2014/main" id="{7B8F5039-2373-48D8-9852-FD0BDBED75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5164" y="998314"/>
            <a:ext cx="547026" cy="25633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FA65400-16F0-4EAA-B059-BE4458E55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745" y="1628856"/>
            <a:ext cx="451475" cy="333699"/>
          </a:xfrm>
          <a:prstGeom prst="rect">
            <a:avLst/>
          </a:prstGeom>
        </p:spPr>
      </p:pic>
      <p:sp>
        <p:nvSpPr>
          <p:cNvPr id="106" name="Rounded Rectangle 13">
            <a:extLst>
              <a:ext uri="{FF2B5EF4-FFF2-40B4-BE49-F238E27FC236}">
                <a16:creationId xmlns:a16="http://schemas.microsoft.com/office/drawing/2014/main" id="{7326AEEB-9D04-4A70-AB59-E3DC2DCA2F8F}"/>
              </a:ext>
            </a:extLst>
          </p:cNvPr>
          <p:cNvSpPr/>
          <p:nvPr/>
        </p:nvSpPr>
        <p:spPr>
          <a:xfrm>
            <a:off x="3746453" y="1704741"/>
            <a:ext cx="566341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F2D5EED-4325-4B77-8751-DE9C98D54B78}"/>
              </a:ext>
            </a:extLst>
          </p:cNvPr>
          <p:cNvCxnSpPr>
            <a:cxnSpLocks/>
            <a:stCxn id="106" idx="0"/>
            <a:endCxn id="108" idx="2"/>
          </p:cNvCxnSpPr>
          <p:nvPr/>
        </p:nvCxnSpPr>
        <p:spPr>
          <a:xfrm flipV="1">
            <a:off x="4029624" y="1423709"/>
            <a:ext cx="4602" cy="281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07">
            <a:extLst>
              <a:ext uri="{FF2B5EF4-FFF2-40B4-BE49-F238E27FC236}">
                <a16:creationId xmlns:a16="http://schemas.microsoft.com/office/drawing/2014/main" id="{5F0DFA27-1D5B-470B-959A-8477A79CB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488" y="1090010"/>
            <a:ext cx="451475" cy="333699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285C1743-A7D2-4A19-B650-DF7C61567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556" y="1295205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7">
            <a:extLst>
              <a:ext uri="{FF2B5EF4-FFF2-40B4-BE49-F238E27FC236}">
                <a16:creationId xmlns:a16="http://schemas.microsoft.com/office/drawing/2014/main" id="{4F726DDB-AE61-4576-B27C-929F468F8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0856" y="996638"/>
            <a:ext cx="547026" cy="351174"/>
          </a:xfrm>
          <a:prstGeom prst="rect">
            <a:avLst/>
          </a:prstGeom>
        </p:spPr>
      </p:pic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03D5FF6D-FE1A-4368-B121-04B805159571}"/>
              </a:ext>
            </a:extLst>
          </p:cNvPr>
          <p:cNvCxnSpPr>
            <a:cxnSpLocks/>
            <a:stCxn id="106" idx="1"/>
            <a:endCxn id="114" idx="3"/>
          </p:cNvCxnSpPr>
          <p:nvPr/>
        </p:nvCxnSpPr>
        <p:spPr>
          <a:xfrm flipH="1" flipV="1">
            <a:off x="3496945" y="1825567"/>
            <a:ext cx="249508" cy="21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2" descr="Image result for server icon">
            <a:extLst>
              <a:ext uri="{FF2B5EF4-FFF2-40B4-BE49-F238E27FC236}">
                <a16:creationId xmlns:a16="http://schemas.microsoft.com/office/drawing/2014/main" id="{9FEEC79F-BB5B-4AD1-A7B2-06F53F13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113" y="1681308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7">
            <a:extLst>
              <a:ext uri="{FF2B5EF4-FFF2-40B4-BE49-F238E27FC236}">
                <a16:creationId xmlns:a16="http://schemas.microsoft.com/office/drawing/2014/main" id="{0B245C6B-7A45-4423-8782-6E9173CDD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5675" y="1505721"/>
            <a:ext cx="547026" cy="35117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A96FEA34-EABC-4CCE-8022-8B2B2C427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470" y="1658717"/>
            <a:ext cx="451475" cy="333699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46935C0-14B4-4E2B-A8ED-24E6D048E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5597" y="1095104"/>
            <a:ext cx="467279" cy="333334"/>
          </a:xfrm>
          <a:prstGeom prst="rect">
            <a:avLst/>
          </a:prstGeom>
        </p:spPr>
      </p:pic>
      <p:pic>
        <p:nvPicPr>
          <p:cNvPr id="116" name="Picture 2" descr="Image result for server icon">
            <a:extLst>
              <a:ext uri="{FF2B5EF4-FFF2-40B4-BE49-F238E27FC236}">
                <a16:creationId xmlns:a16="http://schemas.microsoft.com/office/drawing/2014/main" id="{817CAF0D-4CB9-49BC-8A8C-75A3B787C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3" y="1197655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7">
            <a:extLst>
              <a:ext uri="{FF2B5EF4-FFF2-40B4-BE49-F238E27FC236}">
                <a16:creationId xmlns:a16="http://schemas.microsoft.com/office/drawing/2014/main" id="{66C15E1A-412E-4C0D-9D55-58B192C1C7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2520" y="1004144"/>
            <a:ext cx="547026" cy="256335"/>
          </a:xfrm>
          <a:prstGeom prst="rect">
            <a:avLst/>
          </a:prstGeom>
        </p:spPr>
      </p:pic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977A107-C241-4CF9-86CF-72126AEDD1B1}"/>
              </a:ext>
            </a:extLst>
          </p:cNvPr>
          <p:cNvCxnSpPr>
            <a:cxnSpLocks/>
            <a:stCxn id="114" idx="0"/>
            <a:endCxn id="115" idx="2"/>
          </p:cNvCxnSpPr>
          <p:nvPr/>
        </p:nvCxnSpPr>
        <p:spPr>
          <a:xfrm flipH="1" flipV="1">
            <a:off x="3269237" y="1428438"/>
            <a:ext cx="1971" cy="23027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B911C2FC-68D7-4C7C-8B9B-E307BFE795FC}"/>
              </a:ext>
            </a:extLst>
          </p:cNvPr>
          <p:cNvCxnSpPr>
            <a:cxnSpLocks/>
          </p:cNvCxnSpPr>
          <p:nvPr/>
        </p:nvCxnSpPr>
        <p:spPr>
          <a:xfrm flipH="1">
            <a:off x="3502876" y="1295205"/>
            <a:ext cx="255735" cy="357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ounded Rectangle 13">
            <a:extLst>
              <a:ext uri="{FF2B5EF4-FFF2-40B4-BE49-F238E27FC236}">
                <a16:creationId xmlns:a16="http://schemas.microsoft.com/office/drawing/2014/main" id="{48E9B404-BC17-4EAC-BB2C-2E4332A00AEE}"/>
              </a:ext>
            </a:extLst>
          </p:cNvPr>
          <p:cNvSpPr/>
          <p:nvPr/>
        </p:nvSpPr>
        <p:spPr>
          <a:xfrm>
            <a:off x="2260779" y="2821276"/>
            <a:ext cx="566341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851B38EF-7812-4755-B361-E69A06E0A95E}"/>
              </a:ext>
            </a:extLst>
          </p:cNvPr>
          <p:cNvCxnSpPr>
            <a:cxnSpLocks/>
            <a:stCxn id="121" idx="0"/>
            <a:endCxn id="123" idx="2"/>
          </p:cNvCxnSpPr>
          <p:nvPr/>
        </p:nvCxnSpPr>
        <p:spPr>
          <a:xfrm flipV="1">
            <a:off x="2543950" y="2540244"/>
            <a:ext cx="4602" cy="281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Picture 122">
            <a:extLst>
              <a:ext uri="{FF2B5EF4-FFF2-40B4-BE49-F238E27FC236}">
                <a16:creationId xmlns:a16="http://schemas.microsoft.com/office/drawing/2014/main" id="{115C4605-4A2B-4B18-9A93-385118D1F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814" y="2206545"/>
            <a:ext cx="451475" cy="333699"/>
          </a:xfrm>
          <a:prstGeom prst="rect">
            <a:avLst/>
          </a:prstGeom>
        </p:spPr>
      </p:pic>
      <p:pic>
        <p:nvPicPr>
          <p:cNvPr id="124" name="Picture 2" descr="Image result for server icon">
            <a:extLst>
              <a:ext uri="{FF2B5EF4-FFF2-40B4-BE49-F238E27FC236}">
                <a16:creationId xmlns:a16="http://schemas.microsoft.com/office/drawing/2014/main" id="{54E7F1A5-16B3-4C52-AC52-76B78106B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82" y="2411740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7">
            <a:extLst>
              <a:ext uri="{FF2B5EF4-FFF2-40B4-BE49-F238E27FC236}">
                <a16:creationId xmlns:a16="http://schemas.microsoft.com/office/drawing/2014/main" id="{79EB5088-CAA5-4D3B-A52A-1E6131446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5182" y="2113173"/>
            <a:ext cx="547026" cy="351174"/>
          </a:xfrm>
          <a:prstGeom prst="rect">
            <a:avLst/>
          </a:prstGeom>
        </p:spPr>
      </p:pic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858CB847-DF96-4730-90A6-B9B53CBA6C30}"/>
              </a:ext>
            </a:extLst>
          </p:cNvPr>
          <p:cNvCxnSpPr>
            <a:cxnSpLocks/>
            <a:stCxn id="121" idx="1"/>
            <a:endCxn id="129" idx="3"/>
          </p:cNvCxnSpPr>
          <p:nvPr/>
        </p:nvCxnSpPr>
        <p:spPr>
          <a:xfrm flipH="1" flipV="1">
            <a:off x="2011272" y="2942102"/>
            <a:ext cx="249508" cy="21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2" descr="Image result for server icon">
            <a:extLst>
              <a:ext uri="{FF2B5EF4-FFF2-40B4-BE49-F238E27FC236}">
                <a16:creationId xmlns:a16="http://schemas.microsoft.com/office/drawing/2014/main" id="{21502626-3368-45D9-AC7E-2197D97BC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39" y="2797843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7">
            <a:extLst>
              <a:ext uri="{FF2B5EF4-FFF2-40B4-BE49-F238E27FC236}">
                <a16:creationId xmlns:a16="http://schemas.microsoft.com/office/drawing/2014/main" id="{29FE798E-13F9-40D5-9DAF-44AD1D0E9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001" y="2622256"/>
            <a:ext cx="547026" cy="351174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7593BC07-303D-4ABB-8693-7487B981D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796" y="2775252"/>
            <a:ext cx="451475" cy="3336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5416A7-1838-64A8-19F6-60341B210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1" y="64735"/>
            <a:ext cx="4149090" cy="352620"/>
          </a:xfrm>
        </p:spPr>
        <p:txBody>
          <a:bodyPr/>
          <a:lstStyle/>
          <a:p>
            <a:pPr algn="l"/>
            <a:r>
              <a:rPr lang="en-US" sz="1400" dirty="0">
                <a:solidFill>
                  <a:srgbClr val="3333B2"/>
                </a:solidFill>
                <a:latin typeface="Arial"/>
                <a:cs typeface="Arial"/>
              </a:rPr>
              <a:t>A*-alike Search Algorithm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303EE-3F65-FC03-2AEC-645AB4D52670}"/>
              </a:ext>
            </a:extLst>
          </p:cNvPr>
          <p:cNvSpPr txBox="1">
            <a:spLocks/>
          </p:cNvSpPr>
          <p:nvPr/>
        </p:nvSpPr>
        <p:spPr>
          <a:xfrm>
            <a:off x="4202192" y="3211187"/>
            <a:ext cx="198754" cy="89768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132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6674386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B7821-D082-4F78-A3B0-DDE9B471C39A}"/>
              </a:ext>
            </a:extLst>
          </p:cNvPr>
          <p:cNvSpPr txBox="1">
            <a:spLocks/>
          </p:cNvSpPr>
          <p:nvPr/>
        </p:nvSpPr>
        <p:spPr bwMode="auto">
          <a:xfrm>
            <a:off x="-944" y="580556"/>
            <a:ext cx="4541352" cy="24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101" tIns="23051" rIns="46101" bIns="23051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61040">
              <a:buNone/>
            </a:pPr>
            <a:r>
              <a:rPr lang="en-US" sz="1210" dirty="0">
                <a:solidFill>
                  <a:srgbClr val="1F497D"/>
                </a:solidFill>
                <a:latin typeface="Calibri"/>
              </a:rPr>
              <a:t>@END: Most solutions in queue with </a:t>
            </a:r>
            <a:r>
              <a:rPr lang="en-US" sz="1210" dirty="0" err="1">
                <a:solidFill>
                  <a:srgbClr val="1F497D"/>
                </a:solidFill>
                <a:latin typeface="Calibri"/>
              </a:rPr>
              <a:t>EstimatedCost</a:t>
            </a:r>
            <a:r>
              <a:rPr lang="en-US" sz="1210" dirty="0">
                <a:solidFill>
                  <a:srgbClr val="1F497D"/>
                </a:solidFill>
                <a:latin typeface="Calibri"/>
              </a:rPr>
              <a:t> &gt; </a:t>
            </a:r>
            <a:r>
              <a:rPr lang="en-US" sz="1210" dirty="0" err="1">
                <a:solidFill>
                  <a:srgbClr val="1F497D"/>
                </a:solidFill>
                <a:latin typeface="Calibri"/>
              </a:rPr>
              <a:t>currentBest</a:t>
            </a:r>
            <a:r>
              <a:rPr lang="en-US" sz="1210" dirty="0">
                <a:solidFill>
                  <a:srgbClr val="1F497D"/>
                </a:solidFill>
                <a:latin typeface="Calibri"/>
              </a:rPr>
              <a:t> are pruned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53D601D-8BA6-467E-A0CB-08D4AC851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537" y="806129"/>
            <a:ext cx="1000356" cy="2374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210" dirty="0" err="1"/>
              <a:t>PriorityQueue</a:t>
            </a:r>
            <a:r>
              <a:rPr lang="en-US" sz="1210" dirty="0"/>
              <a:t>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5B7D21E-9BD2-4EC5-9C2C-B9ECF8E8481D}"/>
              </a:ext>
            </a:extLst>
          </p:cNvPr>
          <p:cNvSpPr/>
          <p:nvPr/>
        </p:nvSpPr>
        <p:spPr>
          <a:xfrm>
            <a:off x="18264" y="1137730"/>
            <a:ext cx="1633689" cy="1980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3AC4C18-8587-4700-9E4E-4FC3F9831075}"/>
              </a:ext>
            </a:extLst>
          </p:cNvPr>
          <p:cNvSpPr/>
          <p:nvPr/>
        </p:nvSpPr>
        <p:spPr>
          <a:xfrm>
            <a:off x="1651953" y="1137730"/>
            <a:ext cx="1403115" cy="1980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F3C7647-1F11-4C8C-BE0E-EA8D27E7450D}"/>
              </a:ext>
            </a:extLst>
          </p:cNvPr>
          <p:cNvSpPr/>
          <p:nvPr/>
        </p:nvSpPr>
        <p:spPr>
          <a:xfrm>
            <a:off x="3055069" y="1137730"/>
            <a:ext cx="1489504" cy="1980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1464F-E6A7-4667-9BBA-2ADD73FB6A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47"/>
          <a:stretch/>
        </p:blipFill>
        <p:spPr>
          <a:xfrm>
            <a:off x="-57341" y="1499870"/>
            <a:ext cx="1812303" cy="1575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9E2F-591E-4E65-BAE7-5249B476D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3269" y="2062272"/>
            <a:ext cx="1626831" cy="971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30B09-F482-4585-80AD-67A23CAD1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139" y="2154880"/>
            <a:ext cx="1489679" cy="882219"/>
          </a:xfrm>
          <a:prstGeom prst="rect">
            <a:avLst/>
          </a:prstGeom>
        </p:spPr>
      </p:pic>
      <p:pic>
        <p:nvPicPr>
          <p:cNvPr id="116" name="Graphic 115" descr="Checkmark">
            <a:extLst>
              <a:ext uri="{FF2B5EF4-FFF2-40B4-BE49-F238E27FC236}">
                <a16:creationId xmlns:a16="http://schemas.microsoft.com/office/drawing/2014/main" id="{B3A6826C-B6FA-4646-A111-AFBA9A75F1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9521" y="1067641"/>
            <a:ext cx="665883" cy="665883"/>
          </a:xfrm>
          <a:prstGeom prst="rect">
            <a:avLst/>
          </a:prstGeom>
        </p:spPr>
      </p:pic>
      <p:pic>
        <p:nvPicPr>
          <p:cNvPr id="117" name="Graphic 116" descr="Close">
            <a:extLst>
              <a:ext uri="{FF2B5EF4-FFF2-40B4-BE49-F238E27FC236}">
                <a16:creationId xmlns:a16="http://schemas.microsoft.com/office/drawing/2014/main" id="{3A038EE5-F044-45CA-AEE8-ABDB98B56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45857" y="1058771"/>
            <a:ext cx="909213" cy="909213"/>
          </a:xfrm>
          <a:prstGeom prst="rect">
            <a:avLst/>
          </a:prstGeom>
        </p:spPr>
      </p:pic>
      <p:pic>
        <p:nvPicPr>
          <p:cNvPr id="118" name="Graphic 117" descr="Close">
            <a:extLst>
              <a:ext uri="{FF2B5EF4-FFF2-40B4-BE49-F238E27FC236}">
                <a16:creationId xmlns:a16="http://schemas.microsoft.com/office/drawing/2014/main" id="{9941EEDA-77A7-4C9C-8986-84238DBDBA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96375" y="1049763"/>
            <a:ext cx="927228" cy="9272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B9C3B2-A2F5-5DA5-1EB0-BA68A48A2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1" y="64735"/>
            <a:ext cx="4149090" cy="352620"/>
          </a:xfrm>
        </p:spPr>
        <p:txBody>
          <a:bodyPr/>
          <a:lstStyle/>
          <a:p>
            <a:pPr algn="l"/>
            <a:r>
              <a:rPr lang="en-US" sz="1400" dirty="0">
                <a:solidFill>
                  <a:srgbClr val="3333B2"/>
                </a:solidFill>
                <a:latin typeface="Arial"/>
                <a:cs typeface="Arial"/>
              </a:rPr>
              <a:t>A*-alike Search Algorithm 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B38D5BD-A2AF-4800-3C62-F071E1B28A74}"/>
              </a:ext>
            </a:extLst>
          </p:cNvPr>
          <p:cNvSpPr txBox="1">
            <a:spLocks/>
          </p:cNvSpPr>
          <p:nvPr/>
        </p:nvSpPr>
        <p:spPr>
          <a:xfrm>
            <a:off x="4202192" y="3211187"/>
            <a:ext cx="198754" cy="89768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133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1449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BD5705-B858-AC19-1E5B-8003EE806277}"/>
              </a:ext>
            </a:extLst>
          </p:cNvPr>
          <p:cNvSpPr txBox="1"/>
          <p:nvPr/>
        </p:nvSpPr>
        <p:spPr>
          <a:xfrm>
            <a:off x="2400950" y="2954746"/>
            <a:ext cx="2313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I. </a:t>
            </a:r>
            <a:r>
              <a:rPr lang="en-US" sz="800" dirty="0" err="1">
                <a:solidFill>
                  <a:srgbClr val="00B050"/>
                </a:solidFill>
              </a:rPr>
              <a:t>Flouris</a:t>
            </a:r>
            <a:r>
              <a:rPr lang="en-US" sz="800" dirty="0">
                <a:solidFill>
                  <a:srgbClr val="00B050"/>
                </a:solidFill>
              </a:rPr>
              <a:t> et al: Network-wide complex event processing over geographically distributed data sources. Inf. Syst. 88 (2020)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473B64-EED8-4984-9F0A-E4A1D62848A3}"/>
              </a:ext>
            </a:extLst>
          </p:cNvPr>
          <p:cNvGrpSpPr/>
          <p:nvPr/>
        </p:nvGrpSpPr>
        <p:grpSpPr>
          <a:xfrm>
            <a:off x="211187" y="1618228"/>
            <a:ext cx="2935798" cy="1390392"/>
            <a:chOff x="976448" y="3609711"/>
            <a:chExt cx="7409497" cy="3168150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3BC6FED-24E3-4C08-9FFB-8502659F93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4661" y="4117847"/>
              <a:ext cx="1377097" cy="4547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B638638-47AC-4E47-A6FC-FA844ADFB661}"/>
                </a:ext>
              </a:extLst>
            </p:cNvPr>
            <p:cNvCxnSpPr>
              <a:cxnSpLocks/>
            </p:cNvCxnSpPr>
            <p:nvPr/>
          </p:nvCxnSpPr>
          <p:spPr>
            <a:xfrm>
              <a:off x="976448" y="5015334"/>
              <a:ext cx="145301" cy="6075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53C4DD8-BB63-4F0C-BAEA-676CEB692B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83109" y="6090025"/>
              <a:ext cx="1281624" cy="6659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7270E-F9C5-45FB-B5C8-D0F49183021D}"/>
                </a:ext>
              </a:extLst>
            </p:cNvPr>
            <p:cNvCxnSpPr>
              <a:cxnSpLocks/>
            </p:cNvCxnSpPr>
            <p:nvPr/>
          </p:nvCxnSpPr>
          <p:spPr>
            <a:xfrm>
              <a:off x="1483407" y="4793950"/>
              <a:ext cx="2274487" cy="3805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72ED2DB3-6CF9-42FF-BE08-C73AA373B3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4229" y="3937501"/>
              <a:ext cx="2561948" cy="274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B7B6EC8-6946-4321-A142-6A7B7E2944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0841" y="4148243"/>
              <a:ext cx="334327" cy="3975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D9DF8F9-5869-4F84-A94C-7A39EDBDD2AA}"/>
                </a:ext>
              </a:extLst>
            </p:cNvPr>
            <p:cNvCxnSpPr>
              <a:cxnSpLocks/>
            </p:cNvCxnSpPr>
            <p:nvPr/>
          </p:nvCxnSpPr>
          <p:spPr>
            <a:xfrm>
              <a:off x="4487620" y="5453363"/>
              <a:ext cx="1518557" cy="4539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F454756-5ED9-4DDA-BBD7-FA6D20F588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8049" y="6208322"/>
              <a:ext cx="2392857" cy="56953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C368EBA-DE59-4619-92C3-9E4A61A6F6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3981" y="5418561"/>
              <a:ext cx="1307035" cy="5246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F317F2D-0A7F-472D-A602-CBBF124551F4}"/>
                </a:ext>
              </a:extLst>
            </p:cNvPr>
            <p:cNvCxnSpPr>
              <a:cxnSpLocks/>
            </p:cNvCxnSpPr>
            <p:nvPr/>
          </p:nvCxnSpPr>
          <p:spPr>
            <a:xfrm>
              <a:off x="6427486" y="4866821"/>
              <a:ext cx="1411014" cy="3892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6BD6A14-2B7B-4D32-8308-77AC79684157}"/>
                </a:ext>
              </a:extLst>
            </p:cNvPr>
            <p:cNvCxnSpPr>
              <a:cxnSpLocks/>
              <a:stCxn id="90" idx="2"/>
              <a:endCxn id="94" idx="0"/>
            </p:cNvCxnSpPr>
            <p:nvPr/>
          </p:nvCxnSpPr>
          <p:spPr>
            <a:xfrm flipH="1">
              <a:off x="8245102" y="4102850"/>
              <a:ext cx="140843" cy="4507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D3865543-8492-4004-9A60-A051FB112C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4400" y="4914467"/>
              <a:ext cx="952508" cy="2633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233778CA-58AE-4C34-B07E-032ED4229062}"/>
                </a:ext>
              </a:extLst>
            </p:cNvPr>
            <p:cNvSpPr txBox="1"/>
            <p:nvPr/>
          </p:nvSpPr>
          <p:spPr>
            <a:xfrm rot="20616067">
              <a:off x="4674347" y="4711504"/>
              <a:ext cx="763839" cy="38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9ms</a:t>
              </a:r>
              <a:endParaRPr lang="el-GR" sz="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940C2598-711B-45D5-81CF-915119191431}"/>
                </a:ext>
              </a:extLst>
            </p:cNvPr>
            <p:cNvSpPr txBox="1"/>
            <p:nvPr/>
          </p:nvSpPr>
          <p:spPr>
            <a:xfrm rot="939970">
              <a:off x="6784510" y="4680884"/>
              <a:ext cx="828134" cy="38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8ms</a:t>
              </a:r>
              <a:endParaRPr lang="el-GR" sz="5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07F9107C-CC84-476B-BEB9-6FA153F4D131}"/>
                </a:ext>
              </a:extLst>
            </p:cNvPr>
            <p:cNvSpPr txBox="1"/>
            <p:nvPr/>
          </p:nvSpPr>
          <p:spPr>
            <a:xfrm rot="20287048">
              <a:off x="6728559" y="5376933"/>
              <a:ext cx="784845" cy="38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7ms</a:t>
              </a:r>
              <a:endParaRPr lang="el-GR" sz="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5A54DA4-B670-4156-AE23-722D8924395A}"/>
                </a:ext>
              </a:extLst>
            </p:cNvPr>
            <p:cNvSpPr txBox="1"/>
            <p:nvPr/>
          </p:nvSpPr>
          <p:spPr>
            <a:xfrm rot="1017897">
              <a:off x="5142866" y="5373488"/>
              <a:ext cx="845844" cy="420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5ms</a:t>
              </a:r>
              <a:endParaRPr lang="el-GR" sz="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1E073CE-DB8F-4672-BD18-BFC4F6CD54B7}"/>
                </a:ext>
              </a:extLst>
            </p:cNvPr>
            <p:cNvSpPr txBox="1"/>
            <p:nvPr/>
          </p:nvSpPr>
          <p:spPr>
            <a:xfrm rot="18528687">
              <a:off x="5614735" y="4070965"/>
              <a:ext cx="730112" cy="427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3ms</a:t>
              </a:r>
              <a:endParaRPr lang="el-GR" sz="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5ADFD5D-170E-4BA8-A8DF-DC3C29C1A742}"/>
                </a:ext>
              </a:extLst>
            </p:cNvPr>
            <p:cNvSpPr txBox="1"/>
            <p:nvPr/>
          </p:nvSpPr>
          <p:spPr>
            <a:xfrm rot="21444640">
              <a:off x="4413919" y="3609711"/>
              <a:ext cx="1063518" cy="38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16ms</a:t>
              </a:r>
              <a:endParaRPr lang="el-GR" sz="5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746BAAE3-F5D9-4D34-9865-A2FA8C815B11}"/>
                </a:ext>
              </a:extLst>
            </p:cNvPr>
            <p:cNvSpPr txBox="1"/>
            <p:nvPr/>
          </p:nvSpPr>
          <p:spPr>
            <a:xfrm rot="578714">
              <a:off x="2483743" y="4705552"/>
              <a:ext cx="866428" cy="38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18ms</a:t>
              </a:r>
              <a:endParaRPr lang="el-GR" sz="5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02ACAD91-E602-4B12-943B-07C644A6BA8C}"/>
                </a:ext>
              </a:extLst>
            </p:cNvPr>
            <p:cNvSpPr txBox="1"/>
            <p:nvPr/>
          </p:nvSpPr>
          <p:spPr>
            <a:xfrm rot="20475050">
              <a:off x="1532358" y="3987890"/>
              <a:ext cx="962589" cy="38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10ms</a:t>
              </a:r>
              <a:endParaRPr lang="el-GR" sz="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653BBE4-67B4-47EB-8C8A-C51061FA9EDB}"/>
                </a:ext>
              </a:extLst>
            </p:cNvPr>
            <p:cNvSpPr txBox="1"/>
            <p:nvPr/>
          </p:nvSpPr>
          <p:spPr>
            <a:xfrm rot="4589433">
              <a:off x="837550" y="5149714"/>
              <a:ext cx="756143" cy="427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6ms</a:t>
              </a:r>
              <a:endParaRPr lang="el-GR" sz="5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6F43D5AE-8342-416C-8940-4E2BC4EACB08}"/>
                </a:ext>
              </a:extLst>
            </p:cNvPr>
            <p:cNvSpPr txBox="1"/>
            <p:nvPr/>
          </p:nvSpPr>
          <p:spPr>
            <a:xfrm rot="1681472">
              <a:off x="1693394" y="6124064"/>
              <a:ext cx="853738" cy="38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11ms</a:t>
              </a:r>
              <a:endParaRPr lang="el-GR" sz="5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82B6AC9-6AE9-497B-8123-69034EE73DEC}"/>
                </a:ext>
              </a:extLst>
            </p:cNvPr>
            <p:cNvSpPr txBox="1"/>
            <p:nvPr/>
          </p:nvSpPr>
          <p:spPr>
            <a:xfrm rot="20769994">
              <a:off x="4031375" y="6213857"/>
              <a:ext cx="767647" cy="38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7ms</a:t>
              </a:r>
              <a:endParaRPr lang="el-GR" sz="5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EA15C58-AD83-4B3B-A0BC-02BB05DC71B1}"/>
                </a:ext>
              </a:extLst>
            </p:cNvPr>
            <p:cNvSpPr txBox="1"/>
            <p:nvPr/>
          </p:nvSpPr>
          <p:spPr>
            <a:xfrm>
              <a:off x="7514552" y="4083596"/>
              <a:ext cx="763569" cy="38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8ms</a:t>
              </a:r>
              <a:endParaRPr lang="el-GR" sz="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86" name="Picture 2" descr="Image result for server icon">
            <a:extLst>
              <a:ext uri="{FF2B5EF4-FFF2-40B4-BE49-F238E27FC236}">
                <a16:creationId xmlns:a16="http://schemas.microsoft.com/office/drawing/2014/main" id="{64A95F8F-7C02-424E-B7EA-2B55D48B5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02" y="1605602"/>
            <a:ext cx="293189" cy="3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Image result for server icon">
            <a:extLst>
              <a:ext uri="{FF2B5EF4-FFF2-40B4-BE49-F238E27FC236}">
                <a16:creationId xmlns:a16="http://schemas.microsoft.com/office/drawing/2014/main" id="{77F4B35D-FFD1-472A-958F-0A023C748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37" y="1461243"/>
            <a:ext cx="293189" cy="3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Image result for server icon">
            <a:extLst>
              <a:ext uri="{FF2B5EF4-FFF2-40B4-BE49-F238E27FC236}">
                <a16:creationId xmlns:a16="http://schemas.microsoft.com/office/drawing/2014/main" id="{440EA056-B86C-48A1-B550-BB6B2ADA0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8" y="1816003"/>
            <a:ext cx="293189" cy="3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Image result for server icon">
            <a:extLst>
              <a:ext uri="{FF2B5EF4-FFF2-40B4-BE49-F238E27FC236}">
                <a16:creationId xmlns:a16="http://schemas.microsoft.com/office/drawing/2014/main" id="{FFC7ED4C-BAF3-4D18-9A7A-A8A5AFB18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" y="2569409"/>
            <a:ext cx="293189" cy="3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Image result for server icon">
            <a:extLst>
              <a:ext uri="{FF2B5EF4-FFF2-40B4-BE49-F238E27FC236}">
                <a16:creationId xmlns:a16="http://schemas.microsoft.com/office/drawing/2014/main" id="{75185448-33B7-4124-B294-6FA932236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9" y="1493587"/>
            <a:ext cx="293189" cy="3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Image result for server icon">
            <a:extLst>
              <a:ext uri="{FF2B5EF4-FFF2-40B4-BE49-F238E27FC236}">
                <a16:creationId xmlns:a16="http://schemas.microsoft.com/office/drawing/2014/main" id="{E3C5E383-06CF-450C-B1C6-4DA9D8FF4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136" y="2100705"/>
            <a:ext cx="293189" cy="3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Image result for server icon">
            <a:extLst>
              <a:ext uri="{FF2B5EF4-FFF2-40B4-BE49-F238E27FC236}">
                <a16:creationId xmlns:a16="http://schemas.microsoft.com/office/drawing/2014/main" id="{3F597AD6-528F-4521-AC58-31489E133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419" y="2209610"/>
            <a:ext cx="293189" cy="3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DA1011F0-7507-4546-8A7A-CB7B7DBC1724}"/>
              </a:ext>
            </a:extLst>
          </p:cNvPr>
          <p:cNvSpPr txBox="1"/>
          <p:nvPr/>
        </p:nvSpPr>
        <p:spPr>
          <a:xfrm>
            <a:off x="2927117" y="2032483"/>
            <a:ext cx="328124" cy="3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lang="en-US" sz="908" b="1" kern="1200" baseline="-25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el-GR" sz="908" b="1" kern="1200" baseline="-25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endParaRPr lang="el-GR" sz="908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5" name="Picture 2" descr="Image result for server icon">
            <a:extLst>
              <a:ext uri="{FF2B5EF4-FFF2-40B4-BE49-F238E27FC236}">
                <a16:creationId xmlns:a16="http://schemas.microsoft.com/office/drawing/2014/main" id="{C0E3E151-E96D-4C82-AC28-CAADAF60C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5" y="2901828"/>
            <a:ext cx="293189" cy="3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70526FE2-19D7-47E3-ACC7-B4BD4ABB98FB}"/>
              </a:ext>
            </a:extLst>
          </p:cNvPr>
          <p:cNvSpPr txBox="1"/>
          <p:nvPr/>
        </p:nvSpPr>
        <p:spPr>
          <a:xfrm>
            <a:off x="861983" y="2724701"/>
            <a:ext cx="328124" cy="3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lang="en-US" sz="908" b="1" kern="1200" baseline="-25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lang="el-GR" sz="908" b="1" kern="1200" baseline="-25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endParaRPr lang="el-GR" sz="908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ounded Rectangle 10">
            <a:extLst>
              <a:ext uri="{FF2B5EF4-FFF2-40B4-BE49-F238E27FC236}">
                <a16:creationId xmlns:a16="http://schemas.microsoft.com/office/drawing/2014/main" id="{B805A9B8-71DE-49C1-9A5D-AF09BD924D16}"/>
              </a:ext>
            </a:extLst>
          </p:cNvPr>
          <p:cNvSpPr/>
          <p:nvPr/>
        </p:nvSpPr>
        <p:spPr>
          <a:xfrm>
            <a:off x="852961" y="3119947"/>
            <a:ext cx="328262" cy="245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 err="1">
                <a:solidFill>
                  <a:prstClr val="black"/>
                </a:solidFill>
                <a:latin typeface="Calibri"/>
              </a:rPr>
              <a:t>Op1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Rounded Rectangle 13">
            <a:extLst>
              <a:ext uri="{FF2B5EF4-FFF2-40B4-BE49-F238E27FC236}">
                <a16:creationId xmlns:a16="http://schemas.microsoft.com/office/drawing/2014/main" id="{20D2070B-8715-4E43-A565-7A50858D85F4}"/>
              </a:ext>
            </a:extLst>
          </p:cNvPr>
          <p:cNvSpPr/>
          <p:nvPr/>
        </p:nvSpPr>
        <p:spPr>
          <a:xfrm>
            <a:off x="2919351" y="2441768"/>
            <a:ext cx="328262" cy="245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 err="1">
                <a:solidFill>
                  <a:prstClr val="black"/>
                </a:solidFill>
                <a:latin typeface="Calibri"/>
              </a:rPr>
              <a:t>Op2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7" name="Picture 2" descr="Image result for server icon">
            <a:extLst>
              <a:ext uri="{FF2B5EF4-FFF2-40B4-BE49-F238E27FC236}">
                <a16:creationId xmlns:a16="http://schemas.microsoft.com/office/drawing/2014/main" id="{4DA29F5F-7B40-4F89-BE46-C1633B481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31" y="2666556"/>
            <a:ext cx="293189" cy="3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D2C7BA4B-9E4F-40E9-9A5D-4921BD2162D3}"/>
              </a:ext>
            </a:extLst>
          </p:cNvPr>
          <p:cNvSpPr txBox="1"/>
          <p:nvPr/>
        </p:nvSpPr>
        <p:spPr>
          <a:xfrm>
            <a:off x="2179429" y="2489429"/>
            <a:ext cx="328124" cy="3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lang="en-US" sz="908" b="1" kern="1200" baseline="-25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lang="el-GR" sz="908" b="1" kern="1200" baseline="-25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endParaRPr lang="el-GR" sz="908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9" name="Picture 2" descr="Image result for server icon">
            <a:extLst>
              <a:ext uri="{FF2B5EF4-FFF2-40B4-BE49-F238E27FC236}">
                <a16:creationId xmlns:a16="http://schemas.microsoft.com/office/drawing/2014/main" id="{7F576D0C-8DAE-443C-82D9-C0047A576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01" y="2199012"/>
            <a:ext cx="293189" cy="34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97028A9A-E735-4EE5-8DF9-82544A8EEB1A}"/>
              </a:ext>
            </a:extLst>
          </p:cNvPr>
          <p:cNvSpPr txBox="1"/>
          <p:nvPr/>
        </p:nvSpPr>
        <p:spPr>
          <a:xfrm>
            <a:off x="1343500" y="2021885"/>
            <a:ext cx="328124" cy="3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lang="en-US" sz="908" b="1" kern="1200" baseline="-25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lang="el-GR" sz="908" b="1" kern="1200" baseline="-25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endParaRPr lang="el-GR" sz="908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5149A52D-02F5-434F-9352-6B7B9FA60269}"/>
              </a:ext>
            </a:extLst>
          </p:cNvPr>
          <p:cNvSpPr/>
          <p:nvPr/>
        </p:nvSpPr>
        <p:spPr>
          <a:xfrm>
            <a:off x="2978934" y="1475422"/>
            <a:ext cx="378933" cy="3716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Multiplication Sign 54">
            <a:extLst>
              <a:ext uri="{FF2B5EF4-FFF2-40B4-BE49-F238E27FC236}">
                <a16:creationId xmlns:a16="http://schemas.microsoft.com/office/drawing/2014/main" id="{38450156-29B8-4D05-B1EC-1B3C1D87E8FD}"/>
              </a:ext>
            </a:extLst>
          </p:cNvPr>
          <p:cNvSpPr/>
          <p:nvPr/>
        </p:nvSpPr>
        <p:spPr>
          <a:xfrm>
            <a:off x="2029475" y="2056962"/>
            <a:ext cx="378933" cy="3716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Multiplication Sign 55">
            <a:extLst>
              <a:ext uri="{FF2B5EF4-FFF2-40B4-BE49-F238E27FC236}">
                <a16:creationId xmlns:a16="http://schemas.microsoft.com/office/drawing/2014/main" id="{E1C4BEB6-5103-477F-9452-B2A62BB531E3}"/>
              </a:ext>
            </a:extLst>
          </p:cNvPr>
          <p:cNvSpPr/>
          <p:nvPr/>
        </p:nvSpPr>
        <p:spPr>
          <a:xfrm>
            <a:off x="35177" y="2530293"/>
            <a:ext cx="378933" cy="3716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Multiplication Sign 56">
            <a:extLst>
              <a:ext uri="{FF2B5EF4-FFF2-40B4-BE49-F238E27FC236}">
                <a16:creationId xmlns:a16="http://schemas.microsoft.com/office/drawing/2014/main" id="{D8D3C038-0145-4212-B5E3-A0765F08CA33}"/>
              </a:ext>
            </a:extLst>
          </p:cNvPr>
          <p:cNvSpPr/>
          <p:nvPr/>
        </p:nvSpPr>
        <p:spPr>
          <a:xfrm>
            <a:off x="-36975" y="1811239"/>
            <a:ext cx="378933" cy="3716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Multiplication Sign 57">
            <a:extLst>
              <a:ext uri="{FF2B5EF4-FFF2-40B4-BE49-F238E27FC236}">
                <a16:creationId xmlns:a16="http://schemas.microsoft.com/office/drawing/2014/main" id="{9BA21A87-59CA-41B6-B616-82C82C896450}"/>
              </a:ext>
            </a:extLst>
          </p:cNvPr>
          <p:cNvSpPr/>
          <p:nvPr/>
        </p:nvSpPr>
        <p:spPr>
          <a:xfrm>
            <a:off x="822126" y="1544107"/>
            <a:ext cx="378933" cy="3716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Multiplication Sign 58">
            <a:extLst>
              <a:ext uri="{FF2B5EF4-FFF2-40B4-BE49-F238E27FC236}">
                <a16:creationId xmlns:a16="http://schemas.microsoft.com/office/drawing/2014/main" id="{711A0405-05C7-40C5-B1F7-AD7672AC3B83}"/>
              </a:ext>
            </a:extLst>
          </p:cNvPr>
          <p:cNvSpPr/>
          <p:nvPr/>
        </p:nvSpPr>
        <p:spPr>
          <a:xfrm>
            <a:off x="2199553" y="1422371"/>
            <a:ext cx="378933" cy="3716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L-Shape 60">
            <a:extLst>
              <a:ext uri="{FF2B5EF4-FFF2-40B4-BE49-F238E27FC236}">
                <a16:creationId xmlns:a16="http://schemas.microsoft.com/office/drawing/2014/main" id="{481F14ED-B689-4A5C-94EA-DA9248DDECDC}"/>
              </a:ext>
            </a:extLst>
          </p:cNvPr>
          <p:cNvSpPr/>
          <p:nvPr/>
        </p:nvSpPr>
        <p:spPr>
          <a:xfrm rot="18847328">
            <a:off x="2177125" y="2676354"/>
            <a:ext cx="351405" cy="187070"/>
          </a:xfrm>
          <a:prstGeom prst="corner">
            <a:avLst>
              <a:gd name="adj1" fmla="val 26603"/>
              <a:gd name="adj2" fmla="val 2270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7D6A3DB-9F6E-4A26-9DBD-360112D2D6DB}"/>
              </a:ext>
            </a:extLst>
          </p:cNvPr>
          <p:cNvGrpSpPr/>
          <p:nvPr/>
        </p:nvGrpSpPr>
        <p:grpSpPr>
          <a:xfrm>
            <a:off x="3419048" y="325819"/>
            <a:ext cx="1052817" cy="1369306"/>
            <a:chOff x="866684" y="2387787"/>
            <a:chExt cx="2088232" cy="2715979"/>
          </a:xfrm>
        </p:grpSpPr>
        <p:sp>
          <p:nvSpPr>
            <p:cNvPr id="71" name="Rounded Rectangle 9">
              <a:extLst>
                <a:ext uri="{FF2B5EF4-FFF2-40B4-BE49-F238E27FC236}">
                  <a16:creationId xmlns:a16="http://schemas.microsoft.com/office/drawing/2014/main" id="{64005F48-80B8-47A2-81F8-B146E6C788E0}"/>
                </a:ext>
              </a:extLst>
            </p:cNvPr>
            <p:cNvSpPr/>
            <p:nvPr/>
          </p:nvSpPr>
          <p:spPr>
            <a:xfrm>
              <a:off x="1802788" y="3722541"/>
              <a:ext cx="648072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Op3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Rounded Rectangle 10">
              <a:extLst>
                <a:ext uri="{FF2B5EF4-FFF2-40B4-BE49-F238E27FC236}">
                  <a16:creationId xmlns:a16="http://schemas.microsoft.com/office/drawing/2014/main" id="{EF605539-C31E-4933-8671-E7430E07F6D0}"/>
                </a:ext>
              </a:extLst>
            </p:cNvPr>
            <p:cNvSpPr/>
            <p:nvPr/>
          </p:nvSpPr>
          <p:spPr>
            <a:xfrm>
              <a:off x="1226724" y="4599709"/>
              <a:ext cx="651098" cy="4877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Op1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Rounded Rectangle 13">
              <a:extLst>
                <a:ext uri="{FF2B5EF4-FFF2-40B4-BE49-F238E27FC236}">
                  <a16:creationId xmlns:a16="http://schemas.microsoft.com/office/drawing/2014/main" id="{4D01A529-AC18-49E8-9072-9E4E3774D8E5}"/>
                </a:ext>
              </a:extLst>
            </p:cNvPr>
            <p:cNvSpPr/>
            <p:nvPr/>
          </p:nvSpPr>
          <p:spPr>
            <a:xfrm>
              <a:off x="2303818" y="4616057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Op2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Rounded Rectangle 14">
              <a:extLst>
                <a:ext uri="{FF2B5EF4-FFF2-40B4-BE49-F238E27FC236}">
                  <a16:creationId xmlns:a16="http://schemas.microsoft.com/office/drawing/2014/main" id="{3979316F-AA9B-4DC3-AF48-C3009AE9CE63}"/>
                </a:ext>
              </a:extLst>
            </p:cNvPr>
            <p:cNvSpPr/>
            <p:nvPr/>
          </p:nvSpPr>
          <p:spPr>
            <a:xfrm>
              <a:off x="866684" y="3735613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Op4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DB0851E-15B2-4D98-B4C0-2FF207D554DE}"/>
                </a:ext>
              </a:extLst>
            </p:cNvPr>
            <p:cNvCxnSpPr>
              <a:cxnSpLocks/>
              <a:stCxn id="72" idx="0"/>
              <a:endCxn id="71" idx="2"/>
            </p:cNvCxnSpPr>
            <p:nvPr/>
          </p:nvCxnSpPr>
          <p:spPr>
            <a:xfrm flipV="1">
              <a:off x="1552273" y="4210250"/>
              <a:ext cx="574551" cy="3894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77629DC-A374-4899-8619-CFEE465F64F4}"/>
                </a:ext>
              </a:extLst>
            </p:cNvPr>
            <p:cNvCxnSpPr>
              <a:cxnSpLocks/>
              <a:endCxn id="71" idx="2"/>
            </p:cNvCxnSpPr>
            <p:nvPr/>
          </p:nvCxnSpPr>
          <p:spPr>
            <a:xfrm flipH="1" flipV="1">
              <a:off x="2126824" y="4210250"/>
              <a:ext cx="396044" cy="3894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B2DEDE89-436D-48EC-888B-935CD090CE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6726" y="3298025"/>
              <a:ext cx="433561" cy="4614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25874954-FE69-4021-BDD4-DC6AE5630A80}"/>
                </a:ext>
              </a:extLst>
            </p:cNvPr>
            <p:cNvCxnSpPr>
              <a:cxnSpLocks/>
              <a:stCxn id="71" idx="0"/>
            </p:cNvCxnSpPr>
            <p:nvPr/>
          </p:nvCxnSpPr>
          <p:spPr>
            <a:xfrm flipH="1" flipV="1">
              <a:off x="1730784" y="3311099"/>
              <a:ext cx="396040" cy="411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ounded Rectangle 20">
              <a:extLst>
                <a:ext uri="{FF2B5EF4-FFF2-40B4-BE49-F238E27FC236}">
                  <a16:creationId xmlns:a16="http://schemas.microsoft.com/office/drawing/2014/main" id="{1FAE1845-6581-4DB0-B7EC-080A81E86E4D}"/>
                </a:ext>
              </a:extLst>
            </p:cNvPr>
            <p:cNvSpPr/>
            <p:nvPr/>
          </p:nvSpPr>
          <p:spPr>
            <a:xfrm>
              <a:off x="1403810" y="2811541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Op5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01984D11-AC47-4A2E-ABFA-F9B258A39D29}"/>
                </a:ext>
              </a:extLst>
            </p:cNvPr>
            <p:cNvCxnSpPr>
              <a:cxnSpLocks/>
              <a:stCxn id="102" idx="0"/>
            </p:cNvCxnSpPr>
            <p:nvPr/>
          </p:nvCxnSpPr>
          <p:spPr>
            <a:xfrm flipV="1">
              <a:off x="1729359" y="2387787"/>
              <a:ext cx="1425" cy="423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4527124C-A2A7-4841-BE5F-88F52934F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067" y="1359962"/>
            <a:ext cx="451475" cy="333699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220BF9DF-730A-4120-BFEA-7BAE6BFCE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398" y="1374076"/>
            <a:ext cx="454550" cy="33597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429FA2EC-8D25-41B7-AFD0-5C68E645B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746" y="917900"/>
            <a:ext cx="467279" cy="333334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6A2F2B17-2A30-4069-86A7-5634D3BA2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7766" y="935958"/>
            <a:ext cx="493423" cy="321051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EC46F71B-9807-4EC4-9D8A-72733A548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464" y="461911"/>
            <a:ext cx="509032" cy="336153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F7C94CAB-C43D-40CA-89E6-B4AFC450F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737" y="2441768"/>
            <a:ext cx="454550" cy="33597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944158C6-59F0-4F41-9309-28E075BF4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35" y="3092979"/>
            <a:ext cx="454550" cy="335972"/>
          </a:xfrm>
          <a:prstGeom prst="rect">
            <a:avLst/>
          </a:prstGeom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F656AE31-22CF-4748-A160-CC0FCCF48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559" y="341737"/>
            <a:ext cx="4594445" cy="984453"/>
          </a:xfrm>
        </p:spPr>
        <p:txBody>
          <a:bodyPr/>
          <a:lstStyle/>
          <a:p>
            <a:pPr marL="87246" lvl="1" indent="-8805"/>
            <a:r>
              <a:rPr lang="en-US" altLang="en-US" sz="1008" dirty="0">
                <a:latin typeface="Tahoma" panose="020B0604030504040204" pitchFamily="34" charset="0"/>
                <a:cs typeface="Tahoma" panose="020B0604030504040204" pitchFamily="34" charset="0"/>
              </a:rPr>
              <a:t>Latency (S</a:t>
            </a:r>
            <a:r>
              <a:rPr lang="en-US" altLang="en-US" sz="1008" baseline="-25000" dirty="0"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en-US" sz="1008" dirty="0">
                <a:latin typeface="Tahoma" panose="020B0604030504040204" pitchFamily="34" charset="0"/>
                <a:cs typeface="Tahoma" panose="020B0604030504040204" pitchFamily="34" charset="0"/>
              </a:rPr>
              <a:t>,S</a:t>
            </a:r>
            <a:r>
              <a:rPr lang="en-US" altLang="en-US" sz="1008" baseline="-25000" dirty="0"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en-US" sz="1008" dirty="0">
                <a:latin typeface="Tahoma" panose="020B0604030504040204" pitchFamily="34" charset="0"/>
                <a:cs typeface="Tahoma" panose="020B0604030504040204" pitchFamily="34" charset="0"/>
              </a:rPr>
              <a:t>)=7+7=14</a:t>
            </a:r>
          </a:p>
          <a:p>
            <a:pPr marL="87246" lvl="1" indent="-8805"/>
            <a:r>
              <a:rPr lang="en-US" altLang="en-US" sz="1008" dirty="0">
                <a:latin typeface="Tahoma" panose="020B0604030504040204" pitchFamily="34" charset="0"/>
                <a:cs typeface="Tahoma" panose="020B0604030504040204" pitchFamily="34" charset="0"/>
              </a:rPr>
              <a:t>Latency(S</a:t>
            </a:r>
            <a:r>
              <a:rPr lang="en-US" altLang="en-US" sz="1008" baseline="-25000" dirty="0"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en-US" sz="1008" dirty="0">
                <a:latin typeface="Tahoma" panose="020B0604030504040204" pitchFamily="34" charset="0"/>
                <a:cs typeface="Tahoma" panose="020B0604030504040204" pitchFamily="34" charset="0"/>
              </a:rPr>
              <a:t>,S</a:t>
            </a:r>
            <a:r>
              <a:rPr lang="en-US" altLang="en-US" sz="1008" baseline="-25000" dirty="0"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en-US" sz="1008" dirty="0">
                <a:latin typeface="Tahoma" panose="020B0604030504040204" pitchFamily="34" charset="0"/>
                <a:cs typeface="Tahoma" panose="020B0604030504040204" pitchFamily="34" charset="0"/>
              </a:rPr>
              <a:t>)=7&lt;14 </a:t>
            </a:r>
            <a:r>
              <a:rPr lang="en-US" altLang="en-US" sz="1008" dirty="0"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S</a:t>
            </a:r>
            <a:r>
              <a:rPr lang="en-US" altLang="en-US" sz="1008" baseline="-25000" dirty="0"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3</a:t>
            </a:r>
            <a:r>
              <a:rPr lang="en-US" altLang="en-US" sz="1008" dirty="0"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enters the vicinity</a:t>
            </a:r>
          </a:p>
          <a:p>
            <a:pPr marL="87246" lvl="1" indent="-8805"/>
            <a:r>
              <a:rPr lang="en-US" altLang="en-US" sz="1008" dirty="0"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No other site enters the vicinity of S</a:t>
            </a:r>
            <a:r>
              <a:rPr lang="en-US" altLang="en-US" sz="1008" baseline="-25000" dirty="0"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1</a:t>
            </a:r>
          </a:p>
          <a:p>
            <a:pPr marL="87246" lvl="1" indent="-8805"/>
            <a:r>
              <a:rPr lang="en-US" altLang="en-US" sz="1008" dirty="0"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No other site  enters the vicinity of S</a:t>
            </a:r>
            <a:r>
              <a:rPr lang="en-US" altLang="en-US" sz="1008" baseline="-25000" dirty="0"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</a:t>
            </a:r>
            <a:endParaRPr lang="en-US" altLang="en-US" sz="1008" dirty="0"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87246" lvl="1" indent="-8805"/>
            <a:r>
              <a:rPr lang="en-US" altLang="en-US" sz="1008" dirty="0"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No other site  enters the vicinity of S</a:t>
            </a:r>
            <a:r>
              <a:rPr lang="en-US" altLang="en-US" sz="1008" baseline="-25000" dirty="0"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3</a:t>
            </a:r>
            <a:endParaRPr lang="en-US" altLang="en-US" sz="1008" dirty="0">
              <a:latin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87246" lvl="1" indent="-8805"/>
            <a:endParaRPr lang="en-US" altLang="en-US" sz="1008" baseline="-25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Multiplication Sign 78">
            <a:extLst>
              <a:ext uri="{FF2B5EF4-FFF2-40B4-BE49-F238E27FC236}">
                <a16:creationId xmlns:a16="http://schemas.microsoft.com/office/drawing/2014/main" id="{F6782EB2-4974-4D9F-955A-CDDA4A78028B}"/>
              </a:ext>
            </a:extLst>
          </p:cNvPr>
          <p:cNvSpPr/>
          <p:nvPr/>
        </p:nvSpPr>
        <p:spPr>
          <a:xfrm>
            <a:off x="1295464" y="2172969"/>
            <a:ext cx="378933" cy="3716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E0BCB2-9F09-47F2-FDDE-79179141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1" y="64735"/>
            <a:ext cx="4149090" cy="352620"/>
          </a:xfrm>
        </p:spPr>
        <p:txBody>
          <a:bodyPr/>
          <a:lstStyle/>
          <a:p>
            <a:pPr algn="l"/>
            <a:r>
              <a:rPr lang="en-US" sz="1400" b="0" dirty="0">
                <a:solidFill>
                  <a:srgbClr val="3333B2"/>
                </a:solidFill>
                <a:latin typeface="Arial"/>
                <a:cs typeface="Arial"/>
              </a:rPr>
              <a:t>Heuristic Search Algorithm – Join Vicinity 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A73909-87D8-173C-D461-2B989CB48B32}"/>
              </a:ext>
            </a:extLst>
          </p:cNvPr>
          <p:cNvSpPr txBox="1"/>
          <p:nvPr/>
        </p:nvSpPr>
        <p:spPr>
          <a:xfrm>
            <a:off x="3429646" y="1964628"/>
            <a:ext cx="1180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Similarly for:</a:t>
            </a:r>
          </a:p>
          <a:p>
            <a:r>
              <a:rPr lang="en-US" sz="1000" dirty="0"/>
              <a:t>- Communication</a:t>
            </a:r>
          </a:p>
          <a:p>
            <a:r>
              <a:rPr lang="en-US" sz="1000" dirty="0"/>
              <a:t>- Throughput</a:t>
            </a:r>
          </a:p>
          <a:p>
            <a:endParaRPr lang="en-US" sz="1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7E3E6-EE13-A5C4-434A-D6C91C151903}"/>
              </a:ext>
            </a:extLst>
          </p:cNvPr>
          <p:cNvSpPr txBox="1">
            <a:spLocks/>
          </p:cNvSpPr>
          <p:nvPr/>
        </p:nvSpPr>
        <p:spPr>
          <a:xfrm>
            <a:off x="4202192" y="3211187"/>
            <a:ext cx="198754" cy="89768"/>
          </a:xfrm>
          <a:prstGeom prst="rect">
            <a:avLst/>
          </a:prstGeom>
        </p:spPr>
        <p:txBody>
          <a:bodyPr vert="wordArtVert"/>
          <a:lstStyle>
            <a:defPPr>
              <a:defRPr kern="0"/>
            </a:defPPr>
          </a:lstStyle>
          <a:p>
            <a:pPr marL="38100">
              <a:lnSpc>
                <a:spcPts val="675"/>
              </a:lnSpc>
            </a:pPr>
            <a:fld id="{81D60167-4931-47E6-BA6A-407CBD079E47}" type="slidenum">
              <a:rPr lang="en-US" sz="600" spc="-20" smtClean="0">
                <a:solidFill>
                  <a:schemeClr val="tx1"/>
                </a:solidFill>
                <a:latin typeface="Tahoma"/>
                <a:cs typeface="Tahoma"/>
              </a:rPr>
              <a:pPr marL="38100">
                <a:lnSpc>
                  <a:spcPts val="675"/>
                </a:lnSpc>
              </a:pPr>
              <a:t>134</a:t>
            </a:fld>
            <a:endParaRPr lang="en-US" sz="600" spc="-2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423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  <p:bldP spid="62" grpId="0" animBg="1"/>
      <p:bldP spid="63" grpId="0" animBg="1"/>
      <p:bldP spid="98" grpId="0"/>
      <p:bldP spid="100" grpId="0"/>
      <p:bldP spid="2" grpId="0" animBg="1"/>
      <p:bldP spid="55" grpId="0" animBg="1"/>
      <p:bldP spid="56" grpId="0" animBg="1"/>
      <p:bldP spid="56" grpId="1" animBg="1"/>
      <p:bldP spid="57" grpId="0" animBg="1"/>
      <p:bldP spid="58" grpId="0" animBg="1"/>
      <p:bldP spid="59" grpId="0" animBg="1"/>
      <p:bldP spid="61" grpId="0" animBg="1"/>
      <p:bldP spid="79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919F6BA-35FF-E0B7-48E7-044406595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4" y="448013"/>
            <a:ext cx="2391196" cy="11733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DBA56D-C055-046D-96A0-2DCD3F68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Greedy Variants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0461B5-AE28-6F00-6E87-095AAFEA9C3D}"/>
              </a:ext>
            </a:extLst>
          </p:cNvPr>
          <p:cNvSpPr txBox="1"/>
          <p:nvPr/>
        </p:nvSpPr>
        <p:spPr>
          <a:xfrm>
            <a:off x="2400950" y="2954746"/>
            <a:ext cx="2313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I. </a:t>
            </a:r>
            <a:r>
              <a:rPr lang="en-US" sz="800" dirty="0" err="1">
                <a:solidFill>
                  <a:srgbClr val="00B050"/>
                </a:solidFill>
              </a:rPr>
              <a:t>Flouris</a:t>
            </a:r>
            <a:r>
              <a:rPr lang="en-US" sz="800" dirty="0">
                <a:solidFill>
                  <a:srgbClr val="00B050"/>
                </a:solidFill>
              </a:rPr>
              <a:t> et al: Network-wide complex event processing over geographically distributed data sources. Inf. Syst. 88 (2020)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DCCD10-01FA-27E3-CC28-25B2A1D01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30" r="34603"/>
          <a:stretch/>
        </p:blipFill>
        <p:spPr>
          <a:xfrm>
            <a:off x="933450" y="2009595"/>
            <a:ext cx="762000" cy="1143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623AA8D-4C2E-3263-F408-ADA88D1DC468}"/>
              </a:ext>
            </a:extLst>
          </p:cNvPr>
          <p:cNvSpPr txBox="1">
            <a:spLocks/>
          </p:cNvSpPr>
          <p:nvPr/>
        </p:nvSpPr>
        <p:spPr>
          <a:xfrm>
            <a:off x="2533650" y="2164710"/>
            <a:ext cx="1905000" cy="381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1100" b="0" i="0">
                <a:solidFill>
                  <a:srgbClr val="3333B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Greedy keeps locally optimal solution per operator</a:t>
            </a:r>
          </a:p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5612002-0AC0-6D2E-B58B-6E0ADD308836}"/>
              </a:ext>
            </a:extLst>
          </p:cNvPr>
          <p:cNvSpPr txBox="1">
            <a:spLocks/>
          </p:cNvSpPr>
          <p:nvPr/>
        </p:nvSpPr>
        <p:spPr>
          <a:xfrm>
            <a:off x="2533650" y="646973"/>
            <a:ext cx="1905000" cy="381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1100" b="0" i="0">
                <a:solidFill>
                  <a:srgbClr val="3333B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Greedy+ keeps one Pareto front per operator</a:t>
            </a:r>
          </a:p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4EC0732-B5E7-F5C6-BBD9-41E91E173C7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135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94507354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DCD534-DC0F-A250-B27E-ADA31DA6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6" y="38154"/>
            <a:ext cx="3657879" cy="388038"/>
          </a:xfrm>
        </p:spPr>
        <p:txBody>
          <a:bodyPr/>
          <a:lstStyle/>
          <a:p>
            <a:r>
              <a:rPr lang="en-US" altLang="en-US" sz="2218" dirty="0">
                <a:latin typeface="Calibri" panose="020F0502020204030204" pitchFamily="34" charset="0"/>
                <a:cs typeface="Tahoma" panose="020B0604030504040204" pitchFamily="34" charset="0"/>
              </a:rPr>
              <a:t>Performance inc. Adaptation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20B2F31-9F3D-F456-20E1-F2FF165DA970}"/>
              </a:ext>
            </a:extLst>
          </p:cNvPr>
          <p:cNvSpPr txBox="1">
            <a:spLocks/>
          </p:cNvSpPr>
          <p:nvPr/>
        </p:nvSpPr>
        <p:spPr bwMode="auto">
          <a:xfrm>
            <a:off x="-192087" y="486005"/>
            <a:ext cx="4437688" cy="156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101" tIns="23051" rIns="46101" bIns="2305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08ECD"/>
              </a:buClr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pitchFamily="2" charset="2"/>
              <a:buChar char="§"/>
              <a:defRPr sz="2800" b="0" i="0" kern="1200" baseline="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charset="2"/>
              <a:buChar char="§"/>
              <a:defRPr sz="1800" b="0" i="0" kern="1200" baseline="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210" dirty="0">
                <a:latin typeface="Tahoma" panose="020B0604030504040204" pitchFamily="34" charset="0"/>
                <a:cs typeface="Tahoma" panose="020B0604030504040204" pitchFamily="34" charset="0"/>
              </a:rPr>
              <a:t>Should account for…</a:t>
            </a:r>
          </a:p>
          <a:p>
            <a:pPr lvl="2"/>
            <a:r>
              <a:rPr lang="en-US" altLang="en-US" sz="908" dirty="0">
                <a:latin typeface="Tahoma" panose="020B0604030504040204" pitchFamily="34" charset="0"/>
                <a:cs typeface="Tahoma" panose="020B0604030504040204" pitchFamily="34" charset="0"/>
              </a:rPr>
              <a:t>Cost of currently running (Root) plan</a:t>
            </a:r>
          </a:p>
          <a:p>
            <a:pPr lvl="2"/>
            <a:r>
              <a:rPr lang="en-US" altLang="en-US" sz="908" dirty="0">
                <a:latin typeface="Tahoma" panose="020B0604030504040204" pitchFamily="34" charset="0"/>
                <a:cs typeface="Tahoma" panose="020B0604030504040204" pitchFamily="34" charset="0"/>
              </a:rPr>
              <a:t>Cost of candidate plan</a:t>
            </a:r>
          </a:p>
          <a:p>
            <a:pPr lvl="2"/>
            <a:r>
              <a:rPr lang="en-US" altLang="en-US" sz="908" dirty="0">
                <a:latin typeface="Tahoma" panose="020B0604030504040204" pitchFamily="34" charset="0"/>
                <a:cs typeface="Tahoma" panose="020B0604030504040204" pitchFamily="34" charset="0"/>
              </a:rPr>
              <a:t>Migration Cost</a:t>
            </a:r>
          </a:p>
          <a:p>
            <a:pPr lvl="2"/>
            <a:r>
              <a:rPr lang="en-US" altLang="en-US" sz="908" dirty="0">
                <a:latin typeface="Tahoma" panose="020B0604030504040204" pitchFamily="34" charset="0"/>
                <a:cs typeface="Tahoma" panose="020B0604030504040204" pitchFamily="34" charset="0"/>
              </a:rPr>
              <a:t>Each with its own w1*</a:t>
            </a:r>
            <a:r>
              <a:rPr lang="en-US" altLang="en-US" sz="908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altLang="en-US" sz="908" dirty="0">
                <a:latin typeface="Tahoma" panose="020B0604030504040204" pitchFamily="34" charset="0"/>
                <a:cs typeface="Tahoma" panose="020B0604030504040204" pitchFamily="34" charset="0"/>
              </a:rPr>
              <a:t>+w2*</a:t>
            </a:r>
            <a:r>
              <a:rPr lang="en-US" altLang="en-US" sz="908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altLang="en-US" sz="908" dirty="0">
                <a:latin typeface="Tahoma" panose="020B0604030504040204" pitchFamily="34" charset="0"/>
                <a:cs typeface="Tahoma" panose="020B0604030504040204" pitchFamily="34" charset="0"/>
              </a:rPr>
              <a:t>+w3*</a:t>
            </a:r>
            <a:r>
              <a:rPr lang="en-US" altLang="en-US" sz="908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en-US" altLang="en-US" sz="908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altLang="en-US" sz="121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Overall cost=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74F73B-E6B3-8A37-E885-124A4F38436B}"/>
              </a:ext>
            </a:extLst>
          </p:cNvPr>
          <p:cNvGraphicFramePr>
            <a:graphicFrameLocks noGrp="1"/>
          </p:cNvGraphicFramePr>
          <p:nvPr/>
        </p:nvGraphicFramePr>
        <p:xfrm>
          <a:off x="63933" y="1639900"/>
          <a:ext cx="4541353" cy="2151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1353">
                  <a:extLst>
                    <a:ext uri="{9D8B030D-6E8A-4147-A177-3AD203B41FA5}">
                      <a16:colId xmlns:a16="http://schemas.microsoft.com/office/drawing/2014/main" val="826785800"/>
                    </a:ext>
                  </a:extLst>
                </a:gridCol>
              </a:tblGrid>
              <a:tr h="215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Cost Root Plan – Cost Candidate Plan + Migration Cost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576" marR="34576" marT="0" marB="0"/>
                </a:tc>
                <a:extLst>
                  <a:ext uri="{0D108BD9-81ED-4DB2-BD59-A6C34878D82A}">
                    <a16:rowId xmlns:a16="http://schemas.microsoft.com/office/drawing/2014/main" val="4254880820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0A103501-257E-F7CB-CECA-C1A11714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081" y="2037389"/>
            <a:ext cx="1075690" cy="9594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41AE86-B56B-EEA2-C2C1-61EAAD580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8" y="2025321"/>
            <a:ext cx="1102751" cy="9836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5A2D1E-9232-D8B5-BD07-178EC00DF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234" y="2050945"/>
            <a:ext cx="1102752" cy="983614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4104386F-474A-55D5-8BCB-1F92C608B391}"/>
              </a:ext>
            </a:extLst>
          </p:cNvPr>
          <p:cNvSpPr/>
          <p:nvPr/>
        </p:nvSpPr>
        <p:spPr>
          <a:xfrm>
            <a:off x="815843" y="1855038"/>
            <a:ext cx="183012" cy="170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C8934BCA-51EB-FC3D-86C9-48AB41C34EB2}"/>
              </a:ext>
            </a:extLst>
          </p:cNvPr>
          <p:cNvSpPr/>
          <p:nvPr/>
        </p:nvSpPr>
        <p:spPr>
          <a:xfrm>
            <a:off x="2351369" y="1858120"/>
            <a:ext cx="183012" cy="170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B6C4FDEB-794C-F813-FE8B-702112688E76}"/>
              </a:ext>
            </a:extLst>
          </p:cNvPr>
          <p:cNvSpPr/>
          <p:nvPr/>
        </p:nvSpPr>
        <p:spPr>
          <a:xfrm>
            <a:off x="3705926" y="1861073"/>
            <a:ext cx="183012" cy="170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35244DF-F566-9F6F-AA0C-31DDE0121A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136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27011529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66D7E8-21DD-1FAB-845C-C074886FB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47" y="38153"/>
            <a:ext cx="4466803" cy="279307"/>
          </a:xfrm>
        </p:spPr>
        <p:txBody>
          <a:bodyPr/>
          <a:lstStyle/>
          <a:p>
            <a:r>
              <a:rPr lang="en-US" altLang="en-US" sz="1815" dirty="0">
                <a:latin typeface="Calibri" panose="020F0502020204030204" pitchFamily="34" charset="0"/>
                <a:cs typeface="Tahoma" panose="020B0604030504040204" pitchFamily="34" charset="0"/>
              </a:rPr>
              <a:t>Algorithms Adapted for Adaptation</a:t>
            </a:r>
            <a:endParaRPr lang="en-US" sz="1815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7406E0-A849-4EC4-6FE8-D4CD425E6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407"/>
            <a:ext cx="3555618" cy="838607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9FE385-1FE4-96B3-857C-416BAB884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7" y="1397666"/>
            <a:ext cx="3173193" cy="838607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6A8FC-0D5C-0029-CB8F-49FFCD9129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9" y="2388955"/>
            <a:ext cx="3187531" cy="886123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A2B833-6B70-FEDA-E08C-515B7D511DAD}"/>
              </a:ext>
            </a:extLst>
          </p:cNvPr>
          <p:cNvSpPr txBox="1">
            <a:spLocks/>
          </p:cNvSpPr>
          <p:nvPr/>
        </p:nvSpPr>
        <p:spPr bwMode="auto">
          <a:xfrm>
            <a:off x="3161356" y="846772"/>
            <a:ext cx="1448744" cy="55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101" tIns="23051" rIns="46101" bIns="2305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08ECD"/>
              </a:buClr>
              <a:buFontTx/>
              <a:buBlip>
                <a:blip r:embed="rId5"/>
              </a:buBlip>
              <a:defRPr sz="1800" b="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pitchFamily="2" charset="2"/>
              <a:buChar char="§"/>
              <a:defRPr sz="2800" b="0" i="0" kern="1200" baseline="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charset="2"/>
              <a:buChar char="§"/>
              <a:defRPr sz="1800" b="0" i="0" kern="1200" baseline="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Tahoma" panose="020B0604030504040204" pitchFamily="34" charset="0"/>
                <a:cs typeface="Tahoma" panose="020B0604030504040204" pitchFamily="34" charset="0"/>
              </a:rPr>
              <a:t>Find common part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F71C63-25AD-C457-C115-6ADED146D8EE}"/>
              </a:ext>
            </a:extLst>
          </p:cNvPr>
          <p:cNvSpPr txBox="1">
            <a:spLocks/>
          </p:cNvSpPr>
          <p:nvPr/>
        </p:nvSpPr>
        <p:spPr bwMode="auto">
          <a:xfrm>
            <a:off x="3174017" y="2707323"/>
            <a:ext cx="1448744" cy="52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101" tIns="23051" rIns="46101" bIns="2305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08ECD"/>
              </a:buClr>
              <a:buFontTx/>
              <a:buBlip>
                <a:blip r:embed="rId5"/>
              </a:buBlip>
              <a:defRPr sz="1800" b="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pitchFamily="2" charset="2"/>
              <a:buChar char="§"/>
              <a:defRPr sz="2800" b="0" i="0" kern="1200" baseline="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charset="2"/>
              <a:buChar char="§"/>
              <a:defRPr sz="1800" b="0" i="0" kern="1200" baseline="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Tahoma" panose="020B0604030504040204" pitchFamily="34" charset="0"/>
                <a:cs typeface="Tahoma" panose="020B0604030504040204" pitchFamily="34" charset="0"/>
              </a:rPr>
              <a:t>Compute migration cost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02DE39C-2075-D836-1512-042D1551E6CF}"/>
              </a:ext>
            </a:extLst>
          </p:cNvPr>
          <p:cNvSpPr txBox="1">
            <a:spLocks/>
          </p:cNvSpPr>
          <p:nvPr/>
        </p:nvSpPr>
        <p:spPr bwMode="auto">
          <a:xfrm>
            <a:off x="3196060" y="1730375"/>
            <a:ext cx="1448744" cy="55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101" tIns="23051" rIns="46101" bIns="2305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08ECD"/>
              </a:buClr>
              <a:buFontTx/>
              <a:buBlip>
                <a:blip r:embed="rId5"/>
              </a:buBlip>
              <a:defRPr sz="1800" b="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pitchFamily="2" charset="2"/>
              <a:buChar char="§"/>
              <a:defRPr sz="2800" b="0" i="0" kern="1200" baseline="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8ECD"/>
              </a:buClr>
              <a:buSzPct val="130000"/>
              <a:buFont typeface="Wingdings" charset="2"/>
              <a:buChar char="§"/>
              <a:defRPr sz="1800" b="0" i="0" kern="1200" baseline="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100" dirty="0">
                <a:latin typeface="Tahoma" panose="020B0604030504040204" pitchFamily="34" charset="0"/>
                <a:cs typeface="Tahoma" panose="020B0604030504040204" pitchFamily="34" charset="0"/>
              </a:rPr>
              <a:t>Compute deltas</a:t>
            </a:r>
          </a:p>
        </p:txBody>
      </p:sp>
      <p:sp>
        <p:nvSpPr>
          <p:cNvPr id="15" name="Arrow: Curved Left 14">
            <a:extLst>
              <a:ext uri="{FF2B5EF4-FFF2-40B4-BE49-F238E27FC236}">
                <a16:creationId xmlns:a16="http://schemas.microsoft.com/office/drawing/2014/main" id="{69B011DE-C349-4FBF-FC08-BBB00E751588}"/>
              </a:ext>
            </a:extLst>
          </p:cNvPr>
          <p:cNvSpPr/>
          <p:nvPr/>
        </p:nvSpPr>
        <p:spPr>
          <a:xfrm>
            <a:off x="3206740" y="1997390"/>
            <a:ext cx="250835" cy="8086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CBA77-497A-92D1-E361-970A836490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137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55591793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7785-E3D4-1366-0D69-38170CD55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4038550" cy="215444"/>
          </a:xfrm>
        </p:spPr>
        <p:txBody>
          <a:bodyPr/>
          <a:lstStyle/>
          <a:p>
            <a:r>
              <a:rPr lang="en-US" dirty="0"/>
              <a:t>Optimization Algorithm Performance Highlights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87EB1-7A5A-236E-B4FA-0AFEDC857082}"/>
              </a:ext>
            </a:extLst>
          </p:cNvPr>
          <p:cNvSpPr txBox="1"/>
          <p:nvPr/>
        </p:nvSpPr>
        <p:spPr>
          <a:xfrm>
            <a:off x="3100" y="290555"/>
            <a:ext cx="4511750" cy="2593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Algorithm Execution Time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Exhaustive Search &gt; x10 A* for small/medium workflows/networks &gt;x10 Heuristic ~x10 Greedy</a:t>
            </a:r>
          </a:p>
          <a:p>
            <a:pPr marL="38099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tabLst>
                <a:tab pos="214629" algn="l"/>
              </a:tabLst>
            </a:pPr>
            <a:endParaRPr lang="en-US" sz="1100" spc="-1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Proximity to Optimal Physical Workflow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Exhaustive, A* ~100%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&gt; 80% Heuristic, Greedy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100" dirty="0"/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Physical Plan Discovery Rate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Exhaustive, A* ~100%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Heuristic 90 – 100%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Greedy &gt;75%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B3089-A891-8005-4043-EB927B0F7321}"/>
              </a:ext>
            </a:extLst>
          </p:cNvPr>
          <p:cNvSpPr txBox="1"/>
          <p:nvPr/>
        </p:nvSpPr>
        <p:spPr>
          <a:xfrm>
            <a:off x="1" y="3125597"/>
            <a:ext cx="4598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G. Stamatakis et al: </a:t>
            </a:r>
            <a:r>
              <a:rPr lang="en-US" sz="800" dirty="0" err="1">
                <a:solidFill>
                  <a:srgbClr val="00B050"/>
                </a:solidFill>
              </a:rPr>
              <a:t>SheerMP</a:t>
            </a:r>
            <a:r>
              <a:rPr lang="en-US" sz="800" dirty="0">
                <a:solidFill>
                  <a:srgbClr val="00B050"/>
                </a:solidFill>
              </a:rPr>
              <a:t>: Optimized Streaming Analytics-as-a-Service over Multi-site and Multi-platform Settings. EDBT 2022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2F12BEA-3B83-392E-8CFD-ED39518261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138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422231685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server icon">
            <a:extLst>
              <a:ext uri="{FF2B5EF4-FFF2-40B4-BE49-F238E27FC236}">
                <a16:creationId xmlns:a16="http://schemas.microsoft.com/office/drawing/2014/main" id="{D97203CE-FC31-4CB7-8D04-F4DFE2462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" y="1539401"/>
            <a:ext cx="288968" cy="3361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server icon">
            <a:extLst>
              <a:ext uri="{FF2B5EF4-FFF2-40B4-BE49-F238E27FC236}">
                <a16:creationId xmlns:a16="http://schemas.microsoft.com/office/drawing/2014/main" id="{38EA3942-725F-4316-AD30-86604583A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7" y="2790135"/>
            <a:ext cx="297192" cy="3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server icon">
            <a:extLst>
              <a:ext uri="{FF2B5EF4-FFF2-40B4-BE49-F238E27FC236}">
                <a16:creationId xmlns:a16="http://schemas.microsoft.com/office/drawing/2014/main" id="{DF1DC2BC-DD15-48A1-816F-23A851DBF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73" y="1504222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9D2DC-CB53-4B8D-9128-631E493C5C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951" y="1228292"/>
            <a:ext cx="461139" cy="297927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C8D07D7F-7F40-43D3-9905-92A068E622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7398" y="1283065"/>
            <a:ext cx="547026" cy="256335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3348722A-7DCE-45BF-964C-5B7AE32283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820" y="1758832"/>
            <a:ext cx="547026" cy="351174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7FEA81-8E23-485C-B64B-4885EC4A1D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0" y="3102433"/>
            <a:ext cx="635783" cy="297927"/>
          </a:xfrm>
          <a:prstGeom prst="rect">
            <a:avLst/>
          </a:prstGeom>
        </p:spPr>
      </p:pic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96B270C9-DB57-4DE4-9975-C761820FD925}"/>
              </a:ext>
            </a:extLst>
          </p:cNvPr>
          <p:cNvCxnSpPr>
            <a:cxnSpLocks/>
          </p:cNvCxnSpPr>
          <p:nvPr/>
        </p:nvCxnSpPr>
        <p:spPr>
          <a:xfrm flipV="1">
            <a:off x="841104" y="1894319"/>
            <a:ext cx="474626" cy="8110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CFC1408D-CA45-44D5-9887-BD49AC5AA9CF}"/>
              </a:ext>
            </a:extLst>
          </p:cNvPr>
          <p:cNvCxnSpPr>
            <a:cxnSpLocks/>
          </p:cNvCxnSpPr>
          <p:nvPr/>
        </p:nvCxnSpPr>
        <p:spPr>
          <a:xfrm>
            <a:off x="370325" y="1671653"/>
            <a:ext cx="8340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CDF3BCE2-6611-4FA0-91A5-CF3795C601D2}"/>
              </a:ext>
            </a:extLst>
          </p:cNvPr>
          <p:cNvCxnSpPr>
            <a:cxnSpLocks/>
          </p:cNvCxnSpPr>
          <p:nvPr/>
        </p:nvCxnSpPr>
        <p:spPr>
          <a:xfrm flipH="1">
            <a:off x="383128" y="1803792"/>
            <a:ext cx="82128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Picture 131">
            <a:extLst>
              <a:ext uri="{FF2B5EF4-FFF2-40B4-BE49-F238E27FC236}">
                <a16:creationId xmlns:a16="http://schemas.microsoft.com/office/drawing/2014/main" id="{497A683F-DDE3-453D-A0E0-F94C1C12D3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5050" y="1953629"/>
            <a:ext cx="461139" cy="297927"/>
          </a:xfrm>
          <a:prstGeom prst="rect">
            <a:avLst/>
          </a:prstGeom>
        </p:spPr>
      </p:pic>
      <p:pic>
        <p:nvPicPr>
          <p:cNvPr id="134" name="Picture 2" descr="Image result for at symbol">
            <a:extLst>
              <a:ext uri="{FF2B5EF4-FFF2-40B4-BE49-F238E27FC236}">
                <a16:creationId xmlns:a16="http://schemas.microsoft.com/office/drawing/2014/main" id="{4DF77B96-6ACD-4DE0-A2DA-9AF98D48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10" y="2671436"/>
            <a:ext cx="278559" cy="2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Image result for at symbol">
            <a:extLst>
              <a:ext uri="{FF2B5EF4-FFF2-40B4-BE49-F238E27FC236}">
                <a16:creationId xmlns:a16="http://schemas.microsoft.com/office/drawing/2014/main" id="{D5627044-212E-4B30-BB6B-E91911395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95" y="2221379"/>
            <a:ext cx="278559" cy="2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Image result for server icon">
            <a:extLst>
              <a:ext uri="{FF2B5EF4-FFF2-40B4-BE49-F238E27FC236}">
                <a16:creationId xmlns:a16="http://schemas.microsoft.com/office/drawing/2014/main" id="{C9546560-7D7F-4B56-AD8A-7DE9B1264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703" y="2161567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Image result for at symbol">
            <a:extLst>
              <a:ext uri="{FF2B5EF4-FFF2-40B4-BE49-F238E27FC236}">
                <a16:creationId xmlns:a16="http://schemas.microsoft.com/office/drawing/2014/main" id="{50C83234-3783-4721-B661-B2754931C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47" y="1740958"/>
            <a:ext cx="278559" cy="2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09E35BD-3F73-48B0-8AAE-B68A35C68F59}"/>
              </a:ext>
            </a:extLst>
          </p:cNvPr>
          <p:cNvCxnSpPr>
            <a:cxnSpLocks/>
            <a:stCxn id="149" idx="0"/>
          </p:cNvCxnSpPr>
          <p:nvPr/>
        </p:nvCxnSpPr>
        <p:spPr>
          <a:xfrm flipH="1" flipV="1">
            <a:off x="3145614" y="2470605"/>
            <a:ext cx="471190" cy="682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77A3C46E-6D57-47B9-8ED8-115330203B99}"/>
              </a:ext>
            </a:extLst>
          </p:cNvPr>
          <p:cNvCxnSpPr>
            <a:cxnSpLocks/>
          </p:cNvCxnSpPr>
          <p:nvPr/>
        </p:nvCxnSpPr>
        <p:spPr>
          <a:xfrm flipV="1">
            <a:off x="3327134" y="2464015"/>
            <a:ext cx="289669" cy="1963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47B4674A-279B-4029-A71A-11F989711E1B}"/>
              </a:ext>
            </a:extLst>
          </p:cNvPr>
          <p:cNvCxnSpPr>
            <a:cxnSpLocks/>
          </p:cNvCxnSpPr>
          <p:nvPr/>
        </p:nvCxnSpPr>
        <p:spPr>
          <a:xfrm flipH="1" flipV="1">
            <a:off x="3616804" y="2464015"/>
            <a:ext cx="199672" cy="1963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467555C0-CD23-4C6C-9642-6D9FA86B0363}"/>
              </a:ext>
            </a:extLst>
          </p:cNvPr>
          <p:cNvCxnSpPr>
            <a:cxnSpLocks/>
          </p:cNvCxnSpPr>
          <p:nvPr/>
        </p:nvCxnSpPr>
        <p:spPr>
          <a:xfrm flipV="1">
            <a:off x="3163004" y="2004102"/>
            <a:ext cx="218587" cy="2326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5EB337D-45B3-498A-B425-60198775A182}"/>
              </a:ext>
            </a:extLst>
          </p:cNvPr>
          <p:cNvCxnSpPr>
            <a:cxnSpLocks/>
          </p:cNvCxnSpPr>
          <p:nvPr/>
        </p:nvCxnSpPr>
        <p:spPr>
          <a:xfrm flipH="1" flipV="1">
            <a:off x="3417133" y="2010693"/>
            <a:ext cx="199670" cy="2074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072F9C46-5C53-4A8A-A389-46FC7A633414}"/>
              </a:ext>
            </a:extLst>
          </p:cNvPr>
          <p:cNvCxnSpPr>
            <a:cxnSpLocks/>
          </p:cNvCxnSpPr>
          <p:nvPr/>
        </p:nvCxnSpPr>
        <p:spPr>
          <a:xfrm flipV="1">
            <a:off x="3416415" y="1545189"/>
            <a:ext cx="718" cy="2136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ounded Rectangle 13">
            <a:extLst>
              <a:ext uri="{FF2B5EF4-FFF2-40B4-BE49-F238E27FC236}">
                <a16:creationId xmlns:a16="http://schemas.microsoft.com/office/drawing/2014/main" id="{CFC34C55-A245-4A89-B674-0E4A7611A1F4}"/>
              </a:ext>
            </a:extLst>
          </p:cNvPr>
          <p:cNvSpPr/>
          <p:nvPr/>
        </p:nvSpPr>
        <p:spPr>
          <a:xfrm>
            <a:off x="3392171" y="3152703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START</a:t>
            </a:r>
            <a:endParaRPr lang="el-GR" sz="1000" dirty="0">
              <a:solidFill>
                <a:schemeClr val="tx1"/>
              </a:solidFill>
            </a:endParaRP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C5B56210-37DB-434B-B913-9BC9482E288A}"/>
              </a:ext>
            </a:extLst>
          </p:cNvPr>
          <p:cNvCxnSpPr>
            <a:cxnSpLocks/>
            <a:stCxn id="149" idx="0"/>
          </p:cNvCxnSpPr>
          <p:nvPr/>
        </p:nvCxnSpPr>
        <p:spPr>
          <a:xfrm flipH="1" flipV="1">
            <a:off x="3327134" y="2906253"/>
            <a:ext cx="289669" cy="246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8C361BA7-5BB5-4775-89E8-11DDA755B544}"/>
              </a:ext>
            </a:extLst>
          </p:cNvPr>
          <p:cNvCxnSpPr>
            <a:cxnSpLocks/>
            <a:stCxn id="149" idx="0"/>
          </p:cNvCxnSpPr>
          <p:nvPr/>
        </p:nvCxnSpPr>
        <p:spPr>
          <a:xfrm flipV="1">
            <a:off x="3616804" y="2914495"/>
            <a:ext cx="253365" cy="238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ounded Rectangle 13">
            <a:extLst>
              <a:ext uri="{FF2B5EF4-FFF2-40B4-BE49-F238E27FC236}">
                <a16:creationId xmlns:a16="http://schemas.microsoft.com/office/drawing/2014/main" id="{8E34C0E5-CF30-4D5E-8EB9-CAE9CBD97FB6}"/>
              </a:ext>
            </a:extLst>
          </p:cNvPr>
          <p:cNvSpPr/>
          <p:nvPr/>
        </p:nvSpPr>
        <p:spPr>
          <a:xfrm>
            <a:off x="3191782" y="1303143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END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158" name="Content Placeholder 2">
            <a:extLst>
              <a:ext uri="{FF2B5EF4-FFF2-40B4-BE49-F238E27FC236}">
                <a16:creationId xmlns:a16="http://schemas.microsoft.com/office/drawing/2014/main" id="{F0930C90-5ED0-4A44-83AD-4E0384601762}"/>
              </a:ext>
            </a:extLst>
          </p:cNvPr>
          <p:cNvSpPr txBox="1">
            <a:spLocks/>
          </p:cNvSpPr>
          <p:nvPr/>
        </p:nvSpPr>
        <p:spPr bwMode="auto">
          <a:xfrm>
            <a:off x="2914725" y="882490"/>
            <a:ext cx="932967" cy="42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101" tIns="23051" rIns="46101" bIns="23051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10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11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10" dirty="0"/>
              <a:t>Physical Workflow</a:t>
            </a:r>
          </a:p>
          <a:p>
            <a:pPr marL="0" indent="0" algn="ctr">
              <a:buNone/>
            </a:pPr>
            <a:endParaRPr lang="en-US" sz="1210" dirty="0"/>
          </a:p>
        </p:txBody>
      </p:sp>
      <p:pic>
        <p:nvPicPr>
          <p:cNvPr id="159" name="Picture 2" descr="Image result for server icon">
            <a:extLst>
              <a:ext uri="{FF2B5EF4-FFF2-40B4-BE49-F238E27FC236}">
                <a16:creationId xmlns:a16="http://schemas.microsoft.com/office/drawing/2014/main" id="{C8302988-7825-4E7C-8A51-A0CD5C0EB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50" y="1707320"/>
            <a:ext cx="288968" cy="3361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17">
            <a:extLst>
              <a:ext uri="{FF2B5EF4-FFF2-40B4-BE49-F238E27FC236}">
                <a16:creationId xmlns:a16="http://schemas.microsoft.com/office/drawing/2014/main" id="{444005EB-E447-43E5-83BC-FBEB80D990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3003" y="1943338"/>
            <a:ext cx="547026" cy="256335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BAC64090-0DBC-4146-A854-BED8A0CDB9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7745" y="1479347"/>
            <a:ext cx="461139" cy="297927"/>
          </a:xfrm>
          <a:prstGeom prst="rect">
            <a:avLst/>
          </a:prstGeom>
        </p:spPr>
      </p:pic>
      <p:pic>
        <p:nvPicPr>
          <p:cNvPr id="162" name="Picture 2" descr="Image result for at symbol">
            <a:extLst>
              <a:ext uri="{FF2B5EF4-FFF2-40B4-BE49-F238E27FC236}">
                <a16:creationId xmlns:a16="http://schemas.microsoft.com/office/drawing/2014/main" id="{5A011666-92D2-430F-A179-ACFFBCBA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98" y="2196961"/>
            <a:ext cx="278559" cy="2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Image result for server icon">
            <a:extLst>
              <a:ext uri="{FF2B5EF4-FFF2-40B4-BE49-F238E27FC236}">
                <a16:creationId xmlns:a16="http://schemas.microsoft.com/office/drawing/2014/main" id="{E065D16C-4258-46AC-AF29-7A059BF0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35" y="2179585"/>
            <a:ext cx="288968" cy="33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2" descr="Image result for server icon">
            <a:extLst>
              <a:ext uri="{FF2B5EF4-FFF2-40B4-BE49-F238E27FC236}">
                <a16:creationId xmlns:a16="http://schemas.microsoft.com/office/drawing/2014/main" id="{4B3CE03D-7F0A-42F4-9F83-5C6809505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16" y="2636043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17">
            <a:extLst>
              <a:ext uri="{FF2B5EF4-FFF2-40B4-BE49-F238E27FC236}">
                <a16:creationId xmlns:a16="http://schemas.microsoft.com/office/drawing/2014/main" id="{3B03DD5A-B568-4AA2-9E16-B15A4677D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425" y="2419105"/>
            <a:ext cx="547026" cy="351174"/>
          </a:xfrm>
          <a:prstGeom prst="rect">
            <a:avLst/>
          </a:prstGeom>
        </p:spPr>
      </p:pic>
      <p:pic>
        <p:nvPicPr>
          <p:cNvPr id="166" name="Picture 2" descr="Image result for server icon">
            <a:extLst>
              <a:ext uri="{FF2B5EF4-FFF2-40B4-BE49-F238E27FC236}">
                <a16:creationId xmlns:a16="http://schemas.microsoft.com/office/drawing/2014/main" id="{8079EE31-5AC7-4D30-AF41-26CA53194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749" y="2673369"/>
            <a:ext cx="297192" cy="345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2" descr="Image result for at symbol">
            <a:extLst>
              <a:ext uri="{FF2B5EF4-FFF2-40B4-BE49-F238E27FC236}">
                <a16:creationId xmlns:a16="http://schemas.microsoft.com/office/drawing/2014/main" id="{3461FD51-C13D-46FB-9AE7-E352A088D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386" y="2655919"/>
            <a:ext cx="278559" cy="2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16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720C8C-31D3-43FF-8758-C909C28BF6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12" y="2463506"/>
            <a:ext cx="635783" cy="297927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07914207-DE43-42E8-AD7D-5B85950253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2502" y="2579333"/>
            <a:ext cx="451475" cy="333699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AE5AF826-88F9-4E95-9E1D-EFDC5AF4EA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0832" y="2593447"/>
            <a:ext cx="454550" cy="335972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6BE73541-F5D3-4F50-8AE8-C792D4937E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0228" y="2151444"/>
            <a:ext cx="467279" cy="333334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ACFAD81B-7691-480A-A353-23822BA39C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0201" y="2155329"/>
            <a:ext cx="493423" cy="321051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B5073064-94BA-4C6A-AAC5-49DEEF41EF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61898" y="1681282"/>
            <a:ext cx="509032" cy="336153"/>
          </a:xfrm>
          <a:prstGeom prst="rect">
            <a:avLst/>
          </a:prstGeom>
        </p:spPr>
      </p:pic>
      <p:pic>
        <p:nvPicPr>
          <p:cNvPr id="20" name="Grafik 4">
            <a:extLst>
              <a:ext uri="{FF2B5EF4-FFF2-40B4-BE49-F238E27FC236}">
                <a16:creationId xmlns:a16="http://schemas.microsoft.com/office/drawing/2014/main" id="{58E8C7C2-B44D-4985-A627-B570A41683E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4" t="24454" r="41394" b="43449"/>
          <a:stretch/>
        </p:blipFill>
        <p:spPr>
          <a:xfrm>
            <a:off x="1687060" y="1989384"/>
            <a:ext cx="715752" cy="756798"/>
          </a:xfrm>
          <a:prstGeom prst="rect">
            <a:avLst/>
          </a:prstGeom>
          <a:noFill/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4C99ED39-52ED-463F-AE60-A01CC27C072A}"/>
              </a:ext>
            </a:extLst>
          </p:cNvPr>
          <p:cNvSpPr txBox="1">
            <a:spLocks/>
          </p:cNvSpPr>
          <p:nvPr/>
        </p:nvSpPr>
        <p:spPr bwMode="auto">
          <a:xfrm>
            <a:off x="-20071" y="-44690"/>
            <a:ext cx="4610100" cy="54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dirty="0">
                <a:solidFill>
                  <a:srgbClr val="3333B2"/>
                </a:solidFill>
                <a:latin typeface="Arial"/>
                <a:ea typeface="+mj-ea"/>
                <a:cs typeface="Arial"/>
              </a:rPr>
              <a:t>In-network Operator Placement</a:t>
            </a:r>
            <a:r>
              <a:rPr lang="el-GR" altLang="en-US" sz="1400" dirty="0">
                <a:solidFill>
                  <a:srgbClr val="3333B2"/>
                </a:solidFill>
                <a:latin typeface="Arial"/>
                <a:ea typeface="+mj-ea"/>
                <a:cs typeface="Arial"/>
              </a:rPr>
              <a:t> &amp; Μ</a:t>
            </a:r>
            <a:r>
              <a:rPr lang="en-US" altLang="en-US" sz="1400" dirty="0" err="1">
                <a:solidFill>
                  <a:srgbClr val="3333B2"/>
                </a:solidFill>
                <a:latin typeface="Arial"/>
                <a:ea typeface="+mj-ea"/>
                <a:cs typeface="Arial"/>
              </a:rPr>
              <a:t>ulti</a:t>
            </a:r>
            <a:r>
              <a:rPr lang="en-US" altLang="en-US" sz="1400" dirty="0">
                <a:solidFill>
                  <a:srgbClr val="3333B2"/>
                </a:solidFill>
                <a:latin typeface="Arial"/>
                <a:ea typeface="+mj-ea"/>
                <a:cs typeface="Arial"/>
              </a:rPr>
              <a:t>-Cluster Configurations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1372EB9-430E-179F-81DD-89983739B0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139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79413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0.00254 L -0.01718 0.00254 C -0.05157 0.00185 -0.08593 0.00208 -0.12032 0.00046 C -0.12761 0.00023 -0.1349 -0.00093 -0.14185 -0.00371 C -0.14566 -0.0051 -0.16146 -0.01135 -0.16494 -0.01181 C -0.17987 -0.01435 -0.23959 -0.01898 -0.25122 -0.02014 C -0.27379 -0.03148 -0.25244 -0.02246 -0.28039 -0.02824 C -0.28455 -0.02917 -0.28855 -0.03172 -0.29271 -0.03241 C -0.304 -0.0338 -0.31528 -0.0338 -0.32657 -0.03449 C -0.33108 -0.03588 -0.33577 -0.03773 -0.34046 -0.03843 C -0.35157 -0.04051 -0.36285 -0.0419 -0.37414 -0.0426 C -0.41632 -0.0456 -0.39375 -0.04422 -0.44185 -0.04676 C -0.46129 -0.04954 -0.48091 -0.05278 -0.50035 -0.05278 C -0.52553 -0.05278 -0.5507 -0.05162 -0.5757 -0.05093 C -0.58681 -0.03611 -0.56806 -0.05972 -0.58507 -0.04468 C -0.59306 -0.0375 -0.59115 -0.03611 -0.59584 -0.02824 C -0.59671 -0.02685 -0.59775 -0.02547 -0.59879 -0.02408 L -0.60504 0.00046 C -0.60556 0.00254 -0.60504 0.00602 -0.6066 0.00671 L -0.61112 0.00879 C -0.61823 0.01805 -0.60955 0.00717 -0.62344 0.02106 C -0.62865 0.02615 -0.63143 0.0294 -0.63733 0.03333 C -0.63976 0.03495 -0.64237 0.03611 -0.64497 0.0375 C -0.64653 0.03819 -0.6481 0.03842 -0.64966 0.03958 C -0.65122 0.04051 -0.65261 0.04213 -0.65417 0.04352 C -0.65469 0.0456 -0.65608 0.04768 -0.65573 0.04977 C -0.65452 0.05764 -0.65053 0.05092 -0.65417 0.05602 L -0.65417 0.05602 " pathEditMode="relative" ptsTypes="AAAAAAAAAAAAAAAAAAAAAAAAAAAA">
                                      <p:cBhvr>
                                        <p:cTn id="6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6 -0.00209 L -0.01806 -0.00209 C -0.02275 -0.00023 -0.02709 0.00347 -0.03195 0.00393 C -0.054 0.00648 -0.04827 0.00416 -0.05973 -0.00023 C -0.06181 -0.00093 -0.06389 -0.00116 -0.0658 -0.00209 C -0.0691 -0.00394 -0.07188 -0.00672 -0.075 -0.00834 C -0.07761 -0.00949 -0.08021 -0.00926 -0.08282 -0.01042 C -0.08959 -0.01343 -0.09636 -0.01667 -0.10278 -0.0206 C -0.11372 -0.02755 -0.12396 -0.03681 -0.13507 -0.04329 C -0.13872 -0.04514 -0.14237 -0.04699 -0.14584 -0.04931 C -0.15903 -0.05857 -0.17396 -0.06945 -0.18594 -0.08218 C -0.22379 -0.12246 -0.18785 -0.08588 -0.20747 -0.1088 C -0.20938 -0.11111 -0.21164 -0.11273 -0.21355 -0.11505 C -0.225 -0.12778 -0.23716 -0.13959 -0.2474 -0.15394 C -0.25921 -0.17037 -0.26927 -0.18935 -0.28282 -0.20324 C -0.29618 -0.2169 -0.30886 -0.23172 -0.32275 -0.24422 C -0.32431 -0.2456 -0.32605 -0.24676 -0.32743 -0.24815 C -0.33056 -0.25162 -0.33386 -0.25463 -0.33664 -0.25857 C -0.34827 -0.27408 -0.33559 -0.25996 -0.34427 -0.27292 C -0.34827 -0.27848 -0.35313 -0.2831 -0.3566 -0.28935 C -0.35816 -0.2919 -0.35938 -0.29514 -0.36129 -0.29746 C -0.36407 -0.3007 -0.36737 -0.30301 -0.37049 -0.30579 C -0.37639 -0.31088 -0.37344 -0.30903 -0.37969 -0.31181 C -0.39514 -0.33241 -0.3816 -0.31621 -0.43507 -0.31806 C -0.4382 -0.31806 -0.44132 -0.31806 -0.44427 -0.31806 L -0.44427 -0.31806 " pathEditMode="relative" ptsTypes="AAAAAAAAAAAAAAAAAAAAAAAAAA">
                                      <p:cBhvr>
                                        <p:cTn id="9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87 -0.00718 L -0.02587 -0.00718 C -0.03055 -0.01135 -0.03507 -0.01598 -0.03976 -0.01968 C -0.04236 -0.02153 -0.04878 -0.02431 -0.05208 -0.0257 C -0.06111 -0.03774 -0.05382 -0.02894 -0.07066 -0.04422 C -0.07413 -0.04746 -0.07778 -0.05116 -0.08142 -0.0544 C -0.08281 -0.05579 -0.08455 -0.05718 -0.08594 -0.05857 C -0.08802 -0.06065 -0.0901 -0.06274 -0.09219 -0.06482 C -0.09357 -0.06621 -0.09514 -0.06736 -0.0967 -0.06875 C -0.09878 -0.07084 -0.10087 -0.07292 -0.10295 -0.075 C -0.1059 -0.07778 -0.10903 -0.08033 -0.11215 -0.08311 C -0.1191 -0.08982 -0.13055 -0.10278 -0.13524 -0.10787 C -0.13767 -0.11065 -0.13993 -0.11412 -0.14288 -0.11598 C -0.14774 -0.11922 -0.15451 -0.12338 -0.15833 -0.12824 L -0.16753 -0.14051 C -0.16962 -0.14329 -0.17239 -0.14537 -0.17361 -0.14885 C -0.18229 -0.17176 -0.16892 -0.1382 -0.18437 -0.16736 C -0.18802 -0.17408 -0.19375 -0.18542 -0.19826 -0.1919 C -0.20121 -0.19607 -0.20451 -0.2 -0.20746 -0.20417 L -0.21667 -0.21644 C -0.21875 -0.21922 -0.22048 -0.22246 -0.22292 -0.22477 C -0.23837 -0.24028 -0.21927 -0.22037 -0.23524 -0.23912 C -0.23715 -0.24121 -0.23941 -0.24306 -0.24132 -0.24514 C -0.24705 -0.25139 -0.2526 -0.25741 -0.25833 -0.26366 C -0.26146 -0.26713 -0.26406 -0.2713 -0.26753 -0.27385 C -0.27778 -0.28172 -0.27812 -0.28149 -0.2875 -0.29028 C -0.28958 -0.29236 -0.29167 -0.29422 -0.29375 -0.29653 C -0.30312 -0.30764 -0.29653 -0.30324 -0.30903 -0.31297 C -0.31302 -0.31598 -0.31736 -0.31806 -0.32135 -0.32107 C -0.32396 -0.32315 -0.32639 -0.32524 -0.32899 -0.32732 C -0.33107 -0.32871 -0.33316 -0.32986 -0.33524 -0.33125 C -0.33941 -0.33449 -0.3434 -0.3382 -0.34757 -0.34167 C -0.35 -0.34375 -0.3526 -0.34607 -0.35521 -0.34769 C -0.36042 -0.35116 -0.3658 -0.35371 -0.37066 -0.35811 C -0.39323 -0.37801 -0.36944 -0.35764 -0.38594 -0.37037 C -0.38767 -0.37153 -0.38906 -0.37315 -0.39062 -0.37431 C -0.39253 -0.37593 -0.39479 -0.37709 -0.3967 -0.37848 C -0.40052 -0.38149 -0.40312 -0.38519 -0.40746 -0.38681 C -0.41094 -0.38797 -0.41476 -0.3882 -0.41823 -0.38866 L -0.45364 -0.38681 C -0.45729 -0.38565 -0.46128 -0.37639 -0.46128 -0.37639 C -0.46094 -0.3676 -0.46059 -0.35857 -0.45989 -0.34977 C -0.45955 -0.34769 -0.45833 -0.34584 -0.45833 -0.34375 C -0.45833 -0.34028 -0.45937 -0.33681 -0.45989 -0.33334 C -0.45989 -0.33264 -0.45989 -0.33195 -0.45989 -0.33125 L -0.45989 -0.33125 " pathEditMode="relative" ptsTypes="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2.5E-6 0.00023 C -0.00313 0.00416 -0.00608 0.00856 -0.00938 0.01226 C -0.0132 0.01712 -0.01806 0.01875 -0.02309 0.0206 C -0.03334 0.02384 -0.02726 0.02222 -0.04167 0.02476 C -0.06216 0.02407 -0.08264 0.0243 -0.10313 0.02268 C -0.10747 0.02222 -0.11129 0.01944 -0.11545 0.01851 C -0.11997 0.01736 -0.12466 0.01736 -0.12934 0.01643 C -0.13542 0.01527 -0.1415 0.01296 -0.14775 0.01226 C -0.14861 0.01226 -0.20816 0.00949 -0.22778 0.00625 C -0.26979 -0.00116 -0.2217 0.00578 -0.26615 -0.00417 C -0.27188 -0.00533 -0.27761 -0.00533 -0.28316 -0.00602 C -0.32761 -0.01297 -0.28698 -0.00718 -0.32309 -0.01436 C -0.32778 -0.01528 -0.33247 -0.01575 -0.33698 -0.01644 C -0.39097 -0.03311 -0.33212 -0.01575 -0.36927 -0.02454 C -0.37396 -0.0257 -0.37847 -0.02778 -0.38316 -0.02871 C -0.3967 -0.03149 -0.41233 -0.03311 -0.42622 -0.03473 C -0.42986 -0.03612 -0.43334 -0.03797 -0.43698 -0.03889 C -0.4691 -0.04792 -0.48594 -0.04399 -0.52622 -0.04514 C -0.53785 -0.05024 -0.53229 -0.04838 -0.54306 -0.05116 C -0.54462 -0.05255 -0.54618 -0.05417 -0.54775 -0.05533 C -0.55035 -0.05718 -0.55608 -0.05857 -0.55851 -0.0595 C -0.56163 -0.06065 -0.56771 -0.06366 -0.56771 -0.06343 C -0.57674 -0.0757 -0.56719 -0.06459 -0.58004 -0.07385 C -0.58334 -0.07616 -0.58577 -0.08056 -0.58924 -0.08195 C -0.59236 -0.08334 -0.59844 -0.08172 -0.59844 -0.08612 L -0.59844 -0.09422 L -0.59844 -0.09399 " pathEditMode="relative" rAng="0" ptsTypes="AAAAAAAAAAAAAAAAAAAAAAAAAAAA">
                                      <p:cBhvr>
                                        <p:cTn id="1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1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2.22222E-6 0.00023 C -0.00469 0.00324 -0.00886 0.00764 -0.01354 0.01018 C -0.01667 0.01157 -0.03264 0.01527 -0.03768 0.01643 C -0.0474 0.01574 -0.08472 0.01504 -0.10052 0.01227 C -0.15035 0.0037 -0.09775 0.01134 -0.12465 0.00602 C -0.12917 0.00509 -0.13351 0.00463 -0.1382 0.00393 C -0.15261 -0.00394 -0.13837 0.00301 -0.15903 -0.00209 C -0.1632 -0.00324 -0.16702 -0.0051 -0.17118 -0.00625 C -0.18056 -0.00903 -0.19028 -0.01088 -0.19948 -0.01435 C -0.21059 -0.01852 -0.2217 -0.02176 -0.23247 -0.02685 C -0.23854 -0.0294 -0.24445 -0.03264 -0.2507 -0.03496 C -0.2566 -0.03727 -0.26268 -0.03889 -0.26858 -0.04121 C -0.30365 -0.05486 -0.28073 -0.04676 -0.30903 -0.05949 C -0.31684 -0.0632 -0.325 -0.06621 -0.33299 -0.06991 C -0.33698 -0.07176 -0.34097 -0.07408 -0.34497 -0.07593 C -0.38872 -0.09699 -0.3309 -0.06829 -0.39306 -0.09653 C -0.3974 -0.09861 -0.40209 -0.10023 -0.4066 -0.10278 C -0.41111 -0.1051 -0.41545 -0.10834 -0.41997 -0.11088 C -0.42483 -0.11366 -0.43542 -0.11898 -0.44097 -0.12107 C -0.44288 -0.12199 -0.44497 -0.12246 -0.44705 -0.12315 C -0.45209 -0.12523 -0.45851 -0.12848 -0.46337 -0.13148 C -0.46545 -0.13264 -0.46771 -0.1338 -0.46945 -0.13542 C -0.47222 -0.13797 -0.47431 -0.14144 -0.47691 -0.14375 C -0.51563 -0.175 -0.48143 -0.1456 -0.50243 -0.16019 C -0.50504 -0.16181 -0.50747 -0.16435 -0.5099 -0.16621 C -0.51302 -0.16852 -0.51597 -0.17014 -0.51893 -0.17246 C -0.52136 -0.17431 -0.52379 -0.17685 -0.52656 -0.17871 C -0.52882 -0.18033 -0.5316 -0.18102 -0.53403 -0.18264 C -0.55018 -0.19468 -0.53698 -0.1882 -0.54757 -0.19306 C -0.54983 -0.1956 -0.55226 -0.19885 -0.55486 -0.20116 C -0.55677 -0.20278 -0.55903 -0.20371 -0.56077 -0.20533 C -0.5658 -0.20926 -0.5665 -0.21088 -0.56997 -0.21551 C -0.57101 -0.21829 -0.57153 -0.22153 -0.57292 -0.22385 C -0.575 -0.22709 -0.57795 -0.22917 -0.58056 -0.23195 C -0.58143 -0.2331 -0.58229 -0.23496 -0.58334 -0.23611 C -0.59653 -0.24792 -0.59375 -0.2463 -0.60295 -0.25047 C -0.60538 -0.25324 -0.60747 -0.25648 -0.61042 -0.25857 C -0.61233 -0.25996 -0.61441 -0.25973 -0.61632 -0.26065 C -0.61858 -0.26181 -0.62031 -0.26366 -0.6224 -0.26482 C -0.62431 -0.26574 -0.62656 -0.26598 -0.6283 -0.2669 C -0.62986 -0.26736 -0.63143 -0.26829 -0.63299 -0.26875 C -0.63438 -0.2669 -0.63559 -0.26435 -0.6375 -0.26273 C -0.63872 -0.26158 -0.64063 -0.26181 -0.64184 -0.26065 C -0.65243 -0.25047 -0.64393 -0.25371 -0.65382 -0.24005 L -0.65695 -0.23611 C -0.65886 -0.22848 -0.65764 -0.23172 -0.65972 -0.2257 L -0.65972 -0.22547 " pathEditMode="relative" rAng="0" ptsTypes="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86" y="-126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152" grpId="0" animBg="1"/>
      <p:bldP spid="1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FC400545-B737-DABD-A47D-91EBDC3DD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79" y="343886"/>
            <a:ext cx="3023341" cy="30443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9DC0053-1256-1A66-5139-CBD458C31C33}"/>
              </a:ext>
            </a:extLst>
          </p:cNvPr>
          <p:cNvSpPr/>
          <p:nvPr/>
        </p:nvSpPr>
        <p:spPr>
          <a:xfrm rot="1987182">
            <a:off x="-334335" y="1541108"/>
            <a:ext cx="52597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Forecasting instead of Detecting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18710A8B-137F-C19A-EACA-CAFC218DE580}"/>
              </a:ext>
            </a:extLst>
          </p:cNvPr>
          <p:cNvSpPr txBox="1">
            <a:spLocks/>
          </p:cNvSpPr>
          <p:nvPr/>
        </p:nvSpPr>
        <p:spPr>
          <a:xfrm>
            <a:off x="95300" y="72527"/>
            <a:ext cx="4454006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1400" b="0" i="0">
                <a:solidFill>
                  <a:srgbClr val="3333B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4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Proactive</a:t>
            </a:r>
            <a:r>
              <a:rPr kumimoji="0" lang="en-US" sz="1400" b="0" i="0" u="none" strike="noStrike" kern="0" cap="none" spc="-45" normalizeH="0" baseline="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Streaming Analytics at Scale – Portfolio Use Case </a:t>
            </a:r>
            <a:endParaRPr kumimoji="0" lang="en-US" sz="1400" b="0" i="0" u="none" strike="noStrike" kern="0" cap="none" spc="-75" normalizeH="0" baseline="0" noProof="0" dirty="0">
              <a:ln>
                <a:noFill/>
              </a:ln>
              <a:solidFill>
                <a:srgbClr val="3333B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7C086-660E-3FCB-B4B8-9836EA66E93B}"/>
              </a:ext>
            </a:extLst>
          </p:cNvPr>
          <p:cNvSpPr txBox="1">
            <a:spLocks/>
          </p:cNvSpPr>
          <p:nvPr/>
        </p:nvSpPr>
        <p:spPr>
          <a:xfrm>
            <a:off x="4428077" y="3330575"/>
            <a:ext cx="198754" cy="89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38100" marR="0" lvl="0" indent="0" defTabSz="9144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0" cap="none" spc="-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cs typeface="Tahoma"/>
              </a:rPr>
              <a:pPr marL="38100" marR="0" lvl="0" indent="0" defTabSz="914400" eaLnBrk="1" fontAlgn="auto" latinLnBrk="0" hangingPunct="1">
                <a:lnSpc>
                  <a:spcPts val="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6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5632422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F1947D8-EF6E-46E4-A3A1-E5253043FEEE}"/>
              </a:ext>
            </a:extLst>
          </p:cNvPr>
          <p:cNvSpPr txBox="1">
            <a:spLocks/>
          </p:cNvSpPr>
          <p:nvPr/>
        </p:nvSpPr>
        <p:spPr bwMode="auto">
          <a:xfrm>
            <a:off x="-11880" y="12979"/>
            <a:ext cx="4610100" cy="45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dirty="0">
                <a:solidFill>
                  <a:srgbClr val="3333B2"/>
                </a:solidFill>
                <a:latin typeface="Arial"/>
                <a:ea typeface="+mj-ea"/>
                <a:cs typeface="Arial"/>
              </a:rPr>
              <a:t>Statistics Collection &amp; Runtime Adaptation</a:t>
            </a:r>
          </a:p>
        </p:txBody>
      </p:sp>
      <p:pic>
        <p:nvPicPr>
          <p:cNvPr id="24" name="Picture 23" descr="Image result for server icon">
            <a:extLst>
              <a:ext uri="{FF2B5EF4-FFF2-40B4-BE49-F238E27FC236}">
                <a16:creationId xmlns:a16="http://schemas.microsoft.com/office/drawing/2014/main" id="{4981B0DE-A110-44FA-8F27-F5BA6FD8B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" y="1176465"/>
            <a:ext cx="288968" cy="3361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server icon">
            <a:extLst>
              <a:ext uri="{FF2B5EF4-FFF2-40B4-BE49-F238E27FC236}">
                <a16:creationId xmlns:a16="http://schemas.microsoft.com/office/drawing/2014/main" id="{6CBB45D8-ED16-49AF-ADFE-B48DB763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7" y="2427199"/>
            <a:ext cx="297192" cy="3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server icon">
            <a:extLst>
              <a:ext uri="{FF2B5EF4-FFF2-40B4-BE49-F238E27FC236}">
                <a16:creationId xmlns:a16="http://schemas.microsoft.com/office/drawing/2014/main" id="{7FCAFC89-58BF-4779-B42C-F591FE912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73" y="1141287"/>
            <a:ext cx="287859" cy="334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071EA2-A655-4920-AB68-5BF75F364E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951" y="865357"/>
            <a:ext cx="461139" cy="297927"/>
          </a:xfrm>
          <a:prstGeom prst="rect">
            <a:avLst/>
          </a:prstGeom>
        </p:spPr>
      </p:pic>
      <p:pic>
        <p:nvPicPr>
          <p:cNvPr id="29" name="Picture 17">
            <a:extLst>
              <a:ext uri="{FF2B5EF4-FFF2-40B4-BE49-F238E27FC236}">
                <a16:creationId xmlns:a16="http://schemas.microsoft.com/office/drawing/2014/main" id="{C18AD239-F5FD-4C37-96F6-148E2A05A8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908" y="883639"/>
            <a:ext cx="547026" cy="256335"/>
          </a:xfrm>
          <a:prstGeom prst="rect">
            <a:avLst/>
          </a:prstGeom>
        </p:spPr>
      </p:pic>
      <p:pic>
        <p:nvPicPr>
          <p:cNvPr id="30" name="Picture 17">
            <a:extLst>
              <a:ext uri="{FF2B5EF4-FFF2-40B4-BE49-F238E27FC236}">
                <a16:creationId xmlns:a16="http://schemas.microsoft.com/office/drawing/2014/main" id="{73B6F080-05DD-4D03-99DC-C03DBE267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016" y="1348937"/>
            <a:ext cx="547026" cy="351174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BAA3CD-30EC-4EEE-BCBA-D741AECF68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0" y="2739498"/>
            <a:ext cx="635783" cy="297927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3307861-E9E8-4D72-9046-7E4D4B7F6067}"/>
              </a:ext>
            </a:extLst>
          </p:cNvPr>
          <p:cNvCxnSpPr>
            <a:cxnSpLocks/>
          </p:cNvCxnSpPr>
          <p:nvPr/>
        </p:nvCxnSpPr>
        <p:spPr>
          <a:xfrm flipV="1">
            <a:off x="841104" y="1531384"/>
            <a:ext cx="474626" cy="8110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AEEC7D0-0C73-4343-B5ED-198A3E8FFC1B}"/>
              </a:ext>
            </a:extLst>
          </p:cNvPr>
          <p:cNvSpPr/>
          <p:nvPr/>
        </p:nvSpPr>
        <p:spPr>
          <a:xfrm>
            <a:off x="2244979" y="1204839"/>
            <a:ext cx="782587" cy="276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6DF0DBEB-01F4-4E79-872D-6B6496DEECAE}"/>
              </a:ext>
            </a:extLst>
          </p:cNvPr>
          <p:cNvSpPr/>
          <p:nvPr/>
        </p:nvSpPr>
        <p:spPr>
          <a:xfrm>
            <a:off x="3093985" y="1257272"/>
            <a:ext cx="191539" cy="165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D1E18E2-8C11-46BC-B61B-010E6FBD5B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63" t="10848" r="50559" b="72602"/>
          <a:stretch/>
        </p:blipFill>
        <p:spPr>
          <a:xfrm>
            <a:off x="3318387" y="1014705"/>
            <a:ext cx="1233358" cy="83504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D24BFC9-AC6D-4F24-B6FB-7A2A5078512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8472" r="83475" b="53540"/>
          <a:stretch/>
        </p:blipFill>
        <p:spPr>
          <a:xfrm>
            <a:off x="2406443" y="1422636"/>
            <a:ext cx="547026" cy="49926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E8E5DD3-74BC-458A-9393-2E4B49124DF1}"/>
              </a:ext>
            </a:extLst>
          </p:cNvPr>
          <p:cNvSpPr/>
          <p:nvPr/>
        </p:nvSpPr>
        <p:spPr>
          <a:xfrm>
            <a:off x="3538363" y="440916"/>
            <a:ext cx="942887" cy="498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 </a:t>
            </a:r>
          </a:p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 model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91D06B45-4BA8-471B-94AC-AD6935EF2AEB}"/>
              </a:ext>
            </a:extLst>
          </p:cNvPr>
          <p:cNvSpPr/>
          <p:nvPr/>
        </p:nvSpPr>
        <p:spPr>
          <a:xfrm>
            <a:off x="1949504" y="1247274"/>
            <a:ext cx="191539" cy="165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EFA312C-5958-42D8-9EE2-455128D22006}"/>
              </a:ext>
            </a:extLst>
          </p:cNvPr>
          <p:cNvSpPr/>
          <p:nvPr/>
        </p:nvSpPr>
        <p:spPr>
          <a:xfrm>
            <a:off x="3455807" y="815718"/>
            <a:ext cx="1107996" cy="276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Incrementally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27E3DBA-BE76-46AE-BA2D-F4A08343C0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789" y="2501434"/>
            <a:ext cx="451475" cy="3336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7CA70FB-7588-4EA1-BDE2-E87C5D746A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2331" y="1691601"/>
            <a:ext cx="454550" cy="3359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1980AA4-2797-4B1A-B5F1-0A4C5CFC09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7719" y="760373"/>
            <a:ext cx="467279" cy="3333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FFC4B8B-C8D6-414F-BA59-A1D69BEA0F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959" y="707243"/>
            <a:ext cx="509032" cy="3361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9DFDBA4-69AB-492F-A3EA-F874169FF7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99" y="1551946"/>
            <a:ext cx="493423" cy="321051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10EEE78-A7C5-43CC-AA84-0D433FB4C472}"/>
              </a:ext>
            </a:extLst>
          </p:cNvPr>
          <p:cNvCxnSpPr>
            <a:cxnSpLocks/>
          </p:cNvCxnSpPr>
          <p:nvPr/>
        </p:nvCxnSpPr>
        <p:spPr>
          <a:xfrm flipH="1" flipV="1">
            <a:off x="580497" y="1728981"/>
            <a:ext cx="250261" cy="5996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83E7597-8516-4571-AD58-8F191A268C62}"/>
              </a:ext>
            </a:extLst>
          </p:cNvPr>
          <p:cNvCxnSpPr>
            <a:cxnSpLocks/>
          </p:cNvCxnSpPr>
          <p:nvPr/>
        </p:nvCxnSpPr>
        <p:spPr>
          <a:xfrm>
            <a:off x="415825" y="1234318"/>
            <a:ext cx="8340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AA86253-0B03-4ED3-9E46-7949BE4DBD8D}"/>
              </a:ext>
            </a:extLst>
          </p:cNvPr>
          <p:cNvCxnSpPr>
            <a:cxnSpLocks/>
          </p:cNvCxnSpPr>
          <p:nvPr/>
        </p:nvCxnSpPr>
        <p:spPr>
          <a:xfrm flipH="1">
            <a:off x="428628" y="1366457"/>
            <a:ext cx="82128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C435DF4-7470-6253-5182-D54CFBB4E39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140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8506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0.01042 L -0.01389 0.01042 C -0.0184 0.01111 -0.02257 0.01227 -0.02708 0.01227 C -0.04687 0.01227 -0.05139 -0.00139 -0.07483 -0.01088 C -0.07969 -0.01273 -0.08455 -0.01481 -0.08941 -0.01666 C -0.10139 -0.02106 -0.10816 -0.02291 -0.11979 -0.02615 C -0.13246 -0.025 -0.14514 -0.02546 -0.15746 -0.02245 C -0.16128 -0.02153 -0.16441 -0.01759 -0.16771 -0.01458 C -0.17621 -0.00717 -0.18125 -0.00139 -0.18802 0.00857 C -0.18958 0.01088 -0.19115 0.01343 -0.19236 0.01621 C -0.19358 0.01922 -0.1941 0.02292 -0.19514 0.02593 C -0.19618 0.02824 -0.19913 0.03403 -0.20104 0.03565 C -0.20781 0.04121 -0.21215 0.0426 -0.21979 0.04514 C -0.22674 0.04746 -0.23333 0.04931 -0.2401 0.05116 C -0.25035 0.05047 -0.26042 0.05 -0.27066 0.04908 C -0.29757 0.04653 -0.26476 0.04908 -0.28507 0.04329 C -0.28993 0.0419 -0.29479 0.04213 -0.29965 0.04144 C -0.30625 0.03843 -0.30243 0.03935 -0.31111 0.03935 L -0.31111 0.0393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118 L 0.0125 0.0118 C 0.03385 0.03518 0.02656 0.03703 0.06024 0.01759 C 0.06822 0.01296 0.07447 0.00416 0.08194 -0.00162 C 0.0842 -0.00347 0.11579 -0.02894 0.12829 -0.03264 C 0.13507 -0.03472 0.14184 -0.03588 0.14861 -0.03658 C 0.16302 -0.03773 0.1776 -0.03773 0.19201 -0.03843 C 0.21944 -0.04097 0.22135 -0.04213 0.2559 -0.03843 C 0.25798 -0.0382 0.26684 -0.03426 0.27031 -0.03264 C 0.27135 -0.03079 0.27257 -0.02894 0.27326 -0.02685 C 0.27604 -0.01852 0.27691 -0.00648 0.28194 0.00023 C 0.28298 0.00162 0.28368 0.00324 0.28489 0.00416 C 0.28611 0.00509 0.28767 0.00532 0.28923 0.00602 C 0.29878 0.01458 0.29479 0.0118 0.30086 0.01574 L 0.30086 0.01574 " pathEditMode="relative" ptsTypes="AAAAAAAAAAAAAAA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3521-7FC9-4E48-972F-57F85712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6" y="38153"/>
            <a:ext cx="4536561" cy="215444"/>
          </a:xfrm>
        </p:spPr>
        <p:txBody>
          <a:bodyPr/>
          <a:lstStyle/>
          <a:p>
            <a:r>
              <a:rPr lang="en-US" dirty="0"/>
              <a:t>Cost Estimator: Benchmarking Mode</a:t>
            </a:r>
          </a:p>
        </p:txBody>
      </p:sp>
      <p:pic>
        <p:nvPicPr>
          <p:cNvPr id="10" name="Picture 2" descr="Image result for server icon">
            <a:extLst>
              <a:ext uri="{FF2B5EF4-FFF2-40B4-BE49-F238E27FC236}">
                <a16:creationId xmlns:a16="http://schemas.microsoft.com/office/drawing/2014/main" id="{E5559F6C-C58C-4C71-AAB5-28B602224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71" y="1014705"/>
            <a:ext cx="613336" cy="612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D1F8BB-7223-47E2-8EA5-96EFD2D1F71C}"/>
              </a:ext>
            </a:extLst>
          </p:cNvPr>
          <p:cNvSpPr/>
          <p:nvPr/>
        </p:nvSpPr>
        <p:spPr>
          <a:xfrm>
            <a:off x="434259" y="489413"/>
            <a:ext cx="2400017" cy="276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Benchmarked operator/workflow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3351EC-B77B-46A8-A48F-09AADE627025}"/>
              </a:ext>
            </a:extLst>
          </p:cNvPr>
          <p:cNvSpPr/>
          <p:nvPr/>
        </p:nvSpPr>
        <p:spPr>
          <a:xfrm>
            <a:off x="63237" y="1064248"/>
            <a:ext cx="1016625" cy="1384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 type,</a:t>
            </a:r>
          </a:p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 rate,</a:t>
            </a:r>
          </a:p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type,</a:t>
            </a:r>
          </a:p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parallelism</a:t>
            </a:r>
          </a:p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  <a:p>
            <a:pPr marL="172747" indent="-172747" algn="ctr" defTabSz="460659">
              <a:spcBef>
                <a:spcPct val="20000"/>
              </a:spcBef>
              <a:defRPr/>
            </a:pPr>
            <a:endParaRPr lang="en-US" sz="119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AD35AA-EACC-461F-9EFA-D3D1B62C5B4C}"/>
              </a:ext>
            </a:extLst>
          </p:cNvPr>
          <p:cNvSpPr/>
          <p:nvPr/>
        </p:nvSpPr>
        <p:spPr>
          <a:xfrm>
            <a:off x="2127034" y="1089908"/>
            <a:ext cx="1013419" cy="941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throughput,</a:t>
            </a:r>
          </a:p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latency,</a:t>
            </a:r>
          </a:p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comm. cost,</a:t>
            </a:r>
          </a:p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9F3BA1F-79BB-4E25-8177-C520EF287921}"/>
              </a:ext>
            </a:extLst>
          </p:cNvPr>
          <p:cNvSpPr/>
          <p:nvPr/>
        </p:nvSpPr>
        <p:spPr>
          <a:xfrm>
            <a:off x="1065832" y="1257272"/>
            <a:ext cx="191539" cy="165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127CA4A-EA3E-43F9-974B-87A800F42EEF}"/>
              </a:ext>
            </a:extLst>
          </p:cNvPr>
          <p:cNvSpPr/>
          <p:nvPr/>
        </p:nvSpPr>
        <p:spPr>
          <a:xfrm>
            <a:off x="1938962" y="1251425"/>
            <a:ext cx="191539" cy="165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50A94B9-66D4-4D0A-9D81-72C726CD6177}"/>
              </a:ext>
            </a:extLst>
          </p:cNvPr>
          <p:cNvSpPr/>
          <p:nvPr/>
        </p:nvSpPr>
        <p:spPr>
          <a:xfrm>
            <a:off x="3093985" y="1257272"/>
            <a:ext cx="191539" cy="165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BC1A3-CD81-4C93-A225-B270F9D7B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3" t="10848" r="50559" b="72602"/>
          <a:stretch/>
        </p:blipFill>
        <p:spPr>
          <a:xfrm>
            <a:off x="3318387" y="1014705"/>
            <a:ext cx="1233358" cy="83504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6CBA449-E85C-4A8D-BEFA-643FFCB11D1C}"/>
              </a:ext>
            </a:extLst>
          </p:cNvPr>
          <p:cNvSpPr/>
          <p:nvPr/>
        </p:nvSpPr>
        <p:spPr>
          <a:xfrm>
            <a:off x="3471910" y="595232"/>
            <a:ext cx="1122423" cy="498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 model</a:t>
            </a:r>
          </a:p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Bayesian Opt.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2F173C-9414-438A-9631-E268E756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71" t="10848" r="6725" b="72602"/>
          <a:stretch/>
        </p:blipFill>
        <p:spPr>
          <a:xfrm>
            <a:off x="3303905" y="2030475"/>
            <a:ext cx="1306195" cy="8350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12F5BE6-68C7-43B3-A871-A90C72DD3785}"/>
              </a:ext>
            </a:extLst>
          </p:cNvPr>
          <p:cNvSpPr/>
          <p:nvPr/>
        </p:nvSpPr>
        <p:spPr>
          <a:xfrm>
            <a:off x="3276876" y="1829195"/>
            <a:ext cx="1316386" cy="276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improve?</a:t>
            </a:r>
          </a:p>
        </p:txBody>
      </p:sp>
      <p:sp>
        <p:nvSpPr>
          <p:cNvPr id="22" name="Arrow: Bent-Up 21">
            <a:extLst>
              <a:ext uri="{FF2B5EF4-FFF2-40B4-BE49-F238E27FC236}">
                <a16:creationId xmlns:a16="http://schemas.microsoft.com/office/drawing/2014/main" id="{ED5B61B6-4E95-4860-8126-17EFFE9DBAEE}"/>
              </a:ext>
            </a:extLst>
          </p:cNvPr>
          <p:cNvSpPr/>
          <p:nvPr/>
        </p:nvSpPr>
        <p:spPr>
          <a:xfrm rot="10800000" flipV="1">
            <a:off x="345756" y="2178106"/>
            <a:ext cx="2910182" cy="40523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C0FF1C-9D84-42CF-BD19-48956F5F133D}"/>
              </a:ext>
            </a:extLst>
          </p:cNvPr>
          <p:cNvSpPr/>
          <p:nvPr/>
        </p:nvSpPr>
        <p:spPr>
          <a:xfrm>
            <a:off x="700335" y="2681888"/>
            <a:ext cx="2218877" cy="276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execute next microbenchmark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4228B45-9C76-4A3B-9ABA-26C8BD5B9573}"/>
              </a:ext>
            </a:extLst>
          </p:cNvPr>
          <p:cNvSpPr/>
          <p:nvPr/>
        </p:nvSpPr>
        <p:spPr>
          <a:xfrm rot="5400000">
            <a:off x="1468269" y="773404"/>
            <a:ext cx="191539" cy="165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4D60F12F-FEE1-4482-BA5F-FD06AF43A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981" y="1608390"/>
            <a:ext cx="547026" cy="351174"/>
          </a:xfrm>
          <a:prstGeom prst="rect">
            <a:avLst/>
          </a:prstGeom>
        </p:spPr>
      </p:pic>
      <p:pic>
        <p:nvPicPr>
          <p:cNvPr id="4" name="Picture 2" descr="Image result for apache spark">
            <a:extLst>
              <a:ext uri="{FF2B5EF4-FFF2-40B4-BE49-F238E27FC236}">
                <a16:creationId xmlns:a16="http://schemas.microsoft.com/office/drawing/2014/main" id="{BC063D01-F72B-4159-B8C4-DBF890A8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74" y="1697185"/>
            <a:ext cx="369741" cy="19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081EDD-1F45-453F-83C2-44BFF75CF1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472" r="83475" b="53540"/>
          <a:stretch/>
        </p:blipFill>
        <p:spPr>
          <a:xfrm>
            <a:off x="2109490" y="1912891"/>
            <a:ext cx="547026" cy="499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B6F66-FF04-4A0E-B17F-98B2779E9B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719" r="83475" b="38681"/>
          <a:stretch/>
        </p:blipFill>
        <p:spPr>
          <a:xfrm>
            <a:off x="2538531" y="1922553"/>
            <a:ext cx="547026" cy="405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2076F7-EEFA-4FA9-A63C-501F3306BD89}"/>
              </a:ext>
            </a:extLst>
          </p:cNvPr>
          <p:cNvSpPr/>
          <p:nvPr/>
        </p:nvSpPr>
        <p:spPr>
          <a:xfrm>
            <a:off x="1711055" y="821449"/>
            <a:ext cx="1845378" cy="276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dimensions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004A8E-5E4F-4883-87D3-93F78564440A}"/>
              </a:ext>
            </a:extLst>
          </p:cNvPr>
          <p:cNvSpPr/>
          <p:nvPr/>
        </p:nvSpPr>
        <p:spPr>
          <a:xfrm>
            <a:off x="-37036" y="718469"/>
            <a:ext cx="1396536" cy="498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 data/source</a:t>
            </a:r>
          </a:p>
          <a:p>
            <a:pPr marL="172747" indent="-172747" algn="ctr" defTabSz="460659">
              <a:spcBef>
                <a:spcPct val="20000"/>
              </a:spcBef>
              <a:defRPr/>
            </a:pPr>
            <a:r>
              <a:rPr lang="en-US" sz="119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dimensions</a:t>
            </a:r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5343C76D-0C07-CB45-62EC-BA50365E9F1E}"/>
              </a:ext>
            </a:extLst>
          </p:cNvPr>
          <p:cNvSpPr txBox="1">
            <a:spLocks/>
          </p:cNvSpPr>
          <p:nvPr/>
        </p:nvSpPr>
        <p:spPr>
          <a:xfrm>
            <a:off x="2343467" y="3275078"/>
            <a:ext cx="1728788" cy="184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807" dirty="0">
                <a:solidFill>
                  <a:schemeClr val="bg1"/>
                </a:solidFill>
                <a:latin typeface="+mn-lt"/>
                <a:cs typeface="+mn-cs"/>
              </a:rPr>
              <a:t>INFORE Optimizer &amp; SDE &amp; OMLDM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2833F-473F-BF36-961C-9DF0D52462EC}"/>
              </a:ext>
            </a:extLst>
          </p:cNvPr>
          <p:cNvSpPr txBox="1"/>
          <p:nvPr/>
        </p:nvSpPr>
        <p:spPr>
          <a:xfrm>
            <a:off x="39387" y="3061245"/>
            <a:ext cx="44821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More on ML alternatives for cost estimation: </a:t>
            </a:r>
          </a:p>
          <a:p>
            <a:r>
              <a:rPr lang="en-US" sz="800" dirty="0">
                <a:solidFill>
                  <a:srgbClr val="00B050"/>
                </a:solidFill>
              </a:rPr>
              <a:t>Dimitris </a:t>
            </a:r>
            <a:r>
              <a:rPr lang="en-US" sz="800" dirty="0" err="1">
                <a:solidFill>
                  <a:srgbClr val="00B050"/>
                </a:solidFill>
              </a:rPr>
              <a:t>Tsesmelis</a:t>
            </a:r>
            <a:r>
              <a:rPr lang="en-US" sz="800" dirty="0">
                <a:solidFill>
                  <a:srgbClr val="00B050"/>
                </a:solidFill>
              </a:rPr>
              <a:t>, Alkis Simitsis: Database Optimizers in the Era of Learning. ICDE 2022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C4AB763-1138-0016-F487-3E2A79DA07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141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38346707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FB488-ACCC-7B76-5390-4B576C2F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 err="1"/>
              <a:t>SheerMP</a:t>
            </a:r>
            <a:r>
              <a:rPr lang="en-US" dirty="0"/>
              <a:t> Optimizer Architectural View</a:t>
            </a:r>
          </a:p>
        </p:txBody>
      </p:sp>
      <p:pic>
        <p:nvPicPr>
          <p:cNvPr id="5" name="Picture 4" descr="A screenshot of a diagram&#10;&#10;Description automatically generated">
            <a:extLst>
              <a:ext uri="{FF2B5EF4-FFF2-40B4-BE49-F238E27FC236}">
                <a16:creationId xmlns:a16="http://schemas.microsoft.com/office/drawing/2014/main" id="{040A5CD9-8BAE-5ADD-7675-788E50C918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0"/>
          <a:stretch/>
        </p:blipFill>
        <p:spPr>
          <a:xfrm>
            <a:off x="335261" y="434975"/>
            <a:ext cx="3243649" cy="2214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F48AB4-3CCE-7EB1-9996-818545C53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2416175"/>
            <a:ext cx="2572586" cy="935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D0582EB-BE88-4617-2A1D-4E85832E13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142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57534612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CFC2D9-384E-2B5D-583D-5171A8D657B1}"/>
              </a:ext>
            </a:extLst>
          </p:cNvPr>
          <p:cNvSpPr/>
          <p:nvPr/>
        </p:nvSpPr>
        <p:spPr>
          <a:xfrm>
            <a:off x="85366" y="2546350"/>
            <a:ext cx="4457464" cy="860425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82645" y="206375"/>
            <a:ext cx="4444809" cy="343363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Proactive Streaming Analytics at Scale: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Motivation – Use Cases – Challenges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(Geo-)Distributed Proactive Stream Analytics – State-of-the-art (SOTA)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The Case for Stream Synopses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Complex Event Forecasting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Intra-/Inter-cluster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Cherry-picks for S/W Components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Synopses-as-a-Service Paradigm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Distributed CEF Architecture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Multi-cluster, Cross-platform &amp; Adaptive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Hands-On RapidMiner Studio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Architecture Overview</a:t>
            </a: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Maritime Use Case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Stock Market Use Case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1100" dirty="0">
              <a:latin typeface="Tahoma"/>
              <a:cs typeface="Tahoma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-26381"/>
            <a:ext cx="142748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pc="-45" dirty="0"/>
              <a:t>Outline</a:t>
            </a:r>
            <a:endParaRPr spc="-75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EB0421A-849E-9062-1E92-6080B940E8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143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898181470"/>
      </p:ext>
    </p:extLst>
  </p:cSld>
  <p:clrMapOvr>
    <a:masterClrMapping/>
  </p:clrMapOvr>
  <p:transition>
    <p:cut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BD092-25FC-8425-B2AB-A7C411A6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Architecture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8D236-257E-EF54-0066-53AE8FE85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12" y="1023225"/>
            <a:ext cx="3633470" cy="169277"/>
          </a:xfrm>
        </p:spPr>
        <p:txBody>
          <a:bodyPr/>
          <a:lstStyle/>
          <a:p>
            <a:r>
              <a:rPr lang="en-US" dirty="0"/>
              <a:t>Let’s go live on RapidMiner Studio!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5FEB528-664C-D362-EFC0-BA37B71EC79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144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81393401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85CEC-AF1D-6A58-8514-E9F0394C9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4483050" cy="430887"/>
          </a:xfrm>
        </p:spPr>
        <p:txBody>
          <a:bodyPr/>
          <a:lstStyle/>
          <a:p>
            <a:r>
              <a:rPr lang="en-US" dirty="0"/>
              <a:t>Stock Market Use Case – Optimization &amp; Adaptation Oriented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C70906-6509-FBAA-45E9-2FB4AD6FD0C7}"/>
              </a:ext>
            </a:extLst>
          </p:cNvPr>
          <p:cNvSpPr txBox="1"/>
          <p:nvPr/>
        </p:nvSpPr>
        <p:spPr>
          <a:xfrm>
            <a:off x="85190" y="3025775"/>
            <a:ext cx="4493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https://youtu.be/LuynM3wPRNA</a:t>
            </a:r>
            <a:r>
              <a:rPr lang="en-US" sz="1400" dirty="0"/>
              <a:t> 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1CA2841-E666-A743-1FC9-9B42F94BBA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145</a:t>
            </a:fld>
            <a:endParaRPr lang="en-US" spc="-50" dirty="0"/>
          </a:p>
        </p:txBody>
      </p:sp>
      <p:pic>
        <p:nvPicPr>
          <p:cNvPr id="3" name="Online Media 2" title="INFOREFinalReviewUpload">
            <a:hlinkClick r:id="" action="ppaction://media"/>
            <a:extLst>
              <a:ext uri="{FF2B5EF4-FFF2-40B4-BE49-F238E27FC236}">
                <a16:creationId xmlns:a16="http://schemas.microsoft.com/office/drawing/2014/main" id="{751CDAD9-36C2-FF27-17FA-3AAD1C0464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5202" y="562547"/>
            <a:ext cx="4359696" cy="246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5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130E9-24CF-8FD6-87D1-465D4564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4514800" cy="430887"/>
          </a:xfrm>
        </p:spPr>
        <p:txBody>
          <a:bodyPr/>
          <a:lstStyle/>
          <a:p>
            <a:r>
              <a:rPr lang="en-US" dirty="0"/>
              <a:t>Maritime Use Case – Complex Event Forecasting Oriented</a:t>
            </a:r>
          </a:p>
        </p:txBody>
      </p:sp>
      <p:pic>
        <p:nvPicPr>
          <p:cNvPr id="4" name="Online Media 3" title="Demonstration of the INFORE Maritime Situational Awareness use case">
            <a:hlinkClick r:id="" action="ppaction://media"/>
            <a:extLst>
              <a:ext uri="{FF2B5EF4-FFF2-40B4-BE49-F238E27FC236}">
                <a16:creationId xmlns:a16="http://schemas.microsoft.com/office/drawing/2014/main" id="{3F118309-38A4-E675-212F-E051E8A61C6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544" y="503414"/>
            <a:ext cx="4547011" cy="2569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B7B02E-3BCB-95B5-8079-BC2E38489A4F}"/>
              </a:ext>
            </a:extLst>
          </p:cNvPr>
          <p:cNvSpPr txBox="1"/>
          <p:nvPr/>
        </p:nvSpPr>
        <p:spPr>
          <a:xfrm>
            <a:off x="109270" y="3025775"/>
            <a:ext cx="45008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https://www.youtube.com/watch?v=q2wxlgLjjiQ</a:t>
            </a:r>
            <a:r>
              <a:rPr lang="en-US" sz="1600" dirty="0"/>
              <a:t> 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ECC00CC-4F97-1543-D584-1D25D78A2B2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146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42604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71A42-6733-E4A9-47BE-DE7CE7CC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Open Issues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C874F327-ED20-4751-66FE-CBE3CEC48781}"/>
              </a:ext>
            </a:extLst>
          </p:cNvPr>
          <p:cNvSpPr txBox="1"/>
          <p:nvPr/>
        </p:nvSpPr>
        <p:spPr>
          <a:xfrm>
            <a:off x="82645" y="303259"/>
            <a:ext cx="4444809" cy="2556468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Stream Summarization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 err="1">
                <a:latin typeface="Tahoma"/>
                <a:cs typeface="Tahoma"/>
              </a:rPr>
              <a:t>SDEaaS</a:t>
            </a:r>
            <a:r>
              <a:rPr lang="en-US" sz="1100" spc="-30" dirty="0">
                <a:latin typeface="Tahoma"/>
                <a:cs typeface="Tahoma"/>
              </a:rPr>
              <a:t> + Condor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Portability to other Big Data platforms (</a:t>
            </a:r>
            <a:r>
              <a:rPr lang="en-US" sz="1100" spc="-30" dirty="0" err="1">
                <a:latin typeface="Tahoma"/>
                <a:cs typeface="Tahoma"/>
              </a:rPr>
              <a:t>CoFlatMap</a:t>
            </a:r>
            <a:r>
              <a:rPr lang="en-US" sz="1100" spc="-30" dirty="0">
                <a:latin typeface="Tahoma"/>
                <a:cs typeface="Tahoma"/>
              </a:rPr>
              <a:t> transform matters!)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Complex Event Forecasting</a:t>
            </a: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CEF under automatic rule discovery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In-network CEF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Cross-platform &amp; </a:t>
            </a:r>
            <a:r>
              <a:rPr lang="en-US" sz="1100" spc="-10" dirty="0" err="1">
                <a:latin typeface="Tahoma"/>
                <a:cs typeface="Tahoma"/>
              </a:rPr>
              <a:t>Multicluster</a:t>
            </a:r>
            <a:r>
              <a:rPr lang="en-US" sz="1100" spc="-10" dirty="0">
                <a:latin typeface="Tahoma"/>
                <a:cs typeface="Tahoma"/>
              </a:rPr>
              <a:t> Optimization of Streaming Analytics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 err="1">
                <a:latin typeface="Tahoma"/>
                <a:cs typeface="Tahoma"/>
              </a:rPr>
              <a:t>SheerMP</a:t>
            </a:r>
            <a:r>
              <a:rPr lang="en-US" sz="1100" dirty="0">
                <a:latin typeface="Tahoma"/>
                <a:cs typeface="Tahoma"/>
              </a:rPr>
              <a:t> + Jarvis + </a:t>
            </a:r>
            <a:r>
              <a:rPr lang="en-US" sz="1100" dirty="0" err="1">
                <a:latin typeface="Tahoma"/>
                <a:cs typeface="Tahoma"/>
              </a:rPr>
              <a:t>Wayeb</a:t>
            </a:r>
            <a:r>
              <a:rPr lang="en-US" sz="1100" dirty="0">
                <a:latin typeface="Tahoma"/>
                <a:cs typeface="Tahoma"/>
              </a:rPr>
              <a:t> Optimizer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Hybrid (batch &amp; streaming) workloads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Extensions to IoT platforms 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100" dirty="0">
              <a:latin typeface="Tahoma"/>
              <a:cs typeface="Tahoma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366701E-468E-C539-C23B-732A22B8F73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147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11345270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C63F5-E0D2-0842-A4CC-3F2A74F5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92290"/>
            <a:ext cx="2895600" cy="923330"/>
          </a:xfrm>
        </p:spPr>
        <p:txBody>
          <a:bodyPr/>
          <a:lstStyle/>
          <a:p>
            <a:pPr algn="ctr"/>
            <a:r>
              <a:rPr lang="en-US" sz="1200" dirty="0" err="1"/>
              <a:t>ngiatrakos</a:t>
            </a:r>
            <a:r>
              <a:rPr lang="en-US" sz="1200" dirty="0"/>
              <a:t>     softnet.tuc.gr</a:t>
            </a:r>
            <a:br>
              <a:rPr lang="en-US" sz="1200" dirty="0"/>
            </a:br>
            <a:r>
              <a:rPr lang="en-US" sz="1200" dirty="0" err="1"/>
              <a:t>alevizos.elias</a:t>
            </a:r>
            <a:r>
              <a:rPr lang="en-US" sz="1200" dirty="0"/>
              <a:t>     iit.demokritos.gr</a:t>
            </a:r>
            <a:br>
              <a:rPr lang="en-US" sz="1200" dirty="0"/>
            </a:br>
            <a:r>
              <a:rPr lang="en-US" sz="1200" dirty="0" err="1"/>
              <a:t>adeli</a:t>
            </a:r>
            <a:r>
              <a:rPr lang="en-US" sz="1200" dirty="0"/>
              <a:t>     softnet.tuc.gr</a:t>
            </a:r>
            <a:br>
              <a:rPr lang="en-US" sz="1200" dirty="0"/>
            </a:br>
            <a:r>
              <a:rPr lang="en-US" sz="1200" dirty="0" err="1"/>
              <a:t>rklinkenberg</a:t>
            </a:r>
            <a:r>
              <a:rPr lang="en-US" sz="1200" dirty="0"/>
              <a:t>     altair.com</a:t>
            </a:r>
            <a:br>
              <a:rPr lang="en-US" sz="1200" dirty="0"/>
            </a:br>
            <a:r>
              <a:rPr lang="en-US" sz="1200" dirty="0" err="1"/>
              <a:t>a.artikis</a:t>
            </a:r>
            <a:r>
              <a:rPr lang="en-US" sz="1200" dirty="0"/>
              <a:t>     iit.demokritos.gr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7DC57-4CDB-34DD-929A-1437A9672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328" y="1101919"/>
            <a:ext cx="3633470" cy="615553"/>
          </a:xfrm>
        </p:spPr>
        <p:txBody>
          <a:bodyPr/>
          <a:lstStyle/>
          <a:p>
            <a:pPr algn="ctr"/>
            <a:r>
              <a:rPr lang="en-US" sz="2000" dirty="0"/>
              <a:t>Thank you!</a:t>
            </a:r>
          </a:p>
          <a:p>
            <a:pPr algn="ctr"/>
            <a:r>
              <a:rPr lang="en-US" sz="2000" dirty="0"/>
              <a:t>Q&amp;A</a:t>
            </a:r>
          </a:p>
        </p:txBody>
      </p:sp>
      <p:pic>
        <p:nvPicPr>
          <p:cNvPr id="5" name="Picture 4" descr="Evenflow logo ">
            <a:extLst>
              <a:ext uri="{FF2B5EF4-FFF2-40B4-BE49-F238E27FC236}">
                <a16:creationId xmlns:a16="http://schemas.microsoft.com/office/drawing/2014/main" id="{BDC7F1E8-97DE-DADE-7F03-615EAA129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188731"/>
            <a:ext cx="1207247" cy="23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4B0653-674F-2688-DCC7-4AC3FA930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8" y="3178175"/>
            <a:ext cx="1181102" cy="283464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62469F3-2417-2B1B-9DDA-7E81CE6D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3102432"/>
            <a:ext cx="332857" cy="2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A062FF-818D-23C4-A374-B2ABFA8F95DC}"/>
              </a:ext>
            </a:extLst>
          </p:cNvPr>
          <p:cNvSpPr txBox="1"/>
          <p:nvPr/>
        </p:nvSpPr>
        <p:spPr>
          <a:xfrm>
            <a:off x="1944673" y="3269413"/>
            <a:ext cx="9012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Horizon Europe</a:t>
            </a:r>
          </a:p>
        </p:txBody>
      </p:sp>
      <p:pic>
        <p:nvPicPr>
          <p:cNvPr id="10" name="Graphic 9" descr="Email with solid fill">
            <a:extLst>
              <a:ext uri="{FF2B5EF4-FFF2-40B4-BE49-F238E27FC236}">
                <a16:creationId xmlns:a16="http://schemas.microsoft.com/office/drawing/2014/main" id="{E2D8D8C3-4850-0237-111F-21B4A0D62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9993" y="70065"/>
            <a:ext cx="187573" cy="187573"/>
          </a:xfrm>
          <a:prstGeom prst="rect">
            <a:avLst/>
          </a:prstGeom>
        </p:spPr>
      </p:pic>
      <p:pic>
        <p:nvPicPr>
          <p:cNvPr id="11" name="Graphic 10" descr="Email with solid fill">
            <a:extLst>
              <a:ext uri="{FF2B5EF4-FFF2-40B4-BE49-F238E27FC236}">
                <a16:creationId xmlns:a16="http://schemas.microsoft.com/office/drawing/2014/main" id="{548A9BA3-19AC-12B7-D80C-A19A7D0FB5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9993" y="291268"/>
            <a:ext cx="187573" cy="187573"/>
          </a:xfrm>
          <a:prstGeom prst="rect">
            <a:avLst/>
          </a:prstGeom>
        </p:spPr>
      </p:pic>
      <p:pic>
        <p:nvPicPr>
          <p:cNvPr id="12" name="Graphic 11" descr="Email with solid fill">
            <a:extLst>
              <a:ext uri="{FF2B5EF4-FFF2-40B4-BE49-F238E27FC236}">
                <a16:creationId xmlns:a16="http://schemas.microsoft.com/office/drawing/2014/main" id="{1D018B11-940D-893F-16A3-68AC8BDA5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55116" y="458793"/>
            <a:ext cx="187573" cy="187573"/>
          </a:xfrm>
          <a:prstGeom prst="rect">
            <a:avLst/>
          </a:prstGeom>
        </p:spPr>
      </p:pic>
      <p:pic>
        <p:nvPicPr>
          <p:cNvPr id="13" name="Graphic 12" descr="Email with solid fill">
            <a:extLst>
              <a:ext uri="{FF2B5EF4-FFF2-40B4-BE49-F238E27FC236}">
                <a16:creationId xmlns:a16="http://schemas.microsoft.com/office/drawing/2014/main" id="{E1DEFBC2-4C7D-CB36-1301-DFFC097DB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17894" y="643090"/>
            <a:ext cx="187573" cy="187573"/>
          </a:xfrm>
          <a:prstGeom prst="rect">
            <a:avLst/>
          </a:prstGeom>
        </p:spPr>
      </p:pic>
      <p:pic>
        <p:nvPicPr>
          <p:cNvPr id="14" name="Graphic 13" descr="Email with solid fill">
            <a:extLst>
              <a:ext uri="{FF2B5EF4-FFF2-40B4-BE49-F238E27FC236}">
                <a16:creationId xmlns:a16="http://schemas.microsoft.com/office/drawing/2014/main" id="{CB19B86D-F868-02E0-908C-606D79C622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55116" y="813347"/>
            <a:ext cx="187573" cy="187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9241FD-FDE6-9EA8-10C6-A68EDF142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59" y="2901394"/>
            <a:ext cx="566670" cy="201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5456D4-EF78-EEC6-CA0F-A5794DEC73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622" y="2901394"/>
            <a:ext cx="566670" cy="2010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9E58F9-E591-7877-FF60-5D69D083C6C7}"/>
              </a:ext>
            </a:extLst>
          </p:cNvPr>
          <p:cNvSpPr txBox="1"/>
          <p:nvPr/>
        </p:nvSpPr>
        <p:spPr>
          <a:xfrm>
            <a:off x="44010" y="2556294"/>
            <a:ext cx="45790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8"/>
              </a:rPr>
              <a:t>https://www.softnet.tuc.gr/en/research/journeycikm23tutorial</a:t>
            </a:r>
            <a:r>
              <a:rPr lang="en-US" sz="1100" dirty="0"/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C8D10D9-EE8B-651F-F210-36CF3CCA69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7349" y="1704313"/>
            <a:ext cx="873428" cy="87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77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72527"/>
            <a:ext cx="4454006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pc="-45" dirty="0">
                <a:solidFill>
                  <a:srgbClr val="C00000"/>
                </a:solidFill>
              </a:rPr>
              <a:t>Proactive</a:t>
            </a:r>
            <a:r>
              <a:rPr lang="en-US" spc="-45" dirty="0"/>
              <a:t> Streaming Analytics at Scale – Maritime Use Case</a:t>
            </a:r>
            <a:endParaRPr spc="-7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82E46B-8A2D-216A-4A72-1437224CD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48815"/>
            <a:ext cx="1420512" cy="537687"/>
          </a:xfrm>
          <a:prstGeom prst="rect">
            <a:avLst/>
          </a:prstGeom>
        </p:spPr>
      </p:pic>
      <p:pic>
        <p:nvPicPr>
          <p:cNvPr id="4" name="Picture 3" descr="A group of ships in the water&#10;&#10;Description automatically generated">
            <a:extLst>
              <a:ext uri="{FF2B5EF4-FFF2-40B4-BE49-F238E27FC236}">
                <a16:creationId xmlns:a16="http://schemas.microsoft.com/office/drawing/2014/main" id="{44CFDC0C-668E-20D4-C2B9-AAE220DC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2335858"/>
            <a:ext cx="1999807" cy="1124891"/>
          </a:xfrm>
          <a:prstGeom prst="rect">
            <a:avLst/>
          </a:prstGeom>
        </p:spPr>
      </p:pic>
      <p:pic>
        <p:nvPicPr>
          <p:cNvPr id="5" name="Picture 4" descr="A couple of ships in the water&#10;&#10;Description automatically generated">
            <a:extLst>
              <a:ext uri="{FF2B5EF4-FFF2-40B4-BE49-F238E27FC236}">
                <a16:creationId xmlns:a16="http://schemas.microsoft.com/office/drawing/2014/main" id="{305322BE-DDD7-5C26-D54B-7903BC5AE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1358"/>
            <a:ext cx="1999807" cy="1124891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543F2FE-9E39-45C5-16EF-D706E4B5A4E8}"/>
              </a:ext>
            </a:extLst>
          </p:cNvPr>
          <p:cNvSpPr/>
          <p:nvPr/>
        </p:nvSpPr>
        <p:spPr>
          <a:xfrm rot="7778383">
            <a:off x="1488478" y="1839063"/>
            <a:ext cx="304800" cy="1994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08DDCE2-33FD-9064-3707-964F47EBADF9}"/>
              </a:ext>
            </a:extLst>
          </p:cNvPr>
          <p:cNvSpPr/>
          <p:nvPr/>
        </p:nvSpPr>
        <p:spPr>
          <a:xfrm>
            <a:off x="2163905" y="2644775"/>
            <a:ext cx="304800" cy="1994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259DF-1CF7-FA21-E2E1-507AE267D809}"/>
              </a:ext>
            </a:extLst>
          </p:cNvPr>
          <p:cNvSpPr txBox="1"/>
          <p:nvPr/>
        </p:nvSpPr>
        <p:spPr>
          <a:xfrm>
            <a:off x="46174" y="2039748"/>
            <a:ext cx="19111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Potential Smuggling Activity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5C6A0E-8503-685E-D6CD-837550FA1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886" y="1190159"/>
            <a:ext cx="1420512" cy="5376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F691EF-E9A6-73C6-7855-E2A1C630AD63}"/>
              </a:ext>
            </a:extLst>
          </p:cNvPr>
          <p:cNvSpPr txBox="1"/>
          <p:nvPr/>
        </p:nvSpPr>
        <p:spPr>
          <a:xfrm>
            <a:off x="2990850" y="2039748"/>
            <a:ext cx="1093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Authorities Act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B857EB-289F-D01D-9666-4D2CA821A6AF}"/>
              </a:ext>
            </a:extLst>
          </p:cNvPr>
          <p:cNvSpPr txBox="1"/>
          <p:nvPr/>
        </p:nvSpPr>
        <p:spPr>
          <a:xfrm>
            <a:off x="609651" y="1569477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Vessel ID: 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05EB84-E4F0-1B39-5369-CEEABDC5E336}"/>
              </a:ext>
            </a:extLst>
          </p:cNvPr>
          <p:cNvSpPr txBox="1"/>
          <p:nvPr/>
        </p:nvSpPr>
        <p:spPr>
          <a:xfrm>
            <a:off x="2166459" y="1592978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Vessel ID: 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DC0053-1256-1A66-5139-CBD458C31C33}"/>
              </a:ext>
            </a:extLst>
          </p:cNvPr>
          <p:cNvSpPr/>
          <p:nvPr/>
        </p:nvSpPr>
        <p:spPr>
          <a:xfrm rot="1987182">
            <a:off x="-334335" y="1541108"/>
            <a:ext cx="52597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/>
                <a:cs typeface="Tahoma"/>
              </a:rPr>
              <a:t>Forecasting instead of Detecting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33E3812-33DC-3E54-C48E-C1D6A9026B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15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28050717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A6713C-8ECB-E797-0E73-EAF7BE33F9AC}"/>
              </a:ext>
            </a:extLst>
          </p:cNvPr>
          <p:cNvSpPr/>
          <p:nvPr/>
        </p:nvSpPr>
        <p:spPr>
          <a:xfrm>
            <a:off x="82645" y="739775"/>
            <a:ext cx="4457464" cy="457200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82645" y="206375"/>
            <a:ext cx="4444809" cy="343363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Proactive Streaming Analytics at Scale: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Motivation – Use Cases – Challenges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(Geo-)Distributed Proactive Stream Analytics – State-of-the-art (SOTA)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The Case for Stream Synopses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Complex Event Forecasting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Intra-/Inter-cluster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Cherry-picks for S/W Components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Synopses-as-a-Service Paradigm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Distributed CEF Architecture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Multi-cluster, Cross-platform &amp; Adaptive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Hands-On RapidMiner Studio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Architecture Overview</a:t>
            </a: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Maritime Use Case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Stock Market Use Case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1100" dirty="0">
              <a:latin typeface="Tahoma"/>
              <a:cs typeface="Tahoma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-26381"/>
            <a:ext cx="142748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pc="-45" dirty="0"/>
              <a:t>Outline</a:t>
            </a:r>
            <a:endParaRPr spc="-75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09A9E4D-33A4-9AAD-392B-26C74DD1BD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16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772500435"/>
      </p:ext>
    </p:extLst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04B8E-8C6C-B094-74C5-27CA938B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The Case for Stream Synopses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9DDD032-0047-2122-6E5A-A0616083A950}"/>
              </a:ext>
            </a:extLst>
          </p:cNvPr>
          <p:cNvSpPr txBox="1"/>
          <p:nvPr/>
        </p:nvSpPr>
        <p:spPr>
          <a:xfrm>
            <a:off x="134722" y="463655"/>
            <a:ext cx="4444809" cy="2692403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Samples, Sketches, Wavelets, Histograms,… 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approximate answers, tunable accuracy guarantees, low memory util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cardinality, frequency moment, correlation, quantile estimation …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1100" spc="-2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Enhanced Horizontal Scalability (volume, velocity)</a:t>
            </a:r>
            <a:endParaRPr lang="en-US" sz="1100" spc="-3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solidFill>
                  <a:srgbClr val="C00000"/>
                </a:solidFill>
                <a:latin typeface="Tahoma"/>
                <a:cs typeface="Tahoma"/>
              </a:rPr>
              <a:t>high throughput </a:t>
            </a:r>
            <a:r>
              <a:rPr lang="en-US" sz="1100" spc="-30" dirty="0">
                <a:latin typeface="Tahoma"/>
                <a:cs typeface="Tahoma"/>
              </a:rPr>
              <a:t>&amp; </a:t>
            </a:r>
            <a:r>
              <a:rPr lang="en-US" sz="1100" spc="-30" dirty="0">
                <a:solidFill>
                  <a:srgbClr val="C00000"/>
                </a:solidFill>
                <a:latin typeface="Tahoma"/>
                <a:cs typeface="Tahoma"/>
              </a:rPr>
              <a:t>low</a:t>
            </a:r>
            <a:r>
              <a:rPr lang="en-US" sz="1100" spc="-30" dirty="0">
                <a:latin typeface="Tahoma"/>
                <a:cs typeface="Tahoma"/>
              </a:rPr>
              <a:t> </a:t>
            </a:r>
            <a:r>
              <a:rPr lang="en-US" sz="1100" spc="-30" dirty="0">
                <a:solidFill>
                  <a:srgbClr val="C00000"/>
                </a:solidFill>
                <a:latin typeface="Tahoma"/>
                <a:cs typeface="Tahoma"/>
              </a:rPr>
              <a:t>processing latency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Federated Scalability (</a:t>
            </a:r>
            <a:r>
              <a:rPr lang="en-US" sz="1100" spc="-20">
                <a:latin typeface="Tahoma"/>
                <a:cs typeface="Tahoma"/>
              </a:rPr>
              <a:t>network size)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reduces </a:t>
            </a:r>
            <a:r>
              <a:rPr lang="en-US" sz="1100" dirty="0">
                <a:solidFill>
                  <a:srgbClr val="C00000"/>
                </a:solidFill>
                <a:latin typeface="Tahoma"/>
                <a:cs typeface="Tahoma"/>
              </a:rPr>
              <a:t>communicated bytes </a:t>
            </a:r>
            <a:r>
              <a:rPr lang="en-US" sz="1100" spc="-30" dirty="0">
                <a:latin typeface="Tahoma"/>
                <a:cs typeface="Tahoma"/>
              </a:rPr>
              <a:t>&amp;</a:t>
            </a:r>
            <a:r>
              <a:rPr lang="en-US" sz="1100" dirty="0">
                <a:latin typeface="Tahoma"/>
                <a:cs typeface="Tahoma"/>
              </a:rPr>
              <a:t> </a:t>
            </a:r>
            <a:r>
              <a:rPr lang="en-US" sz="1100" dirty="0">
                <a:solidFill>
                  <a:srgbClr val="C00000"/>
                </a:solidFill>
                <a:latin typeface="Tahoma"/>
                <a:cs typeface="Tahoma"/>
              </a:rPr>
              <a:t>network latency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Vertical Scalability (</a:t>
            </a:r>
            <a:r>
              <a:rPr lang="en-US" sz="1100" dirty="0">
                <a:latin typeface="Tahoma"/>
                <a:cs typeface="Tahoma"/>
              </a:rPr>
              <a:t>number of processed streams</a:t>
            </a:r>
            <a:r>
              <a:rPr lang="en-US" sz="1100" spc="-10" dirty="0">
                <a:latin typeface="Tahoma"/>
                <a:cs typeface="Tahoma"/>
              </a:rPr>
              <a:t>)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reduces </a:t>
            </a:r>
            <a:r>
              <a:rPr lang="en-US" sz="1100" dirty="0">
                <a:solidFill>
                  <a:srgbClr val="C00000"/>
                </a:solidFill>
                <a:latin typeface="Tahoma"/>
                <a:cs typeface="Tahoma"/>
              </a:rPr>
              <a:t>computational</a:t>
            </a:r>
            <a:r>
              <a:rPr lang="en-US" sz="1100" dirty="0">
                <a:latin typeface="Tahoma"/>
                <a:cs typeface="Tahoma"/>
              </a:rPr>
              <a:t> complexity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100" dirty="0">
              <a:latin typeface="Tahoma"/>
              <a:cs typeface="Tahoma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3F83FC0-A4C6-45C0-B578-6D9B627B6FD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17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407684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04B8E-8C6C-B094-74C5-27CA938B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4343350" cy="430887"/>
          </a:xfrm>
        </p:spPr>
        <p:txBody>
          <a:bodyPr/>
          <a:lstStyle/>
          <a:p>
            <a:r>
              <a:rPr lang="en-US" dirty="0"/>
              <a:t>Enhanced Horizontal Scalability via Stream Synopses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9DDD032-0047-2122-6E5A-A0616083A950}"/>
              </a:ext>
            </a:extLst>
          </p:cNvPr>
          <p:cNvSpPr txBox="1"/>
          <p:nvPr/>
        </p:nvSpPr>
        <p:spPr>
          <a:xfrm>
            <a:off x="134722" y="463655"/>
            <a:ext cx="4444809" cy="1653657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Min-wise Sampling Example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Each streaming tuple is assigned a rank i.e., a random value in [0,1]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Process only k tuples of lowest rank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Uniform sampling because each tuple has equal probability of getting one of the lowest ranks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True average price:87,94 – Approximate average price w k=3: 87,946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True average volume:18,33 – Approximate average vol w k=3: 28</a:t>
            </a:r>
            <a:endParaRPr lang="en-US" sz="1100" spc="-20" dirty="0">
              <a:latin typeface="Tahoma"/>
              <a:cs typeface="Tahoma"/>
            </a:endParaRPr>
          </a:p>
          <a:p>
            <a:pPr marL="38099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tabLst>
                <a:tab pos="214629" algn="l"/>
              </a:tabLst>
            </a:pPr>
            <a:endParaRPr lang="en-US" sz="1100" spc="-20" dirty="0">
              <a:latin typeface="Tahoma"/>
              <a:cs typeface="Tahom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0F3B9F-75FB-DDDE-ECD1-E1C57BF6A607}"/>
              </a:ext>
            </a:extLst>
          </p:cNvPr>
          <p:cNvSpPr txBox="1"/>
          <p:nvPr/>
        </p:nvSpPr>
        <p:spPr>
          <a:xfrm>
            <a:off x="59921" y="1701359"/>
            <a:ext cx="38290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1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r>
              <a:rPr lang="en-GB" sz="1100" b="1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StockID</a:t>
            </a:r>
            <a:r>
              <a:rPr lang="en-GB" sz="11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 Date      Time    Price Volume Rank</a:t>
            </a:r>
          </a:p>
          <a:p>
            <a:r>
              <a:rPr lang="en-GB" sz="11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USDEUR,09/13/2019,12:16:39,87.92,3</a:t>
            </a:r>
          </a:p>
          <a:p>
            <a:r>
              <a:rPr lang="en-GB" sz="11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USDEUR,09/13/2019,12:16:40,87.92,3</a:t>
            </a:r>
          </a:p>
          <a:p>
            <a:r>
              <a:rPr lang="en-GB" sz="11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USDEUR,09/13/2019,12:16:42,87.94,12</a:t>
            </a:r>
          </a:p>
          <a:p>
            <a:r>
              <a:rPr lang="en-GB" sz="11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USDEUR,09/13/2019,12:17:10,87.94,11</a:t>
            </a:r>
          </a:p>
          <a:p>
            <a:r>
              <a:rPr lang="en-GB" sz="11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USDEUR,09/13/2019,12:17:10,87.94,11</a:t>
            </a:r>
          </a:p>
          <a:p>
            <a:r>
              <a:rPr lang="en-GB" sz="11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USDEUR,09/13/2019,12:19:04,87.98,70</a:t>
            </a:r>
          </a:p>
          <a:p>
            <a:r>
              <a:rPr lang="en-GB" sz="1100" dirty="0">
                <a:latin typeface="Courier New" panose="02070309020205020404" pitchFamily="49" charset="0"/>
                <a:ea typeface="Times New Roman" panose="02020603050405020304" pitchFamily="18" charset="0"/>
              </a:rPr>
              <a:t>…	…	…       …	  …</a:t>
            </a:r>
            <a:endParaRPr lang="en-GB" sz="11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A3901D17-4900-BD50-172A-E689738F3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586" y="2901093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0.291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063B93F0-B8B8-C31E-867F-ED0B5C3EE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586" y="2702165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0.912</a:t>
            </a: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0C023981-DD13-8CB1-3993-FB8A54360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586" y="2219733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0.263</a:t>
            </a:r>
          </a:p>
        </p:txBody>
      </p:sp>
      <p:sp>
        <p:nvSpPr>
          <p:cNvPr id="26" name="Text Box 15">
            <a:extLst>
              <a:ext uri="{FF2B5EF4-FFF2-40B4-BE49-F238E27FC236}">
                <a16:creationId xmlns:a16="http://schemas.microsoft.com/office/drawing/2014/main" id="{F339183A-F056-7443-90DD-D66E0B92D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586" y="2009769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0.545</a:t>
            </a:r>
          </a:p>
        </p:txBody>
      </p:sp>
      <p:sp>
        <p:nvSpPr>
          <p:cNvPr id="27" name="Text Box 16">
            <a:extLst>
              <a:ext uri="{FF2B5EF4-FFF2-40B4-BE49-F238E27FC236}">
                <a16:creationId xmlns:a16="http://schemas.microsoft.com/office/drawing/2014/main" id="{3A508BCF-4C28-5914-DA9F-F82EE9DC1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586" y="2390775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0.627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AF531A10-B20A-B4AA-8501-71373788E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586" y="2554829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0.199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696961-4A95-5A3E-D265-5798C52ACBC7}"/>
              </a:ext>
            </a:extLst>
          </p:cNvPr>
          <p:cNvSpPr/>
          <p:nvPr/>
        </p:nvSpPr>
        <p:spPr>
          <a:xfrm>
            <a:off x="78971" y="2916221"/>
            <a:ext cx="3733800" cy="18575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C5D489-ED23-2902-1E3A-702C2B1A5B9B}"/>
              </a:ext>
            </a:extLst>
          </p:cNvPr>
          <p:cNvSpPr/>
          <p:nvPr/>
        </p:nvSpPr>
        <p:spPr>
          <a:xfrm>
            <a:off x="78971" y="2251079"/>
            <a:ext cx="3733800" cy="17708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F47B60-6D60-26F7-E0C0-B75458F8231B}"/>
              </a:ext>
            </a:extLst>
          </p:cNvPr>
          <p:cNvSpPr/>
          <p:nvPr/>
        </p:nvSpPr>
        <p:spPr>
          <a:xfrm>
            <a:off x="78971" y="2583650"/>
            <a:ext cx="3733800" cy="17708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Oval 8">
            <a:extLst>
              <a:ext uri="{FF2B5EF4-FFF2-40B4-BE49-F238E27FC236}">
                <a16:creationId xmlns:a16="http://schemas.microsoft.com/office/drawing/2014/main" id="{8B31A693-E93C-D19E-9708-F511432DE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957" y="2264540"/>
            <a:ext cx="171450" cy="140787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9">
            <a:extLst>
              <a:ext uri="{FF2B5EF4-FFF2-40B4-BE49-F238E27FC236}">
                <a16:creationId xmlns:a16="http://schemas.microsoft.com/office/drawing/2014/main" id="{D9B40452-75BC-0B49-0B74-8AC81D46A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957" y="2606743"/>
            <a:ext cx="171450" cy="140787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9">
            <a:extLst>
              <a:ext uri="{FF2B5EF4-FFF2-40B4-BE49-F238E27FC236}">
                <a16:creationId xmlns:a16="http://schemas.microsoft.com/office/drawing/2014/main" id="{AC05C15B-9FC7-BA29-FD9E-31E109D8B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6114" y="2938704"/>
            <a:ext cx="171450" cy="1407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A26762B-5E8D-91AC-BB9B-DBA0F4B309C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18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89464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7138-C75D-3597-4961-7849B02AA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Federated Scalability via Stream Synopses</a:t>
            </a:r>
          </a:p>
        </p:txBody>
      </p:sp>
      <p:pic>
        <p:nvPicPr>
          <p:cNvPr id="4" name="Picture 2" descr="Image result for server icon">
            <a:extLst>
              <a:ext uri="{FF2B5EF4-FFF2-40B4-BE49-F238E27FC236}">
                <a16:creationId xmlns:a16="http://schemas.microsoft.com/office/drawing/2014/main" id="{18DBE22F-ED15-94C9-ABCF-A51AD1E0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892175"/>
            <a:ext cx="506981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server icon">
            <a:extLst>
              <a:ext uri="{FF2B5EF4-FFF2-40B4-BE49-F238E27FC236}">
                <a16:creationId xmlns:a16="http://schemas.microsoft.com/office/drawing/2014/main" id="{6C7B11AD-F907-0824-9A91-3555B513C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766629"/>
            <a:ext cx="506981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server icon">
            <a:extLst>
              <a:ext uri="{FF2B5EF4-FFF2-40B4-BE49-F238E27FC236}">
                <a16:creationId xmlns:a16="http://schemas.microsoft.com/office/drawing/2014/main" id="{5EE08B3E-5BD2-2B31-6C50-4D38C254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768327"/>
            <a:ext cx="506981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C58D3BB4-42DA-2BC3-146A-AF5CEA4F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067239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0.291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F6357C26-B5D0-1666-A1D5-48BF23F06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385879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0.263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E512DAFB-20FE-7A1C-F707-14E9DF915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720975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0.199</a:t>
            </a: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E84AF521-2A44-E367-071D-1454ED7FF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021" y="2430686"/>
            <a:ext cx="171450" cy="140787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873076AF-A4A7-56E3-C6AA-5C236BCD8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021" y="2772889"/>
            <a:ext cx="171450" cy="140787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0D9BA09C-1569-3D8D-93D4-C0BE92C19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178" y="3104850"/>
            <a:ext cx="171450" cy="1407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FC2AC6-947A-5B31-06F1-BBEE95E16A62}"/>
              </a:ext>
            </a:extLst>
          </p:cNvPr>
          <p:cNvCxnSpPr/>
          <p:nvPr/>
        </p:nvCxnSpPr>
        <p:spPr>
          <a:xfrm flipV="1">
            <a:off x="1387628" y="1407208"/>
            <a:ext cx="505809" cy="194530"/>
          </a:xfrm>
          <a:prstGeom prst="line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CC35A1-D4B3-68B3-FA44-847B931A64FA}"/>
              </a:ext>
            </a:extLst>
          </p:cNvPr>
          <p:cNvCxnSpPr>
            <a:cxnSpLocks/>
          </p:cNvCxnSpPr>
          <p:nvPr/>
        </p:nvCxnSpPr>
        <p:spPr>
          <a:xfrm>
            <a:off x="2603328" y="1353405"/>
            <a:ext cx="463722" cy="300770"/>
          </a:xfrm>
          <a:prstGeom prst="line">
            <a:avLst/>
          </a:prstGeom>
          <a:ln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Box 12">
            <a:extLst>
              <a:ext uri="{FF2B5EF4-FFF2-40B4-BE49-F238E27FC236}">
                <a16:creationId xmlns:a16="http://schemas.microsoft.com/office/drawing/2014/main" id="{0581BF61-B0A4-C6CB-122E-E352E3588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262" y="3067239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0.225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6CCFE835-BB44-2B23-A818-8FC91DFCE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262" y="2385879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0.012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BB9776CB-F44C-E367-028B-A929BB3F4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262" y="2720975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0.213</a:t>
            </a:r>
          </a:p>
        </p:txBody>
      </p:sp>
      <p:sp>
        <p:nvSpPr>
          <p:cNvPr id="19" name="Oval 8">
            <a:extLst>
              <a:ext uri="{FF2B5EF4-FFF2-40B4-BE49-F238E27FC236}">
                <a16:creationId xmlns:a16="http://schemas.microsoft.com/office/drawing/2014/main" id="{217FBA4F-7B1A-C4A9-30F8-3A604BE85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6633" y="2430686"/>
            <a:ext cx="171450" cy="140787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9">
            <a:extLst>
              <a:ext uri="{FF2B5EF4-FFF2-40B4-BE49-F238E27FC236}">
                <a16:creationId xmlns:a16="http://schemas.microsoft.com/office/drawing/2014/main" id="{292DA7EA-6F1B-348D-D643-DB327D607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6633" y="2772889"/>
            <a:ext cx="171450" cy="140787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BD1C1BEE-75A1-4C56-3702-AE50F6B0E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790" y="3104850"/>
            <a:ext cx="171450" cy="1407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46463131-0DA7-D780-719A-3E4CFA941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252" y="703711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0.199</a:t>
            </a:r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5361818A-02D2-5F6A-6B98-240C53C37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623" y="755625"/>
            <a:ext cx="171450" cy="140787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B02D795B-AE62-CD62-156D-F100B2870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33" y="520129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0.012</a:t>
            </a: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934F67D0-B44F-A4DB-6B8D-F1767A749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33" y="855225"/>
            <a:ext cx="845185" cy="24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8" dirty="0">
                <a:solidFill>
                  <a:schemeClr val="accent2"/>
                </a:solidFill>
              </a:rPr>
              <a:t>0.213</a:t>
            </a:r>
          </a:p>
        </p:txBody>
      </p:sp>
      <p:sp>
        <p:nvSpPr>
          <p:cNvPr id="26" name="Oval 8">
            <a:extLst>
              <a:ext uri="{FF2B5EF4-FFF2-40B4-BE49-F238E27FC236}">
                <a16:creationId xmlns:a16="http://schemas.microsoft.com/office/drawing/2014/main" id="{5D0024C4-744B-AB50-FD0A-D2CECBA31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7804" y="564936"/>
            <a:ext cx="171450" cy="140787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791971AD-9BFE-85AC-296C-FA32BCA98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7804" y="907139"/>
            <a:ext cx="171450" cy="140787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9139F-FF6B-AB3D-3CE0-6EA3EED329F1}"/>
              </a:ext>
            </a:extLst>
          </p:cNvPr>
          <p:cNvSpPr txBox="1"/>
          <p:nvPr/>
        </p:nvSpPr>
        <p:spPr>
          <a:xfrm>
            <a:off x="161637" y="492335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++mergeability property</a:t>
            </a:r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F766353E-004A-C165-DBBB-A0ED6EED0A4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19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464654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-26381"/>
            <a:ext cx="142748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pc="-45" dirty="0"/>
              <a:t>Outline</a:t>
            </a:r>
            <a:endParaRPr spc="-75" dirty="0"/>
          </a:p>
        </p:txBody>
      </p:sp>
      <p:sp>
        <p:nvSpPr>
          <p:cNvPr id="3" name="object 3"/>
          <p:cNvSpPr txBox="1"/>
          <p:nvPr/>
        </p:nvSpPr>
        <p:spPr>
          <a:xfrm>
            <a:off x="82645" y="206375"/>
            <a:ext cx="4444809" cy="343363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Proactive Streaming Analytics at Scale: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Motivation – Use Cases – Challenges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(Geo-)Distributed Proactive Stream Analytics – State-of-the-art (SOTA)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The Case for Stream Synopses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Complex Event Forecasting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Intra-/Inter-cluster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Cherry-picks for S/W Components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Synopses-as-a-Service Paradigm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Distributed CEF Architecture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Multi-cluster, Cross-platform &amp; Adaptive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Hands-On RapidMiner Studio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Architecture Overview</a:t>
            </a: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Maritime Use Case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Stock Market Use Case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1100" dirty="0">
              <a:latin typeface="Tahoma"/>
              <a:cs typeface="Tahoma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79AD39D-5D84-98C5-1C13-D020452B0BC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2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778822706"/>
      </p:ext>
    </p:extLst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F499767-9B0B-0B2E-FAEA-EAAE155E5834}"/>
              </a:ext>
            </a:extLst>
          </p:cNvPr>
          <p:cNvSpPr/>
          <p:nvPr/>
        </p:nvSpPr>
        <p:spPr>
          <a:xfrm>
            <a:off x="31615" y="1648241"/>
            <a:ext cx="285334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7" dirty="0">
                <a:solidFill>
                  <a:schemeClr val="tx1"/>
                </a:solidFill>
              </a:rPr>
              <a:t>3</a:t>
            </a:r>
            <a:endParaRPr lang="el-GR" sz="807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0207FD-C9C6-79E7-FA31-C21AD1805AA3}"/>
              </a:ext>
            </a:extLst>
          </p:cNvPr>
          <p:cNvSpPr/>
          <p:nvPr/>
        </p:nvSpPr>
        <p:spPr>
          <a:xfrm>
            <a:off x="324228" y="1648241"/>
            <a:ext cx="192549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7" dirty="0">
                <a:solidFill>
                  <a:schemeClr val="tx1"/>
                </a:solidFill>
              </a:rPr>
              <a:t>…</a:t>
            </a:r>
            <a:endParaRPr lang="el-GR" sz="807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BC7A4A-AB52-A287-96F0-F38024F1DFCE}"/>
              </a:ext>
            </a:extLst>
          </p:cNvPr>
          <p:cNvSpPr/>
          <p:nvPr/>
        </p:nvSpPr>
        <p:spPr>
          <a:xfrm>
            <a:off x="516777" y="1648241"/>
            <a:ext cx="301305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7" dirty="0">
                <a:solidFill>
                  <a:schemeClr val="tx1"/>
                </a:solidFill>
              </a:rPr>
              <a:t>2</a:t>
            </a:r>
            <a:endParaRPr lang="el-GR" sz="807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FDCA59-14A6-A9A7-7316-29B8E13C971C}"/>
              </a:ext>
            </a:extLst>
          </p:cNvPr>
          <p:cNvSpPr/>
          <p:nvPr/>
        </p:nvSpPr>
        <p:spPr>
          <a:xfrm>
            <a:off x="812945" y="1648241"/>
            <a:ext cx="298307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7" dirty="0">
                <a:solidFill>
                  <a:schemeClr val="tx1"/>
                </a:solidFill>
              </a:rPr>
              <a:t>4</a:t>
            </a:r>
            <a:endParaRPr lang="el-GR" sz="807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D2A20B-50F2-944C-9249-2A8922047A68}"/>
              </a:ext>
            </a:extLst>
          </p:cNvPr>
          <p:cNvSpPr/>
          <p:nvPr/>
        </p:nvSpPr>
        <p:spPr>
          <a:xfrm>
            <a:off x="1116146" y="1648241"/>
            <a:ext cx="279017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7" dirty="0">
                <a:solidFill>
                  <a:schemeClr val="tx1"/>
                </a:solidFill>
              </a:rPr>
              <a:t>5</a:t>
            </a:r>
            <a:endParaRPr lang="el-GR" sz="807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C40641-D070-2FD0-A9B2-32E9B78242EA}"/>
              </a:ext>
            </a:extLst>
          </p:cNvPr>
          <p:cNvSpPr/>
          <p:nvPr/>
        </p:nvSpPr>
        <p:spPr>
          <a:xfrm>
            <a:off x="1400059" y="1648241"/>
            <a:ext cx="307581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7" dirty="0">
                <a:solidFill>
                  <a:schemeClr val="tx1"/>
                </a:solidFill>
              </a:rPr>
              <a:t>8</a:t>
            </a:r>
            <a:endParaRPr lang="el-GR" sz="807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E1499B-1CCC-65CA-0813-34F82E0EA4EA}"/>
              </a:ext>
            </a:extLst>
          </p:cNvPr>
          <p:cNvSpPr/>
          <p:nvPr/>
        </p:nvSpPr>
        <p:spPr>
          <a:xfrm>
            <a:off x="31615" y="1276150"/>
            <a:ext cx="292614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7" dirty="0">
                <a:solidFill>
                  <a:schemeClr val="tx1"/>
                </a:solidFill>
              </a:rPr>
              <a:t>20</a:t>
            </a:r>
            <a:endParaRPr lang="el-GR" sz="807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881F4E-169B-73CB-9709-014D336E118A}"/>
              </a:ext>
            </a:extLst>
          </p:cNvPr>
          <p:cNvSpPr/>
          <p:nvPr/>
        </p:nvSpPr>
        <p:spPr>
          <a:xfrm>
            <a:off x="343733" y="1276177"/>
            <a:ext cx="165764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7" dirty="0">
                <a:solidFill>
                  <a:schemeClr val="tx1"/>
                </a:solidFill>
              </a:rPr>
              <a:t>…</a:t>
            </a:r>
            <a:endParaRPr lang="el-GR" sz="807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30D2FC-B7BD-909C-39E5-9E1BC1B5E5C2}"/>
              </a:ext>
            </a:extLst>
          </p:cNvPr>
          <p:cNvSpPr/>
          <p:nvPr/>
        </p:nvSpPr>
        <p:spPr>
          <a:xfrm>
            <a:off x="529002" y="1276150"/>
            <a:ext cx="288238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7" dirty="0">
                <a:solidFill>
                  <a:schemeClr val="tx1"/>
                </a:solidFill>
              </a:rPr>
              <a:t>20</a:t>
            </a:r>
            <a:endParaRPr lang="el-GR" sz="807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5972CD1-B00B-F057-03DD-D0DB20FC8A82}"/>
              </a:ext>
            </a:extLst>
          </p:cNvPr>
          <p:cNvSpPr/>
          <p:nvPr/>
        </p:nvSpPr>
        <p:spPr>
          <a:xfrm>
            <a:off x="824884" y="1276150"/>
            <a:ext cx="291263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7" dirty="0">
                <a:solidFill>
                  <a:schemeClr val="tx1"/>
                </a:solidFill>
              </a:rPr>
              <a:t>12</a:t>
            </a:r>
            <a:endParaRPr lang="el-GR" sz="807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D605936-5C73-403A-A3F3-E9A51C8BF668}"/>
              </a:ext>
            </a:extLst>
          </p:cNvPr>
          <p:cNvSpPr/>
          <p:nvPr/>
        </p:nvSpPr>
        <p:spPr>
          <a:xfrm>
            <a:off x="1116788" y="1276150"/>
            <a:ext cx="291263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7" dirty="0">
                <a:solidFill>
                  <a:schemeClr val="tx1"/>
                </a:solidFill>
              </a:rPr>
              <a:t>69</a:t>
            </a:r>
            <a:endParaRPr lang="el-GR" sz="807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90D5A06-AC4A-537A-1624-4EF23D9DD54E}"/>
              </a:ext>
            </a:extLst>
          </p:cNvPr>
          <p:cNvSpPr/>
          <p:nvPr/>
        </p:nvSpPr>
        <p:spPr>
          <a:xfrm>
            <a:off x="1400059" y="1276150"/>
            <a:ext cx="291905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7" dirty="0">
                <a:solidFill>
                  <a:schemeClr val="tx1"/>
                </a:solidFill>
              </a:rPr>
              <a:t>60</a:t>
            </a:r>
            <a:endParaRPr lang="el-GR" sz="807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391B9AB-5C97-AE1B-7442-65F5FB2F844C}"/>
              </a:ext>
            </a:extLst>
          </p:cNvPr>
          <p:cNvSpPr/>
          <p:nvPr/>
        </p:nvSpPr>
        <p:spPr>
          <a:xfrm>
            <a:off x="31719" y="956091"/>
            <a:ext cx="285230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6" dirty="0">
                <a:solidFill>
                  <a:schemeClr val="tx1"/>
                </a:solidFill>
              </a:rPr>
              <a:t>28</a:t>
            </a:r>
            <a:endParaRPr lang="el-GR" sz="706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C7B27B-7C3C-FF81-84F9-6EEDAA60DB90}"/>
              </a:ext>
            </a:extLst>
          </p:cNvPr>
          <p:cNvSpPr/>
          <p:nvPr/>
        </p:nvSpPr>
        <p:spPr>
          <a:xfrm>
            <a:off x="324228" y="956091"/>
            <a:ext cx="185269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706" dirty="0">
                <a:solidFill>
                  <a:schemeClr val="tx1"/>
                </a:solidFill>
              </a:rPr>
              <a:t>…</a:t>
            </a:r>
            <a:endParaRPr lang="el-GR" sz="706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6263C5F-2BCF-3B2C-7DA7-E7FC79CE0C28}"/>
              </a:ext>
            </a:extLst>
          </p:cNvPr>
          <p:cNvSpPr/>
          <p:nvPr/>
        </p:nvSpPr>
        <p:spPr>
          <a:xfrm>
            <a:off x="516777" y="956091"/>
            <a:ext cx="301305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706" dirty="0">
                <a:solidFill>
                  <a:schemeClr val="tx1"/>
                </a:solidFill>
              </a:rPr>
              <a:t>21</a:t>
            </a:r>
            <a:endParaRPr lang="el-GR" sz="706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41641D4-2D62-426C-9696-4DCFC780EF9E}"/>
              </a:ext>
            </a:extLst>
          </p:cNvPr>
          <p:cNvSpPr/>
          <p:nvPr/>
        </p:nvSpPr>
        <p:spPr>
          <a:xfrm>
            <a:off x="822140" y="956091"/>
            <a:ext cx="288237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6" dirty="0">
                <a:solidFill>
                  <a:schemeClr val="tx1"/>
                </a:solidFill>
              </a:rPr>
              <a:t>18</a:t>
            </a:r>
            <a:endParaRPr lang="el-GR" sz="706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C0B3191-00F6-CB3D-B4EE-4AB0B62F990D}"/>
              </a:ext>
            </a:extLst>
          </p:cNvPr>
          <p:cNvSpPr/>
          <p:nvPr/>
        </p:nvSpPr>
        <p:spPr>
          <a:xfrm>
            <a:off x="1116146" y="956091"/>
            <a:ext cx="286525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6" dirty="0">
                <a:solidFill>
                  <a:schemeClr val="tx1"/>
                </a:solidFill>
              </a:rPr>
              <a:t>55</a:t>
            </a:r>
            <a:endParaRPr lang="el-GR" sz="706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9D50683-9292-341C-EC8F-A728DCE56482}"/>
              </a:ext>
            </a:extLst>
          </p:cNvPr>
          <p:cNvSpPr/>
          <p:nvPr/>
        </p:nvSpPr>
        <p:spPr>
          <a:xfrm>
            <a:off x="1401774" y="956377"/>
            <a:ext cx="291905" cy="21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6" dirty="0">
                <a:solidFill>
                  <a:schemeClr val="tx1"/>
                </a:solidFill>
              </a:rPr>
              <a:t>60</a:t>
            </a:r>
            <a:endParaRPr lang="el-GR" sz="706" dirty="0">
              <a:solidFill>
                <a:schemeClr val="tx1"/>
              </a:solidFill>
            </a:endParaRPr>
          </a:p>
        </p:txBody>
      </p:sp>
      <p:graphicFrame>
        <p:nvGraphicFramePr>
          <p:cNvPr id="49" name="Group 5">
            <a:extLst>
              <a:ext uri="{FF2B5EF4-FFF2-40B4-BE49-F238E27FC236}">
                <a16:creationId xmlns:a16="http://schemas.microsoft.com/office/drawing/2014/main" id="{B8F33921-7558-0883-9993-CF8238E86401}"/>
              </a:ext>
            </a:extLst>
          </p:cNvPr>
          <p:cNvGraphicFramePr>
            <a:graphicFrameLocks noGrp="1"/>
          </p:cNvGraphicFramePr>
          <p:nvPr/>
        </p:nvGraphicFramePr>
        <p:xfrm>
          <a:off x="3015399" y="950748"/>
          <a:ext cx="654697" cy="232106"/>
        </p:xfrm>
        <a:graphic>
          <a:graphicData uri="http://schemas.openxmlformats.org/drawingml/2006/table">
            <a:tbl>
              <a:tblPr/>
              <a:tblGrid>
                <a:gridCol w="16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106"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 dirty="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" name="Text Box 104">
            <a:extLst>
              <a:ext uri="{FF2B5EF4-FFF2-40B4-BE49-F238E27FC236}">
                <a16:creationId xmlns:a16="http://schemas.microsoft.com/office/drawing/2014/main" id="{7529C290-F39F-EF8E-C27A-A6F1D691F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774" y="985897"/>
            <a:ext cx="181683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1</a:t>
            </a:r>
          </a:p>
        </p:txBody>
      </p:sp>
      <p:sp>
        <p:nvSpPr>
          <p:cNvPr id="51" name="Text Box 105">
            <a:extLst>
              <a:ext uri="{FF2B5EF4-FFF2-40B4-BE49-F238E27FC236}">
                <a16:creationId xmlns:a16="http://schemas.microsoft.com/office/drawing/2014/main" id="{354ECBCC-E34C-07FB-5E9B-2700C6C63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456" y="985897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0</a:t>
            </a:r>
          </a:p>
        </p:txBody>
      </p:sp>
      <p:sp>
        <p:nvSpPr>
          <p:cNvPr id="52" name="Text Box 106">
            <a:extLst>
              <a:ext uri="{FF2B5EF4-FFF2-40B4-BE49-F238E27FC236}">
                <a16:creationId xmlns:a16="http://schemas.microsoft.com/office/drawing/2014/main" id="{A104C1C0-B08F-A1A4-5746-21C44273B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005" y="985897"/>
            <a:ext cx="144866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1</a:t>
            </a:r>
          </a:p>
        </p:txBody>
      </p:sp>
      <p:sp>
        <p:nvSpPr>
          <p:cNvPr id="53" name="Text Box 107">
            <a:extLst>
              <a:ext uri="{FF2B5EF4-FFF2-40B4-BE49-F238E27FC236}">
                <a16:creationId xmlns:a16="http://schemas.microsoft.com/office/drawing/2014/main" id="{36B6B7A4-B0A8-9A89-2E99-E1F754BA2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322" y="985897"/>
            <a:ext cx="181683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>
                <a:latin typeface="Times New Roman" pitchFamily="16" charset="0"/>
                <a:cs typeface="Arial" charset="0"/>
              </a:rPr>
              <a:t>0</a:t>
            </a:r>
          </a:p>
        </p:txBody>
      </p:sp>
      <p:graphicFrame>
        <p:nvGraphicFramePr>
          <p:cNvPr id="55" name="Group 5">
            <a:extLst>
              <a:ext uri="{FF2B5EF4-FFF2-40B4-BE49-F238E27FC236}">
                <a16:creationId xmlns:a16="http://schemas.microsoft.com/office/drawing/2014/main" id="{79706192-41BA-0740-466F-96465640542E}"/>
              </a:ext>
            </a:extLst>
          </p:cNvPr>
          <p:cNvGraphicFramePr>
            <a:graphicFrameLocks noGrp="1"/>
          </p:cNvGraphicFramePr>
          <p:nvPr/>
        </p:nvGraphicFramePr>
        <p:xfrm>
          <a:off x="3015294" y="1258998"/>
          <a:ext cx="654697" cy="232106"/>
        </p:xfrm>
        <a:graphic>
          <a:graphicData uri="http://schemas.openxmlformats.org/drawingml/2006/table">
            <a:tbl>
              <a:tblPr/>
              <a:tblGrid>
                <a:gridCol w="16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106"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 dirty="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" name="Text Box 104">
            <a:extLst>
              <a:ext uri="{FF2B5EF4-FFF2-40B4-BE49-F238E27FC236}">
                <a16:creationId xmlns:a16="http://schemas.microsoft.com/office/drawing/2014/main" id="{2C21F114-0FAF-0AEF-7819-273227844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68" y="1301255"/>
            <a:ext cx="181683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1</a:t>
            </a:r>
          </a:p>
        </p:txBody>
      </p:sp>
      <p:sp>
        <p:nvSpPr>
          <p:cNvPr id="57" name="Text Box 105">
            <a:extLst>
              <a:ext uri="{FF2B5EF4-FFF2-40B4-BE49-F238E27FC236}">
                <a16:creationId xmlns:a16="http://schemas.microsoft.com/office/drawing/2014/main" id="{42C9647D-BA1E-91C1-4FEC-8C68EE3C9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351" y="1301255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0</a:t>
            </a:r>
          </a:p>
        </p:txBody>
      </p:sp>
      <p:sp>
        <p:nvSpPr>
          <p:cNvPr id="58" name="Text Box 106">
            <a:extLst>
              <a:ext uri="{FF2B5EF4-FFF2-40B4-BE49-F238E27FC236}">
                <a16:creationId xmlns:a16="http://schemas.microsoft.com/office/drawing/2014/main" id="{64809505-F763-29DE-48C3-65A34136B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3900" y="1301255"/>
            <a:ext cx="144866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1</a:t>
            </a:r>
          </a:p>
        </p:txBody>
      </p:sp>
      <p:sp>
        <p:nvSpPr>
          <p:cNvPr id="59" name="Text Box 107">
            <a:extLst>
              <a:ext uri="{FF2B5EF4-FFF2-40B4-BE49-F238E27FC236}">
                <a16:creationId xmlns:a16="http://schemas.microsoft.com/office/drawing/2014/main" id="{D0F2F27C-5FF7-A56C-E1C0-038073205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217" y="1301255"/>
            <a:ext cx="181683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>
                <a:latin typeface="Times New Roman" pitchFamily="16" charset="0"/>
                <a:cs typeface="Arial" charset="0"/>
              </a:rPr>
              <a:t>0</a:t>
            </a:r>
          </a:p>
        </p:txBody>
      </p:sp>
      <p:graphicFrame>
        <p:nvGraphicFramePr>
          <p:cNvPr id="60" name="Group 5">
            <a:extLst>
              <a:ext uri="{FF2B5EF4-FFF2-40B4-BE49-F238E27FC236}">
                <a16:creationId xmlns:a16="http://schemas.microsoft.com/office/drawing/2014/main" id="{D557FD1D-9864-A46F-0495-2BB6F4A89C87}"/>
              </a:ext>
            </a:extLst>
          </p:cNvPr>
          <p:cNvGraphicFramePr>
            <a:graphicFrameLocks noGrp="1"/>
          </p:cNvGraphicFramePr>
          <p:nvPr/>
        </p:nvGraphicFramePr>
        <p:xfrm>
          <a:off x="3015399" y="1613522"/>
          <a:ext cx="654697" cy="232106"/>
        </p:xfrm>
        <a:graphic>
          <a:graphicData uri="http://schemas.openxmlformats.org/drawingml/2006/table">
            <a:tbl>
              <a:tblPr/>
              <a:tblGrid>
                <a:gridCol w="16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106"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 dirty="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" name="Text Box 104">
            <a:extLst>
              <a:ext uri="{FF2B5EF4-FFF2-40B4-BE49-F238E27FC236}">
                <a16:creationId xmlns:a16="http://schemas.microsoft.com/office/drawing/2014/main" id="{6CC74309-612D-FA07-5685-FF88ED5C3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774" y="1613522"/>
            <a:ext cx="181683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1</a:t>
            </a:r>
          </a:p>
        </p:txBody>
      </p:sp>
      <p:sp>
        <p:nvSpPr>
          <p:cNvPr id="62" name="Text Box 105">
            <a:extLst>
              <a:ext uri="{FF2B5EF4-FFF2-40B4-BE49-F238E27FC236}">
                <a16:creationId xmlns:a16="http://schemas.microsoft.com/office/drawing/2014/main" id="{E7E9D92C-2975-730C-CC09-ECE7CCB65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456" y="1613522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>
                <a:latin typeface="Times New Roman" pitchFamily="16" charset="0"/>
                <a:cs typeface="Arial" charset="0"/>
              </a:rPr>
              <a:t>0</a:t>
            </a:r>
          </a:p>
        </p:txBody>
      </p:sp>
      <p:sp>
        <p:nvSpPr>
          <p:cNvPr id="63" name="Text Box 106">
            <a:extLst>
              <a:ext uri="{FF2B5EF4-FFF2-40B4-BE49-F238E27FC236}">
                <a16:creationId xmlns:a16="http://schemas.microsoft.com/office/drawing/2014/main" id="{A798DD77-F196-DDF5-B192-A27014291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005" y="1613522"/>
            <a:ext cx="144866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1</a:t>
            </a:r>
          </a:p>
        </p:txBody>
      </p:sp>
      <p:sp>
        <p:nvSpPr>
          <p:cNvPr id="64" name="Text Box 107">
            <a:extLst>
              <a:ext uri="{FF2B5EF4-FFF2-40B4-BE49-F238E27FC236}">
                <a16:creationId xmlns:a16="http://schemas.microsoft.com/office/drawing/2014/main" id="{CD1FB44F-1425-CC0C-BA47-B4E44471D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322" y="1613522"/>
            <a:ext cx="181683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>
                <a:latin typeface="Times New Roman" pitchFamily="16" charset="0"/>
                <a:cs typeface="Arial" charset="0"/>
              </a:rPr>
              <a:t>0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304EA0C2-2928-EB93-79B6-73FC35DF1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0" y="517290"/>
            <a:ext cx="4225925" cy="417228"/>
          </a:xfrm>
        </p:spPr>
        <p:txBody>
          <a:bodyPr>
            <a:noAutofit/>
          </a:bodyPr>
          <a:lstStyle/>
          <a:p>
            <a:r>
              <a:rPr lang="en-US" sz="1008" dirty="0"/>
              <a:t>Stock correlation example</a:t>
            </a:r>
          </a:p>
          <a:p>
            <a:pPr lvl="1"/>
            <a:r>
              <a:rPr lang="en-US" sz="908" dirty="0"/>
              <a:t>Stock time series (e.g. stock prices as time passes)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0643D481-728B-BC04-8F29-F464B2E21928}"/>
              </a:ext>
            </a:extLst>
          </p:cNvPr>
          <p:cNvSpPr/>
          <p:nvPr/>
        </p:nvSpPr>
        <p:spPr>
          <a:xfrm>
            <a:off x="2074545" y="1143481"/>
            <a:ext cx="508551" cy="328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LSH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432518A-42AD-B298-E15A-B809BFE88740}"/>
              </a:ext>
            </a:extLst>
          </p:cNvPr>
          <p:cNvSpPr txBox="1"/>
          <p:nvPr/>
        </p:nvSpPr>
        <p:spPr>
          <a:xfrm>
            <a:off x="1770329" y="845357"/>
            <a:ext cx="101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Corr. Threshold </a:t>
            </a:r>
          </a:p>
          <a:p>
            <a:pPr algn="ctr"/>
            <a:r>
              <a:rPr lang="en-US" sz="900" dirty="0" err="1"/>
              <a:t>T</a:t>
            </a:r>
            <a:r>
              <a:rPr lang="en-US" sz="900" baseline="-25000" dirty="0" err="1"/>
              <a:t>Corr</a:t>
            </a:r>
            <a:endParaRPr lang="en-US" sz="900" baseline="-25000" dirty="0"/>
          </a:p>
        </p:txBody>
      </p:sp>
      <p:sp>
        <p:nvSpPr>
          <p:cNvPr id="70" name="Rectangle 36">
            <a:extLst>
              <a:ext uri="{FF2B5EF4-FFF2-40B4-BE49-F238E27FC236}">
                <a16:creationId xmlns:a16="http://schemas.microsoft.com/office/drawing/2014/main" id="{06B6D1FA-025F-7C67-E9F2-B4ADB5088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640" y="2662184"/>
            <a:ext cx="523438" cy="475417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" name="Rectangle 37">
            <a:extLst>
              <a:ext uri="{FF2B5EF4-FFF2-40B4-BE49-F238E27FC236}">
                <a16:creationId xmlns:a16="http://schemas.microsoft.com/office/drawing/2014/main" id="{855F466D-4C92-9E47-D268-C328D480F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886" y="2662184"/>
            <a:ext cx="523438" cy="475417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" name="Rectangle 38">
            <a:extLst>
              <a:ext uri="{FF2B5EF4-FFF2-40B4-BE49-F238E27FC236}">
                <a16:creationId xmlns:a16="http://schemas.microsoft.com/office/drawing/2014/main" id="{752B3852-D4B7-41C0-B6A8-2A64FCF58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132" y="2662184"/>
            <a:ext cx="523438" cy="475417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" name="Rectangle 39">
            <a:extLst>
              <a:ext uri="{FF2B5EF4-FFF2-40B4-BE49-F238E27FC236}">
                <a16:creationId xmlns:a16="http://schemas.microsoft.com/office/drawing/2014/main" id="{3BB63688-5977-5640-913C-6B85E650A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78" y="2662184"/>
            <a:ext cx="523438" cy="475417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4F4B184-B31C-0089-42F6-7108FCC19DB0}"/>
              </a:ext>
            </a:extLst>
          </p:cNvPr>
          <p:cNvCxnSpPr/>
          <p:nvPr/>
        </p:nvCxnSpPr>
        <p:spPr>
          <a:xfrm>
            <a:off x="2023198" y="2554134"/>
            <a:ext cx="936427" cy="8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F3F0AB5-806F-B0BF-55AE-F1CCBCC60246}"/>
              </a:ext>
            </a:extLst>
          </p:cNvPr>
          <p:cNvCxnSpPr/>
          <p:nvPr/>
        </p:nvCxnSpPr>
        <p:spPr>
          <a:xfrm rot="10800000">
            <a:off x="798640" y="2554134"/>
            <a:ext cx="1008459" cy="8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9">
            <a:extLst>
              <a:ext uri="{FF2B5EF4-FFF2-40B4-BE49-F238E27FC236}">
                <a16:creationId xmlns:a16="http://schemas.microsoft.com/office/drawing/2014/main" id="{7E08FD26-E21D-5907-EBBB-DEE5A3EEE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050" y="2446085"/>
            <a:ext cx="432197" cy="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8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l-GR" altLang="en-US" sz="1008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9">
            <a:extLst>
              <a:ext uri="{FF2B5EF4-FFF2-40B4-BE49-F238E27FC236}">
                <a16:creationId xmlns:a16="http://schemas.microsoft.com/office/drawing/2014/main" id="{9E87246A-4829-F99D-491F-0926A2C50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623" y="2943460"/>
            <a:ext cx="144066" cy="21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7" i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l-GR" altLang="en-US" sz="807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9">
            <a:extLst>
              <a:ext uri="{FF2B5EF4-FFF2-40B4-BE49-F238E27FC236}">
                <a16:creationId xmlns:a16="http://schemas.microsoft.com/office/drawing/2014/main" id="{F1215BE5-DBD7-815E-2635-66C33CB4D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54" y="2953528"/>
            <a:ext cx="331641" cy="21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d/4</a:t>
            </a:r>
            <a:endParaRPr lang="el-GR" altLang="en-US" sz="807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9">
            <a:extLst>
              <a:ext uri="{FF2B5EF4-FFF2-40B4-BE49-F238E27FC236}">
                <a16:creationId xmlns:a16="http://schemas.microsoft.com/office/drawing/2014/main" id="{FDFC0A99-D7D1-1E5D-2421-FF5529FF6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441" y="2953528"/>
            <a:ext cx="424994" cy="21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d/4</a:t>
            </a:r>
            <a:endParaRPr lang="el-GR" altLang="en-US" sz="807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CA24A2E-2770-6335-CF79-1191B0D95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540" y="2949291"/>
            <a:ext cx="338255" cy="21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d/2</a:t>
            </a:r>
            <a:endParaRPr lang="el-GR" altLang="en-US" sz="807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79">
            <a:extLst>
              <a:ext uri="{FF2B5EF4-FFF2-40B4-BE49-F238E27FC236}">
                <a16:creationId xmlns:a16="http://schemas.microsoft.com/office/drawing/2014/main" id="{DB4923E1-B104-A490-5789-72C2FBF05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697" y="2937647"/>
            <a:ext cx="362566" cy="21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d/2</a:t>
            </a:r>
            <a:endParaRPr lang="el-GR" altLang="en-US" sz="807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79">
            <a:extLst>
              <a:ext uri="{FF2B5EF4-FFF2-40B4-BE49-F238E27FC236}">
                <a16:creationId xmlns:a16="http://schemas.microsoft.com/office/drawing/2014/main" id="{B592DF8B-D1DE-7BC3-636D-4019BF7FD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606" y="2934270"/>
            <a:ext cx="417792" cy="21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3d/4</a:t>
            </a:r>
            <a:endParaRPr lang="el-GR" altLang="en-US" sz="807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79">
            <a:extLst>
              <a:ext uri="{FF2B5EF4-FFF2-40B4-BE49-F238E27FC236}">
                <a16:creationId xmlns:a16="http://schemas.microsoft.com/office/drawing/2014/main" id="{ECD47E18-8A8C-35E3-6F67-6522B53CD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364" y="2943741"/>
            <a:ext cx="393477" cy="21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3d/4</a:t>
            </a:r>
            <a:endParaRPr lang="el-GR" altLang="en-US" sz="807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79">
            <a:extLst>
              <a:ext uri="{FF2B5EF4-FFF2-40B4-BE49-F238E27FC236}">
                <a16:creationId xmlns:a16="http://schemas.microsoft.com/office/drawing/2014/main" id="{F3CD81A1-84B7-BF2E-4D34-F99329228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198" y="2948973"/>
            <a:ext cx="144066" cy="21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l-GR" altLang="en-US" sz="807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98F698B-21B3-3711-DA4F-D9A34004390F}"/>
              </a:ext>
            </a:extLst>
          </p:cNvPr>
          <p:cNvCxnSpPr>
            <a:cxnSpLocks/>
          </p:cNvCxnSpPr>
          <p:nvPr/>
        </p:nvCxnSpPr>
        <p:spPr>
          <a:xfrm>
            <a:off x="1114147" y="1991835"/>
            <a:ext cx="434196" cy="8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953EE5F-FC03-2304-5A05-C742B46FB3B3}"/>
              </a:ext>
            </a:extLst>
          </p:cNvPr>
          <p:cNvCxnSpPr>
            <a:cxnSpLocks/>
          </p:cNvCxnSpPr>
          <p:nvPr/>
        </p:nvCxnSpPr>
        <p:spPr>
          <a:xfrm flipH="1">
            <a:off x="251753" y="2000051"/>
            <a:ext cx="5547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TextBox 79">
            <a:extLst>
              <a:ext uri="{FF2B5EF4-FFF2-40B4-BE49-F238E27FC236}">
                <a16:creationId xmlns:a16="http://schemas.microsoft.com/office/drawing/2014/main" id="{86F74D73-2A18-E054-09F5-85E84E13C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41" y="1898405"/>
            <a:ext cx="432197" cy="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8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l-GR" altLang="en-US" sz="1008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4F2D48C-B578-B862-DD44-99322D615775}"/>
              </a:ext>
            </a:extLst>
          </p:cNvPr>
          <p:cNvCxnSpPr>
            <a:cxnSpLocks/>
          </p:cNvCxnSpPr>
          <p:nvPr/>
        </p:nvCxnSpPr>
        <p:spPr>
          <a:xfrm>
            <a:off x="4069757" y="1981141"/>
            <a:ext cx="22849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E13F6D6-8A24-B3AA-B550-8351EAE3EA52}"/>
              </a:ext>
            </a:extLst>
          </p:cNvPr>
          <p:cNvCxnSpPr>
            <a:cxnSpLocks/>
          </p:cNvCxnSpPr>
          <p:nvPr/>
        </p:nvCxnSpPr>
        <p:spPr>
          <a:xfrm flipH="1">
            <a:off x="3024582" y="1962865"/>
            <a:ext cx="3945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79">
            <a:extLst>
              <a:ext uri="{FF2B5EF4-FFF2-40B4-BE49-F238E27FC236}">
                <a16:creationId xmlns:a16="http://schemas.microsoft.com/office/drawing/2014/main" id="{AAF16FB8-FD12-911F-934A-686BAE522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509" y="1879563"/>
            <a:ext cx="1215819" cy="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8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d=8&lt;&lt;S</a:t>
            </a:r>
            <a:endParaRPr lang="el-GR" altLang="en-US" sz="1008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5" name="Group 5">
            <a:extLst>
              <a:ext uri="{FF2B5EF4-FFF2-40B4-BE49-F238E27FC236}">
                <a16:creationId xmlns:a16="http://schemas.microsoft.com/office/drawing/2014/main" id="{C8450E44-723F-6A40-C331-5046AA371283}"/>
              </a:ext>
            </a:extLst>
          </p:cNvPr>
          <p:cNvGraphicFramePr>
            <a:graphicFrameLocks noGrp="1"/>
          </p:cNvGraphicFramePr>
          <p:nvPr/>
        </p:nvGraphicFramePr>
        <p:xfrm>
          <a:off x="3667630" y="950748"/>
          <a:ext cx="654697" cy="232106"/>
        </p:xfrm>
        <a:graphic>
          <a:graphicData uri="http://schemas.openxmlformats.org/drawingml/2006/table">
            <a:tbl>
              <a:tblPr/>
              <a:tblGrid>
                <a:gridCol w="16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106"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 dirty="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6" name="Text Box 105">
            <a:extLst>
              <a:ext uri="{FF2B5EF4-FFF2-40B4-BE49-F238E27FC236}">
                <a16:creationId xmlns:a16="http://schemas.microsoft.com/office/drawing/2014/main" id="{3F4ACB09-D560-81D0-7388-8B7BB06BD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625" y="985897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0</a:t>
            </a:r>
          </a:p>
        </p:txBody>
      </p:sp>
      <p:sp>
        <p:nvSpPr>
          <p:cNvPr id="97" name="Text Box 105">
            <a:extLst>
              <a:ext uri="{FF2B5EF4-FFF2-40B4-BE49-F238E27FC236}">
                <a16:creationId xmlns:a16="http://schemas.microsoft.com/office/drawing/2014/main" id="{A646A8B8-D793-285F-0463-07A08D31B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6162" y="985897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1</a:t>
            </a:r>
          </a:p>
        </p:txBody>
      </p:sp>
      <p:sp>
        <p:nvSpPr>
          <p:cNvPr id="100" name="Text Box 105">
            <a:extLst>
              <a:ext uri="{FF2B5EF4-FFF2-40B4-BE49-F238E27FC236}">
                <a16:creationId xmlns:a16="http://schemas.microsoft.com/office/drawing/2014/main" id="{F88DE54F-DA0B-A47C-CE88-DC9F3194D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830" y="985897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1</a:t>
            </a:r>
          </a:p>
        </p:txBody>
      </p:sp>
      <p:sp>
        <p:nvSpPr>
          <p:cNvPr id="101" name="Text Box 105">
            <a:extLst>
              <a:ext uri="{FF2B5EF4-FFF2-40B4-BE49-F238E27FC236}">
                <a16:creationId xmlns:a16="http://schemas.microsoft.com/office/drawing/2014/main" id="{9ED24576-1205-868C-83AB-F80D20DF5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397" y="985897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1</a:t>
            </a:r>
          </a:p>
        </p:txBody>
      </p:sp>
      <p:graphicFrame>
        <p:nvGraphicFramePr>
          <p:cNvPr id="102" name="Group 5">
            <a:extLst>
              <a:ext uri="{FF2B5EF4-FFF2-40B4-BE49-F238E27FC236}">
                <a16:creationId xmlns:a16="http://schemas.microsoft.com/office/drawing/2014/main" id="{BB6BC7D5-DEB0-561C-1A9E-CCB3B8DE2BE6}"/>
              </a:ext>
            </a:extLst>
          </p:cNvPr>
          <p:cNvGraphicFramePr>
            <a:graphicFrameLocks noGrp="1"/>
          </p:cNvGraphicFramePr>
          <p:nvPr/>
        </p:nvGraphicFramePr>
        <p:xfrm>
          <a:off x="3670632" y="1259010"/>
          <a:ext cx="654697" cy="232106"/>
        </p:xfrm>
        <a:graphic>
          <a:graphicData uri="http://schemas.openxmlformats.org/drawingml/2006/table">
            <a:tbl>
              <a:tblPr/>
              <a:tblGrid>
                <a:gridCol w="16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106"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 dirty="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3" name="Text Box 105">
            <a:extLst>
              <a:ext uri="{FF2B5EF4-FFF2-40B4-BE49-F238E27FC236}">
                <a16:creationId xmlns:a16="http://schemas.microsoft.com/office/drawing/2014/main" id="{53385852-96CF-A676-8D29-AF6FE6005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627" y="1294159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0</a:t>
            </a:r>
          </a:p>
        </p:txBody>
      </p:sp>
      <p:sp>
        <p:nvSpPr>
          <p:cNvPr id="104" name="Text Box 105">
            <a:extLst>
              <a:ext uri="{FF2B5EF4-FFF2-40B4-BE49-F238E27FC236}">
                <a16:creationId xmlns:a16="http://schemas.microsoft.com/office/drawing/2014/main" id="{C4E97D72-D402-41F1-0F4C-AC45D23D5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164" y="1294159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1</a:t>
            </a:r>
          </a:p>
        </p:txBody>
      </p:sp>
      <p:sp>
        <p:nvSpPr>
          <p:cNvPr id="105" name="Text Box 105">
            <a:extLst>
              <a:ext uri="{FF2B5EF4-FFF2-40B4-BE49-F238E27FC236}">
                <a16:creationId xmlns:a16="http://schemas.microsoft.com/office/drawing/2014/main" id="{E7311244-F9DB-C41A-BC3D-13E8F64F7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832" y="1294159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1</a:t>
            </a:r>
          </a:p>
        </p:txBody>
      </p:sp>
      <p:sp>
        <p:nvSpPr>
          <p:cNvPr id="106" name="Text Box 105">
            <a:extLst>
              <a:ext uri="{FF2B5EF4-FFF2-40B4-BE49-F238E27FC236}">
                <a16:creationId xmlns:a16="http://schemas.microsoft.com/office/drawing/2014/main" id="{781F02BF-F42C-2D54-D829-086982D8A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399" y="1294159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1</a:t>
            </a:r>
          </a:p>
        </p:txBody>
      </p:sp>
      <p:graphicFrame>
        <p:nvGraphicFramePr>
          <p:cNvPr id="107" name="Group 5">
            <a:extLst>
              <a:ext uri="{FF2B5EF4-FFF2-40B4-BE49-F238E27FC236}">
                <a16:creationId xmlns:a16="http://schemas.microsoft.com/office/drawing/2014/main" id="{6635B6F3-7D4D-B18D-E26D-76B53B760AD5}"/>
              </a:ext>
            </a:extLst>
          </p:cNvPr>
          <p:cNvGraphicFramePr>
            <a:graphicFrameLocks noGrp="1"/>
          </p:cNvGraphicFramePr>
          <p:nvPr/>
        </p:nvGraphicFramePr>
        <p:xfrm>
          <a:off x="3667630" y="1613522"/>
          <a:ext cx="654697" cy="232106"/>
        </p:xfrm>
        <a:graphic>
          <a:graphicData uri="http://schemas.openxmlformats.org/drawingml/2006/table">
            <a:tbl>
              <a:tblPr/>
              <a:tblGrid>
                <a:gridCol w="16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106"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 dirty="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l-GR" sz="900" dirty="0"/>
                    </a:p>
                  </a:txBody>
                  <a:tcPr marL="46101" marR="46101" marT="23051" marB="23051" anchor="ctr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8" name="Text Box 105">
            <a:extLst>
              <a:ext uri="{FF2B5EF4-FFF2-40B4-BE49-F238E27FC236}">
                <a16:creationId xmlns:a16="http://schemas.microsoft.com/office/drawing/2014/main" id="{67DEE2E9-1DFA-8B37-B717-C57495944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625" y="1613522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0</a:t>
            </a:r>
          </a:p>
        </p:txBody>
      </p:sp>
      <p:sp>
        <p:nvSpPr>
          <p:cNvPr id="109" name="Text Box 105">
            <a:extLst>
              <a:ext uri="{FF2B5EF4-FFF2-40B4-BE49-F238E27FC236}">
                <a16:creationId xmlns:a16="http://schemas.microsoft.com/office/drawing/2014/main" id="{F59C23EC-6873-7DB4-A372-69BAD89DC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6162" y="1613522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0</a:t>
            </a:r>
          </a:p>
        </p:txBody>
      </p:sp>
      <p:sp>
        <p:nvSpPr>
          <p:cNvPr id="110" name="Text Box 105">
            <a:extLst>
              <a:ext uri="{FF2B5EF4-FFF2-40B4-BE49-F238E27FC236}">
                <a16:creationId xmlns:a16="http://schemas.microsoft.com/office/drawing/2014/main" id="{799E0213-2253-89D9-3802-A698496B7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830" y="1613522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0</a:t>
            </a:r>
          </a:p>
        </p:txBody>
      </p:sp>
      <p:sp>
        <p:nvSpPr>
          <p:cNvPr id="111" name="Text Box 105">
            <a:extLst>
              <a:ext uri="{FF2B5EF4-FFF2-40B4-BE49-F238E27FC236}">
                <a16:creationId xmlns:a16="http://schemas.microsoft.com/office/drawing/2014/main" id="{1F2455DD-52B4-264C-AB87-43C312073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397" y="1613522"/>
            <a:ext cx="108850" cy="171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45375" tIns="23595" rIns="45375" bIns="23595">
            <a:spAutoFit/>
          </a:bodyPr>
          <a:lstStyle/>
          <a:p>
            <a:pPr algn="ctr">
              <a:spcBef>
                <a:spcPts val="378"/>
              </a:spcBef>
              <a:tabLst>
                <a:tab pos="0" algn="l"/>
                <a:tab pos="225718" algn="l"/>
                <a:tab pos="452236" algn="l"/>
                <a:tab pos="678754" algn="l"/>
                <a:tab pos="905272" algn="l"/>
                <a:tab pos="1131790" algn="l"/>
                <a:tab pos="1358309" algn="l"/>
                <a:tab pos="1584827" algn="l"/>
                <a:tab pos="1811345" algn="l"/>
                <a:tab pos="2037863" algn="l"/>
                <a:tab pos="2264381" algn="l"/>
                <a:tab pos="2490899" algn="l"/>
                <a:tab pos="2717418" algn="l"/>
                <a:tab pos="2943936" algn="l"/>
                <a:tab pos="3170454" algn="l"/>
                <a:tab pos="3396972" algn="l"/>
                <a:tab pos="3623490" algn="l"/>
                <a:tab pos="3850008" algn="l"/>
                <a:tab pos="4076527" algn="l"/>
                <a:tab pos="4303044" algn="l"/>
                <a:tab pos="4529563" algn="l"/>
              </a:tabLst>
            </a:pPr>
            <a:r>
              <a:rPr lang="en-US" sz="807" b="1" dirty="0">
                <a:latin typeface="Times New Roman" pitchFamily="16" charset="0"/>
                <a:cs typeface="Arial" charset="0"/>
              </a:rPr>
              <a:t>0</a:t>
            </a:r>
          </a:p>
        </p:txBody>
      </p:sp>
      <p:cxnSp>
        <p:nvCxnSpPr>
          <p:cNvPr id="114" name="Connector: Curved 113">
            <a:extLst>
              <a:ext uri="{FF2B5EF4-FFF2-40B4-BE49-F238E27FC236}">
                <a16:creationId xmlns:a16="http://schemas.microsoft.com/office/drawing/2014/main" id="{44C6F1CD-1481-D11A-D243-E35D81B2E9D6}"/>
              </a:ext>
            </a:extLst>
          </p:cNvPr>
          <p:cNvCxnSpPr>
            <a:cxnSpLocks/>
            <a:stCxn id="107" idx="3"/>
            <a:endCxn id="70" idx="2"/>
          </p:cNvCxnSpPr>
          <p:nvPr/>
        </p:nvCxnSpPr>
        <p:spPr>
          <a:xfrm flipH="1">
            <a:off x="1060359" y="1729575"/>
            <a:ext cx="3261968" cy="1408026"/>
          </a:xfrm>
          <a:prstGeom prst="curvedConnector4">
            <a:avLst>
              <a:gd name="adj1" fmla="val -7008"/>
              <a:gd name="adj2" fmla="val 12164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or: Curved 118">
            <a:extLst>
              <a:ext uri="{FF2B5EF4-FFF2-40B4-BE49-F238E27FC236}">
                <a16:creationId xmlns:a16="http://schemas.microsoft.com/office/drawing/2014/main" id="{EED76337-B534-B9F3-04D4-FF44CB31F992}"/>
              </a:ext>
            </a:extLst>
          </p:cNvPr>
          <p:cNvCxnSpPr>
            <a:cxnSpLocks/>
            <a:stCxn id="102" idx="3"/>
            <a:endCxn id="73" idx="3"/>
          </p:cNvCxnSpPr>
          <p:nvPr/>
        </p:nvCxnSpPr>
        <p:spPr>
          <a:xfrm flipH="1">
            <a:off x="2942816" y="1375063"/>
            <a:ext cx="1382513" cy="1524830"/>
          </a:xfrm>
          <a:prstGeom prst="curvedConnector3">
            <a:avLst>
              <a:gd name="adj1" fmla="val -1653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or: Curved 122">
            <a:extLst>
              <a:ext uri="{FF2B5EF4-FFF2-40B4-BE49-F238E27FC236}">
                <a16:creationId xmlns:a16="http://schemas.microsoft.com/office/drawing/2014/main" id="{003BEE67-DD51-956C-FA0E-C84E41950F1F}"/>
              </a:ext>
            </a:extLst>
          </p:cNvPr>
          <p:cNvCxnSpPr>
            <a:cxnSpLocks/>
            <a:stCxn id="95" idx="3"/>
            <a:endCxn id="73" idx="3"/>
          </p:cNvCxnSpPr>
          <p:nvPr/>
        </p:nvCxnSpPr>
        <p:spPr>
          <a:xfrm flipH="1">
            <a:off x="2942816" y="1066801"/>
            <a:ext cx="1379511" cy="1833092"/>
          </a:xfrm>
          <a:prstGeom prst="curvedConnector3">
            <a:avLst>
              <a:gd name="adj1" fmla="val -1657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667623CE-85B9-7D85-F1F4-ADE4A17AEBD5}"/>
              </a:ext>
            </a:extLst>
          </p:cNvPr>
          <p:cNvSpPr txBox="1"/>
          <p:nvPr/>
        </p:nvSpPr>
        <p:spPr>
          <a:xfrm>
            <a:off x="-59704" y="2680355"/>
            <a:ext cx="7809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4 workers </a:t>
            </a:r>
          </a:p>
          <a:p>
            <a:pPr algn="ctr"/>
            <a:r>
              <a:rPr lang="en-US" sz="900" dirty="0"/>
              <a:t>computing</a:t>
            </a:r>
          </a:p>
          <a:p>
            <a:pPr algn="ctr"/>
            <a:r>
              <a:rPr lang="en-US" sz="900" dirty="0"/>
              <a:t>correlations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F9A9AD6-2891-CD4D-98FA-0392E8C2564F}"/>
              </a:ext>
            </a:extLst>
          </p:cNvPr>
          <p:cNvSpPr txBox="1"/>
          <p:nvPr/>
        </p:nvSpPr>
        <p:spPr>
          <a:xfrm>
            <a:off x="3024582" y="563114"/>
            <a:ext cx="1568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Hamming Weight – based</a:t>
            </a:r>
          </a:p>
          <a:p>
            <a:pPr algn="ctr"/>
            <a:r>
              <a:rPr lang="en-US" sz="800" dirty="0"/>
              <a:t>hashing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AAE6440-4AB7-4864-BC26-3C230361DFDB}"/>
              </a:ext>
            </a:extLst>
          </p:cNvPr>
          <p:cNvCxnSpPr/>
          <p:nvPr/>
        </p:nvCxnSpPr>
        <p:spPr>
          <a:xfrm>
            <a:off x="2457795" y="2662184"/>
            <a:ext cx="0" cy="324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77FFBAAA-CE76-05C3-7DF9-C40113510D0E}"/>
              </a:ext>
            </a:extLst>
          </p:cNvPr>
          <p:cNvCxnSpPr/>
          <p:nvPr/>
        </p:nvCxnSpPr>
        <p:spPr>
          <a:xfrm>
            <a:off x="2380960" y="2684858"/>
            <a:ext cx="0" cy="324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5B9CC418-F6C9-3B87-8149-A45E18C92E51}"/>
              </a:ext>
            </a:extLst>
          </p:cNvPr>
          <p:cNvCxnSpPr/>
          <p:nvPr/>
        </p:nvCxnSpPr>
        <p:spPr>
          <a:xfrm>
            <a:off x="1266853" y="2684858"/>
            <a:ext cx="0" cy="324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60028E54-8317-58D1-4155-3F1D7B67E79E}"/>
              </a:ext>
            </a:extLst>
          </p:cNvPr>
          <p:cNvCxnSpPr/>
          <p:nvPr/>
        </p:nvCxnSpPr>
        <p:spPr>
          <a:xfrm>
            <a:off x="1382105" y="2684858"/>
            <a:ext cx="0" cy="324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87FE267-9A92-E53A-E746-13088B8DEBBC}"/>
              </a:ext>
            </a:extLst>
          </p:cNvPr>
          <p:cNvCxnSpPr/>
          <p:nvPr/>
        </p:nvCxnSpPr>
        <p:spPr>
          <a:xfrm>
            <a:off x="1843115" y="2684858"/>
            <a:ext cx="0" cy="324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008E88A-F6A6-B4CA-7C19-B4BB3AAE412E}"/>
              </a:ext>
            </a:extLst>
          </p:cNvPr>
          <p:cNvCxnSpPr/>
          <p:nvPr/>
        </p:nvCxnSpPr>
        <p:spPr>
          <a:xfrm>
            <a:off x="1919950" y="2684858"/>
            <a:ext cx="0" cy="324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4B85E6-2019-ABA7-933F-F1E9DCCB09A5}"/>
                  </a:ext>
                </a:extLst>
              </p:cNvPr>
              <p:cNvSpPr txBox="1"/>
              <p:nvPr/>
            </p:nvSpPr>
            <p:spPr>
              <a:xfrm>
                <a:off x="1742806" y="1528170"/>
                <a:ext cx="1240724" cy="267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𝑐𝑜𝑟𝑟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l-GR" sz="9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l-GR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9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4B85E6-2019-ABA7-933F-F1E9DCCB0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806" y="1528170"/>
                <a:ext cx="1240724" cy="267766"/>
              </a:xfrm>
              <a:prstGeom prst="rect">
                <a:avLst/>
              </a:prstGeom>
              <a:blipFill>
                <a:blip r:embed="rId2"/>
                <a:stretch>
                  <a:fillRect l="-493" t="-2273" r="-2956" b="-1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8BF2250-EED8-58F3-9466-08BD16421878}"/>
                  </a:ext>
                </a:extLst>
              </p:cNvPr>
              <p:cNvSpPr txBox="1"/>
              <p:nvPr/>
            </p:nvSpPr>
            <p:spPr>
              <a:xfrm>
                <a:off x="3005628" y="2967614"/>
                <a:ext cx="1577098" cy="149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900" dirty="0">
                    <a:ea typeface="Cambria Math" panose="02040503050406030204" pitchFamily="18" charset="0"/>
                  </a:rPr>
                  <a:t>|</a:t>
                </a:r>
                <a:r>
                  <a:rPr lang="el-GR" sz="9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900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9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9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l-GR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90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9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9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900" dirty="0">
                    <a:ea typeface="Cambria Math" panose="02040503050406030204" pitchFamily="18" charset="0"/>
                  </a:rPr>
                  <a:t>|</a:t>
                </a:r>
                <a14:m>
                  <m:oMath xmlns:m="http://schemas.openxmlformats.org/officeDocument/2006/math">
                    <m:r>
                      <a:rPr lang="el-GR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l-GR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90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9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9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9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8BF2250-EED8-58F3-9466-08BD16421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628" y="2967614"/>
                <a:ext cx="1577098" cy="149593"/>
              </a:xfrm>
              <a:prstGeom prst="rect">
                <a:avLst/>
              </a:prstGeom>
              <a:blipFill>
                <a:blip r:embed="rId3"/>
                <a:stretch>
                  <a:fillRect l="-4633" t="-29167" r="-2703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59684E5-BBF5-3423-AED4-7038D1DF759E}"/>
                  </a:ext>
                </a:extLst>
              </p:cNvPr>
              <p:cNvSpPr txBox="1"/>
              <p:nvPr/>
            </p:nvSpPr>
            <p:spPr>
              <a:xfrm>
                <a:off x="1665435" y="1954888"/>
                <a:ext cx="1364091" cy="258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𝑐𝑜𝑟𝑟</m:t>
                        </m:r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m:rPr>
                            <m:sty m:val="p"/>
                          </m:rPr>
                          <a:rPr lang="en-US" sz="1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𝑐𝑜𝑟𝑟</m:t>
                        </m:r>
                      </m:sub>
                    </m:sSub>
                  </m:oMath>
                </a14:m>
                <a:endParaRPr lang="en-US" sz="1000" baseline="-25000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59684E5-BBF5-3423-AED4-7038D1DF7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435" y="1954888"/>
                <a:ext cx="1364091" cy="258597"/>
              </a:xfrm>
              <a:prstGeom prst="rect">
                <a:avLst/>
              </a:prstGeom>
              <a:blipFill>
                <a:blip r:embed="rId4"/>
                <a:stretch>
                  <a:fillRect t="-238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A727F7C-C353-0AC6-44F0-A8F989C5312F}"/>
                  </a:ext>
                </a:extLst>
              </p:cNvPr>
              <p:cNvSpPr txBox="1"/>
              <p:nvPr/>
            </p:nvSpPr>
            <p:spPr>
              <a:xfrm>
                <a:off x="1673281" y="2137811"/>
                <a:ext cx="1352165" cy="355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l-GR" sz="105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050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05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105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050" dirty="0"/>
                          <m:t>T</m:t>
                        </m:r>
                        <m:r>
                          <m:rPr>
                            <m:nor/>
                          </m:rPr>
                          <a:rPr lang="en-US" sz="1050" baseline="-25000" dirty="0"/>
                          <m:t>Corr</m:t>
                        </m:r>
                        <m:r>
                          <m:rPr>
                            <m:nor/>
                          </m:rPr>
                          <a:rPr lang="en-US" sz="1050" baseline="-25000" dirty="0"/>
                          <m:t> </m:t>
                        </m:r>
                      </m:num>
                      <m:den>
                        <m:r>
                          <a:rPr lang="el-GR" sz="105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1050" dirty="0"/>
                  <a:t> </a:t>
                </a: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A727F7C-C353-0AC6-44F0-A8F989C53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281" y="2137811"/>
                <a:ext cx="1352165" cy="3558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73C997C2-C712-F5EF-8DFD-250DC083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Vertical Scalability via Stream Synopses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0F86FB-2689-A169-E76B-EC9D8C20D52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20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35027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0C712-4977-D971-AB8A-AA2CF902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Stream Synopses SOTA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D72ACDE-DB6C-525B-37F2-382A3B2AF1E8}"/>
              </a:ext>
            </a:extLst>
          </p:cNvPr>
          <p:cNvSpPr txBox="1"/>
          <p:nvPr/>
        </p:nvSpPr>
        <p:spPr>
          <a:xfrm>
            <a:off x="134722" y="463655"/>
            <a:ext cx="4444809" cy="273087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Status of prominent Big Data platforms 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20" dirty="0">
                <a:latin typeface="Tahoma"/>
                <a:cs typeface="Tahoma"/>
              </a:rPr>
              <a:t>Apache Spark supports stream processing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20" dirty="0">
                <a:latin typeface="Tahoma"/>
                <a:cs typeface="Tahoma"/>
              </a:rPr>
              <a:t>Apache </a:t>
            </a:r>
            <a:r>
              <a:rPr lang="en-US" sz="1100" spc="-20" dirty="0" err="1">
                <a:latin typeface="Tahoma"/>
                <a:cs typeface="Tahoma"/>
              </a:rPr>
              <a:t>Flink</a:t>
            </a:r>
            <a:r>
              <a:rPr lang="en-US" sz="1100" spc="-20" dirty="0">
                <a:latin typeface="Tahoma"/>
                <a:cs typeface="Tahoma"/>
              </a:rPr>
              <a:t> is built from scratch for stream processing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20" dirty="0">
                <a:latin typeface="Tahoma"/>
                <a:cs typeface="Tahoma"/>
              </a:rPr>
              <a:t>But…No Native API dedicated to Stream Synopses in No platform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20" dirty="0">
                <a:latin typeface="Tahoma"/>
                <a:cs typeface="Tahoma"/>
              </a:rPr>
              <a:t>State-of-the-art Synopsis Libraries do exist though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Courier New" panose="02070309020205020404" pitchFamily="49" charset="0"/>
              <a:buChar char="o"/>
              <a:tabLst>
                <a:tab pos="265113" algn="l"/>
              </a:tabLst>
            </a:pPr>
            <a:r>
              <a:rPr lang="en-US" sz="1100" spc="-20" dirty="0">
                <a:latin typeface="Tahoma"/>
                <a:cs typeface="Tahoma"/>
              </a:rPr>
              <a:t>Apache </a:t>
            </a:r>
            <a:r>
              <a:rPr lang="en-US" sz="1100" spc="-20" dirty="0" err="1">
                <a:latin typeface="Tahoma"/>
                <a:cs typeface="Tahoma"/>
              </a:rPr>
              <a:t>DataSketches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Courier New" panose="02070309020205020404" pitchFamily="49" charset="0"/>
              <a:buChar char="o"/>
              <a:tabLst>
                <a:tab pos="265113" algn="l"/>
              </a:tabLst>
            </a:pPr>
            <a:r>
              <a:rPr lang="en-US" sz="1100" spc="-20" dirty="0">
                <a:latin typeface="Tahoma"/>
                <a:cs typeface="Tahoma"/>
              </a:rPr>
              <a:t>Stream-lib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20" dirty="0">
                <a:latin typeface="Tahoma"/>
                <a:cs typeface="Tahoma"/>
              </a:rPr>
              <a:t>Efforts on parallel stream summary maintenance as well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Courier New" panose="02070309020205020404" pitchFamily="49" charset="0"/>
              <a:buChar char="o"/>
              <a:tabLst>
                <a:tab pos="265113" algn="l"/>
              </a:tabLst>
            </a:pPr>
            <a:r>
              <a:rPr lang="en-US" sz="1100" spc="-20" dirty="0" err="1">
                <a:latin typeface="Tahoma"/>
                <a:cs typeface="Tahoma"/>
              </a:rPr>
              <a:t>SnappyData</a:t>
            </a:r>
            <a:r>
              <a:rPr lang="en-US" sz="1100" spc="-20" dirty="0">
                <a:latin typeface="Tahoma"/>
                <a:cs typeface="Tahoma"/>
              </a:rPr>
              <a:t> SDE 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Courier New" panose="02070309020205020404" pitchFamily="49" charset="0"/>
              <a:buChar char="o"/>
              <a:tabLst>
                <a:tab pos="265113" algn="l"/>
              </a:tabLst>
            </a:pPr>
            <a:r>
              <a:rPr lang="en-US" sz="1100" spc="-20" dirty="0" err="1">
                <a:latin typeface="Tahoma"/>
                <a:cs typeface="Tahoma"/>
              </a:rPr>
              <a:t>StreamApprox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Courier New" panose="02070309020205020404" pitchFamily="49" charset="0"/>
              <a:buChar char="o"/>
              <a:tabLst>
                <a:tab pos="265113" algn="l"/>
              </a:tabLst>
            </a:pPr>
            <a:r>
              <a:rPr lang="en-US" sz="1100" spc="-20" dirty="0">
                <a:latin typeface="Tahoma"/>
                <a:cs typeface="Tahoma"/>
              </a:rPr>
              <a:t>Condor</a:t>
            </a:r>
          </a:p>
          <a:p>
            <a:pPr marL="38099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tabLst>
                <a:tab pos="214629" algn="l"/>
              </a:tabLst>
            </a:pPr>
            <a:endParaRPr lang="en-US" sz="1100" spc="-20" dirty="0">
              <a:latin typeface="Tahoma"/>
              <a:cs typeface="Tahoma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29370D8-1920-E9E5-E6E5-7B2AC5E71C5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21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499875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662C-5164-03A4-8A66-52A11AE3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Apache </a:t>
            </a:r>
            <a:r>
              <a:rPr lang="en-US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DataSketches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65736-2AB5-AD98-A017-18EF75FC9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85" y="609395"/>
            <a:ext cx="3213531" cy="129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FF80FB-E307-BB8D-51D5-A4C004FECE29}"/>
              </a:ext>
            </a:extLst>
          </p:cNvPr>
          <p:cNvSpPr txBox="1"/>
          <p:nvPr/>
        </p:nvSpPr>
        <p:spPr>
          <a:xfrm>
            <a:off x="0" y="403066"/>
            <a:ext cx="44195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4"/>
              </a:rPr>
              <a:t>https://datasketches.apache.org/docs/Community/KDD_Tutorial_Summary.html</a:t>
            </a:r>
            <a:r>
              <a:rPr lang="en-US" sz="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A9829-370C-5678-18DB-FD00DBC280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55"/>
          <a:stretch/>
        </p:blipFill>
        <p:spPr>
          <a:xfrm>
            <a:off x="74905" y="1997597"/>
            <a:ext cx="2362200" cy="1332978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49A3620-219A-57D7-BFCC-CD2A98AFB79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22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29316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662C-5164-03A4-8A66-52A11AE3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Apache </a:t>
            </a:r>
            <a:r>
              <a:rPr lang="en-US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DataSketches</a:t>
            </a:r>
            <a:endParaRPr lang="en-US" dirty="0"/>
          </a:p>
        </p:txBody>
      </p:sp>
      <p:pic>
        <p:nvPicPr>
          <p:cNvPr id="6" name="Picture 5" descr="A computer screen shot of a black screen&#10;&#10;Description automatically generated">
            <a:extLst>
              <a:ext uri="{FF2B5EF4-FFF2-40B4-BE49-F238E27FC236}">
                <a16:creationId xmlns:a16="http://schemas.microsoft.com/office/drawing/2014/main" id="{593701F6-D9AC-7391-D8E2-393885A97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449"/>
            <a:ext cx="4610100" cy="28477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8C92B7-69E5-EC68-BC5B-1A570AC1DA72}"/>
              </a:ext>
            </a:extLst>
          </p:cNvPr>
          <p:cNvSpPr/>
          <p:nvPr/>
        </p:nvSpPr>
        <p:spPr>
          <a:xfrm>
            <a:off x="2686050" y="663575"/>
            <a:ext cx="19960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Extensibility</a:t>
            </a:r>
          </a:p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Concerns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2144163-E0BF-24CA-AF60-CCEB240D22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23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7119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662C-5164-03A4-8A66-52A11AE3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Apache </a:t>
            </a:r>
            <a:r>
              <a:rPr lang="en-US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DataSketches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7B302-E9DC-E612-7D93-090828A19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5" r="20248" b="6666"/>
          <a:stretch/>
        </p:blipFill>
        <p:spPr>
          <a:xfrm>
            <a:off x="0" y="587375"/>
            <a:ext cx="4581202" cy="25908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6662AE9-B144-40B1-94DD-F65AF736D4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24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28772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662C-5164-03A4-8A66-52A11AE3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Apache </a:t>
            </a:r>
            <a:r>
              <a:rPr lang="en-US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DataSketches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12863-D27B-E876-9918-B24C2CA00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8"/>
          <a:stretch/>
        </p:blipFill>
        <p:spPr>
          <a:xfrm>
            <a:off x="0" y="502388"/>
            <a:ext cx="4602568" cy="24559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CD1BD-20B6-553C-921E-204568AD4F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25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311756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F892-F33D-5D66-CECE-2A560EFE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Stream-lib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92EC4-7183-0415-862D-42A1CEF56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971"/>
            <a:ext cx="4610100" cy="3172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8E1627-38A6-A777-B775-6BFFE9431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860"/>
          <a:stretch/>
        </p:blipFill>
        <p:spPr>
          <a:xfrm>
            <a:off x="2381250" y="739775"/>
            <a:ext cx="2152650" cy="161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9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E8B7D0-D0B8-AF67-463B-0462B8532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3" t="5963" b="2372"/>
          <a:stretch/>
        </p:blipFill>
        <p:spPr>
          <a:xfrm>
            <a:off x="1162050" y="434975"/>
            <a:ext cx="2286000" cy="28028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816334-B263-D620-D889-E0F49C3FEA1E}"/>
              </a:ext>
            </a:extLst>
          </p:cNvPr>
          <p:cNvSpPr/>
          <p:nvPr/>
        </p:nvSpPr>
        <p:spPr>
          <a:xfrm>
            <a:off x="933450" y="1428387"/>
            <a:ext cx="2743200" cy="288832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755A57-A36C-9D47-FC41-637C2F7533F2}"/>
              </a:ext>
            </a:extLst>
          </p:cNvPr>
          <p:cNvSpPr/>
          <p:nvPr/>
        </p:nvSpPr>
        <p:spPr>
          <a:xfrm>
            <a:off x="933450" y="1730375"/>
            <a:ext cx="2743200" cy="141186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92F338-DF6B-5EDF-0706-0A515B53095F}"/>
              </a:ext>
            </a:extLst>
          </p:cNvPr>
          <p:cNvSpPr/>
          <p:nvPr/>
        </p:nvSpPr>
        <p:spPr>
          <a:xfrm>
            <a:off x="933450" y="2484096"/>
            <a:ext cx="2743200" cy="141186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10DBF-5A1C-6359-2504-638C98EC8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Stream-lib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4EA5BD-02F7-9E87-533C-0DA4FAE26051}"/>
              </a:ext>
            </a:extLst>
          </p:cNvPr>
          <p:cNvSpPr/>
          <p:nvPr/>
        </p:nvSpPr>
        <p:spPr>
          <a:xfrm>
            <a:off x="933450" y="2032363"/>
            <a:ext cx="2743200" cy="141186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0975BF-DEF1-525B-ECA0-D0718C760824}"/>
              </a:ext>
            </a:extLst>
          </p:cNvPr>
          <p:cNvSpPr/>
          <p:nvPr/>
        </p:nvSpPr>
        <p:spPr>
          <a:xfrm>
            <a:off x="2807280" y="-7900"/>
            <a:ext cx="17075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Essentials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85A93F7-2ED4-C3E3-CE70-00ADE29666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27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18519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1" name="Group 1090">
            <a:extLst>
              <a:ext uri="{FF2B5EF4-FFF2-40B4-BE49-F238E27FC236}">
                <a16:creationId xmlns:a16="http://schemas.microsoft.com/office/drawing/2014/main" id="{9C2310EE-1982-DA25-FBD4-E183BB8428EA}"/>
              </a:ext>
            </a:extLst>
          </p:cNvPr>
          <p:cNvGrpSpPr/>
          <p:nvPr/>
        </p:nvGrpSpPr>
        <p:grpSpPr>
          <a:xfrm>
            <a:off x="3087039" y="685424"/>
            <a:ext cx="1491613" cy="594026"/>
            <a:chOff x="3913148" y="2655394"/>
            <a:chExt cx="1340049" cy="594026"/>
          </a:xfrm>
        </p:grpSpPr>
        <p:sp>
          <p:nvSpPr>
            <p:cNvPr id="1093" name="object 18">
              <a:extLst>
                <a:ext uri="{FF2B5EF4-FFF2-40B4-BE49-F238E27FC236}">
                  <a16:creationId xmlns:a16="http://schemas.microsoft.com/office/drawing/2014/main" id="{18863195-9604-508B-DF86-B9F63A8E3ECB}"/>
                </a:ext>
              </a:extLst>
            </p:cNvPr>
            <p:cNvSpPr/>
            <p:nvPr/>
          </p:nvSpPr>
          <p:spPr>
            <a:xfrm>
              <a:off x="5084922" y="2852438"/>
              <a:ext cx="168275" cy="142875"/>
            </a:xfrm>
            <a:custGeom>
              <a:avLst/>
              <a:gdLst/>
              <a:ahLst/>
              <a:cxnLst/>
              <a:rect l="l" t="t" r="r" b="b"/>
              <a:pathLst>
                <a:path w="168275" h="142875">
                  <a:moveTo>
                    <a:pt x="0" y="0"/>
                  </a:moveTo>
                  <a:lnTo>
                    <a:pt x="0" y="142466"/>
                  </a:lnTo>
                  <a:lnTo>
                    <a:pt x="167814" y="71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E8B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4" name="object 19">
              <a:extLst>
                <a:ext uri="{FF2B5EF4-FFF2-40B4-BE49-F238E27FC236}">
                  <a16:creationId xmlns:a16="http://schemas.microsoft.com/office/drawing/2014/main" id="{54585D7A-AE55-BBFE-E7C1-2151D2A8BCEF}"/>
                </a:ext>
              </a:extLst>
            </p:cNvPr>
            <p:cNvSpPr/>
            <p:nvPr/>
          </p:nvSpPr>
          <p:spPr>
            <a:xfrm>
              <a:off x="5084922" y="2852438"/>
              <a:ext cx="168275" cy="142875"/>
            </a:xfrm>
            <a:custGeom>
              <a:avLst/>
              <a:gdLst/>
              <a:ahLst/>
              <a:cxnLst/>
              <a:rect l="l" t="t" r="r" b="b"/>
              <a:pathLst>
                <a:path w="168275" h="142875">
                  <a:moveTo>
                    <a:pt x="0" y="0"/>
                  </a:moveTo>
                  <a:lnTo>
                    <a:pt x="167814" y="71233"/>
                  </a:lnTo>
                  <a:lnTo>
                    <a:pt x="0" y="142466"/>
                  </a:lnTo>
                  <a:lnTo>
                    <a:pt x="0" y="0"/>
                  </a:lnTo>
                  <a:close/>
                </a:path>
              </a:pathLst>
            </a:custGeom>
            <a:ln w="54692">
              <a:solidFill>
                <a:srgbClr val="B2E8B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5" name="object 20">
              <a:extLst>
                <a:ext uri="{FF2B5EF4-FFF2-40B4-BE49-F238E27FC236}">
                  <a16:creationId xmlns:a16="http://schemas.microsoft.com/office/drawing/2014/main" id="{8FC975B4-8DEB-ECF1-FED1-ECBF65E51D2E}"/>
                </a:ext>
              </a:extLst>
            </p:cNvPr>
            <p:cNvSpPr/>
            <p:nvPr/>
          </p:nvSpPr>
          <p:spPr>
            <a:xfrm>
              <a:off x="4016319" y="2859864"/>
              <a:ext cx="1160706" cy="114577"/>
            </a:xfrm>
            <a:custGeom>
              <a:avLst/>
              <a:gdLst/>
              <a:ahLst/>
              <a:cxnLst/>
              <a:rect l="l" t="t" r="r" b="b"/>
              <a:pathLst>
                <a:path w="1132839" h="127634">
                  <a:moveTo>
                    <a:pt x="0" y="127615"/>
                  </a:moveTo>
                  <a:lnTo>
                    <a:pt x="1132710" y="127615"/>
                  </a:lnTo>
                  <a:lnTo>
                    <a:pt x="1132710" y="0"/>
                  </a:lnTo>
                  <a:lnTo>
                    <a:pt x="0" y="0"/>
                  </a:lnTo>
                  <a:lnTo>
                    <a:pt x="0" y="127615"/>
                  </a:lnTo>
                  <a:close/>
                </a:path>
              </a:pathLst>
            </a:custGeom>
            <a:solidFill>
              <a:srgbClr val="B2E8B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5" name="object 31">
              <a:extLst>
                <a:ext uri="{FF2B5EF4-FFF2-40B4-BE49-F238E27FC236}">
                  <a16:creationId xmlns:a16="http://schemas.microsoft.com/office/drawing/2014/main" id="{FCD29BEE-64C5-7162-7DA8-3512D66F9937}"/>
                </a:ext>
              </a:extLst>
            </p:cNvPr>
            <p:cNvSpPr txBox="1"/>
            <p:nvPr/>
          </p:nvSpPr>
          <p:spPr>
            <a:xfrm>
              <a:off x="3913148" y="2864699"/>
              <a:ext cx="1300601" cy="384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842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Stream Summary @ Worker 1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  <a:p>
              <a:pPr marL="0" marR="13970" lvl="0" indent="0" algn="ctr" defTabSz="914400" rtl="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673735" algn="l"/>
                </a:tabLst>
                <a:defRPr/>
              </a:pPr>
              <a:r>
                <a:rPr kumimoji="0" lang="en-US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...</a:t>
              </a:r>
              <a:r>
                <a:rPr kumimoji="0" lang="en-US" sz="750" b="0" i="0" u="none" strike="noStrike" kern="1200" cap="none" spc="-3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</a:t>
              </a:r>
              <a:r>
                <a:rPr kumimoji="0" lang="en-US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</a:t>
              </a:r>
              <a:r>
                <a:rPr kumimoji="0" lang="en-US" sz="75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</a:t>
              </a:r>
              <a:r>
                <a:rPr kumimoji="0" lang="en-US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</a:t>
              </a:r>
              <a:r>
                <a:rPr kumimoji="0" lang="en-US" sz="75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</a:t>
              </a:r>
              <a:r>
                <a:rPr kumimoji="0" lang="en-US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sp>
          <p:nvSpPr>
            <p:cNvPr id="1092" name="object 17">
              <a:extLst>
                <a:ext uri="{FF2B5EF4-FFF2-40B4-BE49-F238E27FC236}">
                  <a16:creationId xmlns:a16="http://schemas.microsoft.com/office/drawing/2014/main" id="{23B00BE2-848D-96C6-2429-4AF83978C155}"/>
                </a:ext>
              </a:extLst>
            </p:cNvPr>
            <p:cNvSpPr/>
            <p:nvPr/>
          </p:nvSpPr>
          <p:spPr>
            <a:xfrm>
              <a:off x="5176896" y="2923671"/>
              <a:ext cx="67310" cy="0"/>
            </a:xfrm>
            <a:custGeom>
              <a:avLst/>
              <a:gdLst/>
              <a:ahLst/>
              <a:cxnLst/>
              <a:rect l="l" t="t" r="r" b="b"/>
              <a:pathLst>
                <a:path w="67310">
                  <a:moveTo>
                    <a:pt x="0" y="0"/>
                  </a:moveTo>
                  <a:lnTo>
                    <a:pt x="66725" y="0"/>
                  </a:lnTo>
                </a:path>
              </a:pathLst>
            </a:custGeom>
            <a:ln w="54692">
              <a:solidFill>
                <a:srgbClr val="B2E8B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6" name="object 22">
              <a:extLst>
                <a:ext uri="{FF2B5EF4-FFF2-40B4-BE49-F238E27FC236}">
                  <a16:creationId xmlns:a16="http://schemas.microsoft.com/office/drawing/2014/main" id="{1678E700-F87E-43FC-4BC3-0AA1CF8F3BBA}"/>
                </a:ext>
              </a:extLst>
            </p:cNvPr>
            <p:cNvSpPr txBox="1"/>
            <p:nvPr/>
          </p:nvSpPr>
          <p:spPr>
            <a:xfrm>
              <a:off x="4341410" y="2655394"/>
              <a:ext cx="142240" cy="1276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</a:t>
              </a:r>
              <a:r>
                <a:rPr kumimoji="0" sz="75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</a:t>
              </a:r>
              <a:r>
                <a:rPr kumimoji="0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</a:t>
              </a:r>
              <a:r>
                <a:rPr kumimoji="0" sz="75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</a:t>
              </a:r>
              <a:r>
                <a:rPr kumimoji="0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</a:t>
              </a:r>
              <a:endParaRPr kumimoji="0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sp>
          <p:nvSpPr>
            <p:cNvPr id="1097" name="object 23">
              <a:extLst>
                <a:ext uri="{FF2B5EF4-FFF2-40B4-BE49-F238E27FC236}">
                  <a16:creationId xmlns:a16="http://schemas.microsoft.com/office/drawing/2014/main" id="{FF341C50-8D23-4145-34A1-2FD12568CEBE}"/>
                </a:ext>
              </a:extLst>
            </p:cNvPr>
            <p:cNvSpPr/>
            <p:nvPr/>
          </p:nvSpPr>
          <p:spPr>
            <a:xfrm>
              <a:off x="4642670" y="2687034"/>
              <a:ext cx="99813" cy="998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8" name="object 24">
              <a:extLst>
                <a:ext uri="{FF2B5EF4-FFF2-40B4-BE49-F238E27FC236}">
                  <a16:creationId xmlns:a16="http://schemas.microsoft.com/office/drawing/2014/main" id="{FD86B735-8735-C0B0-F0AF-135CA051144C}"/>
                </a:ext>
              </a:extLst>
            </p:cNvPr>
            <p:cNvSpPr/>
            <p:nvPr/>
          </p:nvSpPr>
          <p:spPr>
            <a:xfrm>
              <a:off x="4642670" y="2687034"/>
              <a:ext cx="100330" cy="100330"/>
            </a:xfrm>
            <a:custGeom>
              <a:avLst/>
              <a:gdLst/>
              <a:ahLst/>
              <a:cxnLst/>
              <a:rect l="l" t="t" r="r" b="b"/>
              <a:pathLst>
                <a:path w="100330" h="100330">
                  <a:moveTo>
                    <a:pt x="0" y="99813"/>
                  </a:moveTo>
                  <a:lnTo>
                    <a:pt x="99813" y="99813"/>
                  </a:lnTo>
                  <a:lnTo>
                    <a:pt x="99813" y="0"/>
                  </a:lnTo>
                  <a:lnTo>
                    <a:pt x="0" y="0"/>
                  </a:lnTo>
                  <a:lnTo>
                    <a:pt x="0" y="99813"/>
                  </a:lnTo>
                  <a:close/>
                </a:path>
              </a:pathLst>
            </a:custGeom>
            <a:ln w="10938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9" name="object 25">
              <a:extLst>
                <a:ext uri="{FF2B5EF4-FFF2-40B4-BE49-F238E27FC236}">
                  <a16:creationId xmlns:a16="http://schemas.microsoft.com/office/drawing/2014/main" id="{7332A040-B3C4-465B-8FE7-03ACAB853E6D}"/>
                </a:ext>
              </a:extLst>
            </p:cNvPr>
            <p:cNvSpPr/>
            <p:nvPr/>
          </p:nvSpPr>
          <p:spPr>
            <a:xfrm>
              <a:off x="4512995" y="2687034"/>
              <a:ext cx="99813" cy="998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0" name="object 26">
              <a:extLst>
                <a:ext uri="{FF2B5EF4-FFF2-40B4-BE49-F238E27FC236}">
                  <a16:creationId xmlns:a16="http://schemas.microsoft.com/office/drawing/2014/main" id="{6858A9FF-0D27-7377-FBD7-67BAC6F5AB02}"/>
                </a:ext>
              </a:extLst>
            </p:cNvPr>
            <p:cNvSpPr/>
            <p:nvPr/>
          </p:nvSpPr>
          <p:spPr>
            <a:xfrm>
              <a:off x="4512995" y="2687034"/>
              <a:ext cx="100330" cy="100330"/>
            </a:xfrm>
            <a:custGeom>
              <a:avLst/>
              <a:gdLst/>
              <a:ahLst/>
              <a:cxnLst/>
              <a:rect l="l" t="t" r="r" b="b"/>
              <a:pathLst>
                <a:path w="100330" h="100330">
                  <a:moveTo>
                    <a:pt x="0" y="99813"/>
                  </a:moveTo>
                  <a:lnTo>
                    <a:pt x="99813" y="99813"/>
                  </a:lnTo>
                  <a:lnTo>
                    <a:pt x="99813" y="0"/>
                  </a:lnTo>
                  <a:lnTo>
                    <a:pt x="0" y="0"/>
                  </a:lnTo>
                  <a:lnTo>
                    <a:pt x="0" y="99813"/>
                  </a:lnTo>
                  <a:close/>
                </a:path>
              </a:pathLst>
            </a:custGeom>
            <a:ln w="10938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6" name="object 32">
              <a:extLst>
                <a:ext uri="{FF2B5EF4-FFF2-40B4-BE49-F238E27FC236}">
                  <a16:creationId xmlns:a16="http://schemas.microsoft.com/office/drawing/2014/main" id="{10E4DF2C-A270-56BA-3236-5EFC7C070F9E}"/>
                </a:ext>
              </a:extLst>
            </p:cNvPr>
            <p:cNvSpPr/>
            <p:nvPr/>
          </p:nvSpPr>
          <p:spPr>
            <a:xfrm>
              <a:off x="4514078" y="3045934"/>
              <a:ext cx="99813" cy="998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7" name="object 33">
              <a:extLst>
                <a:ext uri="{FF2B5EF4-FFF2-40B4-BE49-F238E27FC236}">
                  <a16:creationId xmlns:a16="http://schemas.microsoft.com/office/drawing/2014/main" id="{F22A9EFC-790B-EAA6-CB93-D2DD47804FDD}"/>
                </a:ext>
              </a:extLst>
            </p:cNvPr>
            <p:cNvSpPr/>
            <p:nvPr/>
          </p:nvSpPr>
          <p:spPr>
            <a:xfrm>
              <a:off x="4514078" y="3045934"/>
              <a:ext cx="100330" cy="100330"/>
            </a:xfrm>
            <a:custGeom>
              <a:avLst/>
              <a:gdLst/>
              <a:ahLst/>
              <a:cxnLst/>
              <a:rect l="l" t="t" r="r" b="b"/>
              <a:pathLst>
                <a:path w="100330" h="100330">
                  <a:moveTo>
                    <a:pt x="0" y="99813"/>
                  </a:moveTo>
                  <a:lnTo>
                    <a:pt x="99813" y="99813"/>
                  </a:lnTo>
                  <a:lnTo>
                    <a:pt x="99813" y="0"/>
                  </a:lnTo>
                  <a:lnTo>
                    <a:pt x="0" y="0"/>
                  </a:lnTo>
                  <a:lnTo>
                    <a:pt x="0" y="99813"/>
                  </a:lnTo>
                  <a:close/>
                </a:path>
              </a:pathLst>
            </a:custGeom>
            <a:ln w="10938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DCFBA9-F25A-AF0A-CEB3-AF4350EE2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Snappy Data SDE &amp; </a:t>
            </a:r>
            <a:r>
              <a:rPr lang="en-US" dirty="0" err="1"/>
              <a:t>StreamApprox</a:t>
            </a:r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A558411-7357-4FCE-8AAE-3AEAFF11C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" y="2431169"/>
            <a:ext cx="486746" cy="486746"/>
          </a:xfrm>
          <a:prstGeom prst="rect">
            <a:avLst/>
          </a:prstGeom>
        </p:spPr>
      </p:pic>
      <p:grpSp>
        <p:nvGrpSpPr>
          <p:cNvPr id="1114" name="Group 1113">
            <a:extLst>
              <a:ext uri="{FF2B5EF4-FFF2-40B4-BE49-F238E27FC236}">
                <a16:creationId xmlns:a16="http://schemas.microsoft.com/office/drawing/2014/main" id="{21606062-4DD2-71F4-B3C6-25BE5518C5C1}"/>
              </a:ext>
            </a:extLst>
          </p:cNvPr>
          <p:cNvGrpSpPr/>
          <p:nvPr/>
        </p:nvGrpSpPr>
        <p:grpSpPr>
          <a:xfrm>
            <a:off x="660212" y="754997"/>
            <a:ext cx="1246746" cy="513726"/>
            <a:chOff x="982104" y="663575"/>
            <a:chExt cx="1246746" cy="513726"/>
          </a:xfrm>
        </p:grpSpPr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94FDB8BD-7F6D-272C-77AD-0861B1AC779C}"/>
                </a:ext>
              </a:extLst>
            </p:cNvPr>
            <p:cNvSpPr/>
            <p:nvPr/>
          </p:nvSpPr>
          <p:spPr>
            <a:xfrm>
              <a:off x="2152549" y="940643"/>
              <a:ext cx="67310" cy="0"/>
            </a:xfrm>
            <a:custGeom>
              <a:avLst/>
              <a:gdLst/>
              <a:ahLst/>
              <a:cxnLst/>
              <a:rect l="l" t="t" r="r" b="b"/>
              <a:pathLst>
                <a:path w="67310">
                  <a:moveTo>
                    <a:pt x="0" y="0"/>
                  </a:moveTo>
                  <a:lnTo>
                    <a:pt x="66725" y="0"/>
                  </a:lnTo>
                </a:path>
              </a:pathLst>
            </a:custGeom>
            <a:ln w="54692">
              <a:solidFill>
                <a:srgbClr val="B2E8B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C5BBB66D-999E-436D-134E-3637F2D4D14B}"/>
                </a:ext>
              </a:extLst>
            </p:cNvPr>
            <p:cNvSpPr/>
            <p:nvPr/>
          </p:nvSpPr>
          <p:spPr>
            <a:xfrm>
              <a:off x="2060575" y="869410"/>
              <a:ext cx="168275" cy="142875"/>
            </a:xfrm>
            <a:custGeom>
              <a:avLst/>
              <a:gdLst/>
              <a:ahLst/>
              <a:cxnLst/>
              <a:rect l="l" t="t" r="r" b="b"/>
              <a:pathLst>
                <a:path w="168275" h="142875">
                  <a:moveTo>
                    <a:pt x="0" y="0"/>
                  </a:moveTo>
                  <a:lnTo>
                    <a:pt x="0" y="142466"/>
                  </a:lnTo>
                  <a:lnTo>
                    <a:pt x="167814" y="71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E8B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A0659E7B-E1FC-F9A0-3385-A71B75D225BC}"/>
                </a:ext>
              </a:extLst>
            </p:cNvPr>
            <p:cNvSpPr/>
            <p:nvPr/>
          </p:nvSpPr>
          <p:spPr>
            <a:xfrm>
              <a:off x="2060575" y="869410"/>
              <a:ext cx="168275" cy="142875"/>
            </a:xfrm>
            <a:custGeom>
              <a:avLst/>
              <a:gdLst/>
              <a:ahLst/>
              <a:cxnLst/>
              <a:rect l="l" t="t" r="r" b="b"/>
              <a:pathLst>
                <a:path w="168275" h="142875">
                  <a:moveTo>
                    <a:pt x="0" y="0"/>
                  </a:moveTo>
                  <a:lnTo>
                    <a:pt x="167814" y="71233"/>
                  </a:lnTo>
                  <a:lnTo>
                    <a:pt x="0" y="142466"/>
                  </a:lnTo>
                  <a:lnTo>
                    <a:pt x="0" y="0"/>
                  </a:lnTo>
                  <a:close/>
                </a:path>
              </a:pathLst>
            </a:custGeom>
            <a:ln w="54692">
              <a:solidFill>
                <a:srgbClr val="B2E8B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F5DC2247-A621-5573-7425-AF48639A9A5B}"/>
                </a:ext>
              </a:extLst>
            </p:cNvPr>
            <p:cNvSpPr/>
            <p:nvPr/>
          </p:nvSpPr>
          <p:spPr>
            <a:xfrm>
              <a:off x="1019838" y="876836"/>
              <a:ext cx="1132840" cy="127635"/>
            </a:xfrm>
            <a:custGeom>
              <a:avLst/>
              <a:gdLst/>
              <a:ahLst/>
              <a:cxnLst/>
              <a:rect l="l" t="t" r="r" b="b"/>
              <a:pathLst>
                <a:path w="1132839" h="127634">
                  <a:moveTo>
                    <a:pt x="0" y="127615"/>
                  </a:moveTo>
                  <a:lnTo>
                    <a:pt x="1132710" y="127615"/>
                  </a:lnTo>
                  <a:lnTo>
                    <a:pt x="1132710" y="0"/>
                  </a:lnTo>
                  <a:lnTo>
                    <a:pt x="0" y="0"/>
                  </a:lnTo>
                  <a:lnTo>
                    <a:pt x="0" y="127615"/>
                  </a:lnTo>
                  <a:close/>
                </a:path>
              </a:pathLst>
            </a:custGeom>
            <a:solidFill>
              <a:srgbClr val="B2E8B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B3AFA77E-0898-7BD2-6933-C1686582D2EF}"/>
                </a:ext>
              </a:extLst>
            </p:cNvPr>
            <p:cNvSpPr txBox="1"/>
            <p:nvPr/>
          </p:nvSpPr>
          <p:spPr>
            <a:xfrm>
              <a:off x="1070206" y="663575"/>
              <a:ext cx="142240" cy="1276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</a:t>
              </a:r>
              <a:r>
                <a:rPr kumimoji="0" sz="75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</a:t>
              </a:r>
              <a:r>
                <a:rPr kumimoji="0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</a:t>
              </a:r>
              <a:r>
                <a:rPr kumimoji="0" sz="75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</a:t>
              </a:r>
              <a:r>
                <a:rPr kumimoji="0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</a:t>
              </a:r>
              <a:endParaRPr kumimoji="0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sp>
          <p:nvSpPr>
            <p:cNvPr id="26" name="object 23">
              <a:extLst>
                <a:ext uri="{FF2B5EF4-FFF2-40B4-BE49-F238E27FC236}">
                  <a16:creationId xmlns:a16="http://schemas.microsoft.com/office/drawing/2014/main" id="{28CF15AC-16C7-F444-5113-E471BE215C5F}"/>
                </a:ext>
              </a:extLst>
            </p:cNvPr>
            <p:cNvSpPr/>
            <p:nvPr/>
          </p:nvSpPr>
          <p:spPr>
            <a:xfrm>
              <a:off x="1618323" y="704006"/>
              <a:ext cx="99813" cy="998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4">
              <a:extLst>
                <a:ext uri="{FF2B5EF4-FFF2-40B4-BE49-F238E27FC236}">
                  <a16:creationId xmlns:a16="http://schemas.microsoft.com/office/drawing/2014/main" id="{413F8C2F-2910-9CD2-DD13-FF3A94031E40}"/>
                </a:ext>
              </a:extLst>
            </p:cNvPr>
            <p:cNvSpPr/>
            <p:nvPr/>
          </p:nvSpPr>
          <p:spPr>
            <a:xfrm>
              <a:off x="1618323" y="704006"/>
              <a:ext cx="100330" cy="100330"/>
            </a:xfrm>
            <a:custGeom>
              <a:avLst/>
              <a:gdLst/>
              <a:ahLst/>
              <a:cxnLst/>
              <a:rect l="l" t="t" r="r" b="b"/>
              <a:pathLst>
                <a:path w="100330" h="100330">
                  <a:moveTo>
                    <a:pt x="0" y="99813"/>
                  </a:moveTo>
                  <a:lnTo>
                    <a:pt x="99813" y="99813"/>
                  </a:lnTo>
                  <a:lnTo>
                    <a:pt x="99813" y="0"/>
                  </a:lnTo>
                  <a:lnTo>
                    <a:pt x="0" y="0"/>
                  </a:lnTo>
                  <a:lnTo>
                    <a:pt x="0" y="99813"/>
                  </a:lnTo>
                  <a:close/>
                </a:path>
              </a:pathLst>
            </a:custGeom>
            <a:ln w="10938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5">
              <a:extLst>
                <a:ext uri="{FF2B5EF4-FFF2-40B4-BE49-F238E27FC236}">
                  <a16:creationId xmlns:a16="http://schemas.microsoft.com/office/drawing/2014/main" id="{C5BFD0BC-1B65-1CC6-7FCB-EE530E60C2CB}"/>
                </a:ext>
              </a:extLst>
            </p:cNvPr>
            <p:cNvSpPr/>
            <p:nvPr/>
          </p:nvSpPr>
          <p:spPr>
            <a:xfrm>
              <a:off x="1488648" y="704006"/>
              <a:ext cx="99813" cy="998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FA019627-3D88-D391-10AE-9DFD8AD8B507}"/>
                </a:ext>
              </a:extLst>
            </p:cNvPr>
            <p:cNvSpPr/>
            <p:nvPr/>
          </p:nvSpPr>
          <p:spPr>
            <a:xfrm>
              <a:off x="1488648" y="704006"/>
              <a:ext cx="100330" cy="100330"/>
            </a:xfrm>
            <a:custGeom>
              <a:avLst/>
              <a:gdLst/>
              <a:ahLst/>
              <a:cxnLst/>
              <a:rect l="l" t="t" r="r" b="b"/>
              <a:pathLst>
                <a:path w="100330" h="100330">
                  <a:moveTo>
                    <a:pt x="0" y="99813"/>
                  </a:moveTo>
                  <a:lnTo>
                    <a:pt x="99813" y="99813"/>
                  </a:lnTo>
                  <a:lnTo>
                    <a:pt x="99813" y="0"/>
                  </a:lnTo>
                  <a:lnTo>
                    <a:pt x="0" y="0"/>
                  </a:lnTo>
                  <a:lnTo>
                    <a:pt x="0" y="99813"/>
                  </a:lnTo>
                  <a:close/>
                </a:path>
              </a:pathLst>
            </a:custGeom>
            <a:ln w="10938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27">
              <a:extLst>
                <a:ext uri="{FF2B5EF4-FFF2-40B4-BE49-F238E27FC236}">
                  <a16:creationId xmlns:a16="http://schemas.microsoft.com/office/drawing/2014/main" id="{6A708D6B-5B07-6964-23CF-DFAF01B3B285}"/>
                </a:ext>
              </a:extLst>
            </p:cNvPr>
            <p:cNvSpPr/>
            <p:nvPr/>
          </p:nvSpPr>
          <p:spPr>
            <a:xfrm>
              <a:off x="1358963" y="704006"/>
              <a:ext cx="99813" cy="998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28">
              <a:extLst>
                <a:ext uri="{FF2B5EF4-FFF2-40B4-BE49-F238E27FC236}">
                  <a16:creationId xmlns:a16="http://schemas.microsoft.com/office/drawing/2014/main" id="{434A6AC4-BFFF-7FF0-2416-E1DDC9A8DA81}"/>
                </a:ext>
              </a:extLst>
            </p:cNvPr>
            <p:cNvSpPr/>
            <p:nvPr/>
          </p:nvSpPr>
          <p:spPr>
            <a:xfrm>
              <a:off x="1358963" y="704006"/>
              <a:ext cx="100330" cy="100330"/>
            </a:xfrm>
            <a:custGeom>
              <a:avLst/>
              <a:gdLst/>
              <a:ahLst/>
              <a:cxnLst/>
              <a:rect l="l" t="t" r="r" b="b"/>
              <a:pathLst>
                <a:path w="100330" h="100330">
                  <a:moveTo>
                    <a:pt x="0" y="99813"/>
                  </a:moveTo>
                  <a:lnTo>
                    <a:pt x="99813" y="99813"/>
                  </a:lnTo>
                  <a:lnTo>
                    <a:pt x="99813" y="0"/>
                  </a:lnTo>
                  <a:lnTo>
                    <a:pt x="0" y="0"/>
                  </a:lnTo>
                  <a:lnTo>
                    <a:pt x="0" y="99813"/>
                  </a:lnTo>
                  <a:close/>
                </a:path>
              </a:pathLst>
            </a:custGeom>
            <a:ln w="10938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29">
              <a:extLst>
                <a:ext uri="{FF2B5EF4-FFF2-40B4-BE49-F238E27FC236}">
                  <a16:creationId xmlns:a16="http://schemas.microsoft.com/office/drawing/2014/main" id="{B4531AB8-1E3D-C6E9-489D-2758DAFF3B99}"/>
                </a:ext>
              </a:extLst>
            </p:cNvPr>
            <p:cNvSpPr/>
            <p:nvPr/>
          </p:nvSpPr>
          <p:spPr>
            <a:xfrm>
              <a:off x="1229288" y="704006"/>
              <a:ext cx="99813" cy="998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0">
              <a:extLst>
                <a:ext uri="{FF2B5EF4-FFF2-40B4-BE49-F238E27FC236}">
                  <a16:creationId xmlns:a16="http://schemas.microsoft.com/office/drawing/2014/main" id="{7B316C7A-621A-709B-DE1E-AE161C11F22C}"/>
                </a:ext>
              </a:extLst>
            </p:cNvPr>
            <p:cNvSpPr/>
            <p:nvPr/>
          </p:nvSpPr>
          <p:spPr>
            <a:xfrm>
              <a:off x="1229288" y="704006"/>
              <a:ext cx="100330" cy="100330"/>
            </a:xfrm>
            <a:custGeom>
              <a:avLst/>
              <a:gdLst/>
              <a:ahLst/>
              <a:cxnLst/>
              <a:rect l="l" t="t" r="r" b="b"/>
              <a:pathLst>
                <a:path w="100330" h="100330">
                  <a:moveTo>
                    <a:pt x="0" y="99813"/>
                  </a:moveTo>
                  <a:lnTo>
                    <a:pt x="99813" y="99813"/>
                  </a:lnTo>
                  <a:lnTo>
                    <a:pt x="99813" y="0"/>
                  </a:lnTo>
                  <a:lnTo>
                    <a:pt x="0" y="0"/>
                  </a:lnTo>
                  <a:lnTo>
                    <a:pt x="0" y="99813"/>
                  </a:lnTo>
                  <a:close/>
                </a:path>
              </a:pathLst>
            </a:custGeom>
            <a:ln w="10938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1">
              <a:extLst>
                <a:ext uri="{FF2B5EF4-FFF2-40B4-BE49-F238E27FC236}">
                  <a16:creationId xmlns:a16="http://schemas.microsoft.com/office/drawing/2014/main" id="{92D2010D-3E72-9ADF-0B35-A9F91F43C9AA}"/>
                </a:ext>
              </a:extLst>
            </p:cNvPr>
            <p:cNvSpPr txBox="1"/>
            <p:nvPr/>
          </p:nvSpPr>
          <p:spPr>
            <a:xfrm>
              <a:off x="982104" y="881671"/>
              <a:ext cx="1207298" cy="2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842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Input Stream @ Worker 1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  <a:p>
              <a:pPr marL="0" marR="13970" lvl="0" indent="0" algn="ctr" defTabSz="914400" rtl="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673735" algn="l"/>
                </a:tabLst>
                <a:defRPr/>
              </a:pPr>
              <a:r>
                <a:rPr kumimoji="0" lang="en-US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...</a:t>
              </a:r>
              <a:r>
                <a:rPr kumimoji="0" lang="en-US" sz="750" b="0" i="0" u="none" strike="noStrike" kern="1200" cap="none" spc="-3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</a:t>
              </a:r>
              <a:r>
                <a:rPr kumimoji="0" lang="en-US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</a:t>
              </a:r>
              <a:r>
                <a:rPr kumimoji="0" lang="en-US" sz="750" b="0" i="0" u="none" strike="noStrike" kern="1200" cap="none" spc="-3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</a:t>
              </a:r>
              <a:r>
                <a:rPr kumimoji="0" lang="en-US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	.</a:t>
              </a:r>
              <a:r>
                <a:rPr kumimoji="0" lang="en-US" sz="75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</a:t>
              </a:r>
              <a:r>
                <a:rPr kumimoji="0" lang="en-US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</a:t>
              </a:r>
              <a:r>
                <a:rPr kumimoji="0" lang="en-US" sz="75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</a:t>
              </a:r>
              <a:r>
                <a:rPr kumimoji="0" lang="en-US" sz="750" b="0" i="0" u="none" strike="noStrike" kern="1200" cap="none" spc="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.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sp>
          <p:nvSpPr>
            <p:cNvPr id="35" name="object 32">
              <a:extLst>
                <a:ext uri="{FF2B5EF4-FFF2-40B4-BE49-F238E27FC236}">
                  <a16:creationId xmlns:a16="http://schemas.microsoft.com/office/drawing/2014/main" id="{65DC3328-5988-CCA9-C414-A1EA03F6A367}"/>
                </a:ext>
              </a:extLst>
            </p:cNvPr>
            <p:cNvSpPr/>
            <p:nvPr/>
          </p:nvSpPr>
          <p:spPr>
            <a:xfrm>
              <a:off x="1731603" y="1076971"/>
              <a:ext cx="99813" cy="998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3">
              <a:extLst>
                <a:ext uri="{FF2B5EF4-FFF2-40B4-BE49-F238E27FC236}">
                  <a16:creationId xmlns:a16="http://schemas.microsoft.com/office/drawing/2014/main" id="{CABC4CAC-84FC-BD58-87C2-3CE5C36E4763}"/>
                </a:ext>
              </a:extLst>
            </p:cNvPr>
            <p:cNvSpPr/>
            <p:nvPr/>
          </p:nvSpPr>
          <p:spPr>
            <a:xfrm>
              <a:off x="1731603" y="1076971"/>
              <a:ext cx="100330" cy="100330"/>
            </a:xfrm>
            <a:custGeom>
              <a:avLst/>
              <a:gdLst/>
              <a:ahLst/>
              <a:cxnLst/>
              <a:rect l="l" t="t" r="r" b="b"/>
              <a:pathLst>
                <a:path w="100330" h="100330">
                  <a:moveTo>
                    <a:pt x="0" y="99813"/>
                  </a:moveTo>
                  <a:lnTo>
                    <a:pt x="99813" y="99813"/>
                  </a:lnTo>
                  <a:lnTo>
                    <a:pt x="99813" y="0"/>
                  </a:lnTo>
                  <a:lnTo>
                    <a:pt x="0" y="0"/>
                  </a:lnTo>
                  <a:lnTo>
                    <a:pt x="0" y="99813"/>
                  </a:lnTo>
                  <a:close/>
                </a:path>
              </a:pathLst>
            </a:custGeom>
            <a:ln w="10938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4">
              <a:extLst>
                <a:ext uri="{FF2B5EF4-FFF2-40B4-BE49-F238E27FC236}">
                  <a16:creationId xmlns:a16="http://schemas.microsoft.com/office/drawing/2014/main" id="{53BC66B3-08C3-E34C-FA73-1013CF716EAC}"/>
                </a:ext>
              </a:extLst>
            </p:cNvPr>
            <p:cNvSpPr/>
            <p:nvPr/>
          </p:nvSpPr>
          <p:spPr>
            <a:xfrm>
              <a:off x="1601928" y="1076971"/>
              <a:ext cx="99813" cy="998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5">
              <a:extLst>
                <a:ext uri="{FF2B5EF4-FFF2-40B4-BE49-F238E27FC236}">
                  <a16:creationId xmlns:a16="http://schemas.microsoft.com/office/drawing/2014/main" id="{7AA63E3C-0838-0CD6-4E74-84C3BAE349A6}"/>
                </a:ext>
              </a:extLst>
            </p:cNvPr>
            <p:cNvSpPr/>
            <p:nvPr/>
          </p:nvSpPr>
          <p:spPr>
            <a:xfrm>
              <a:off x="1601928" y="1076971"/>
              <a:ext cx="100330" cy="100330"/>
            </a:xfrm>
            <a:custGeom>
              <a:avLst/>
              <a:gdLst/>
              <a:ahLst/>
              <a:cxnLst/>
              <a:rect l="l" t="t" r="r" b="b"/>
              <a:pathLst>
                <a:path w="100330" h="100330">
                  <a:moveTo>
                    <a:pt x="0" y="99813"/>
                  </a:moveTo>
                  <a:lnTo>
                    <a:pt x="99813" y="99813"/>
                  </a:lnTo>
                  <a:lnTo>
                    <a:pt x="99813" y="0"/>
                  </a:lnTo>
                  <a:lnTo>
                    <a:pt x="0" y="0"/>
                  </a:lnTo>
                  <a:lnTo>
                    <a:pt x="0" y="99813"/>
                  </a:lnTo>
                  <a:close/>
                </a:path>
              </a:pathLst>
            </a:custGeom>
            <a:ln w="10938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6">
              <a:extLst>
                <a:ext uri="{FF2B5EF4-FFF2-40B4-BE49-F238E27FC236}">
                  <a16:creationId xmlns:a16="http://schemas.microsoft.com/office/drawing/2014/main" id="{4547422D-A835-090A-FCF3-B80B5144C470}"/>
                </a:ext>
              </a:extLst>
            </p:cNvPr>
            <p:cNvSpPr/>
            <p:nvPr/>
          </p:nvSpPr>
          <p:spPr>
            <a:xfrm>
              <a:off x="1472243" y="1076971"/>
              <a:ext cx="99813" cy="998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37">
              <a:extLst>
                <a:ext uri="{FF2B5EF4-FFF2-40B4-BE49-F238E27FC236}">
                  <a16:creationId xmlns:a16="http://schemas.microsoft.com/office/drawing/2014/main" id="{938411DA-E519-6AA2-DB35-8477881209E0}"/>
                </a:ext>
              </a:extLst>
            </p:cNvPr>
            <p:cNvSpPr/>
            <p:nvPr/>
          </p:nvSpPr>
          <p:spPr>
            <a:xfrm>
              <a:off x="1472243" y="1076971"/>
              <a:ext cx="100330" cy="100330"/>
            </a:xfrm>
            <a:custGeom>
              <a:avLst/>
              <a:gdLst/>
              <a:ahLst/>
              <a:cxnLst/>
              <a:rect l="l" t="t" r="r" b="b"/>
              <a:pathLst>
                <a:path w="100330" h="100330">
                  <a:moveTo>
                    <a:pt x="0" y="99813"/>
                  </a:moveTo>
                  <a:lnTo>
                    <a:pt x="99813" y="99813"/>
                  </a:lnTo>
                  <a:lnTo>
                    <a:pt x="99813" y="0"/>
                  </a:lnTo>
                  <a:lnTo>
                    <a:pt x="0" y="0"/>
                  </a:lnTo>
                  <a:lnTo>
                    <a:pt x="0" y="99813"/>
                  </a:lnTo>
                  <a:close/>
                </a:path>
              </a:pathLst>
            </a:custGeom>
            <a:ln w="10938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38">
              <a:extLst>
                <a:ext uri="{FF2B5EF4-FFF2-40B4-BE49-F238E27FC236}">
                  <a16:creationId xmlns:a16="http://schemas.microsoft.com/office/drawing/2014/main" id="{B9145993-3019-5B28-8065-87AAF02D4F6F}"/>
                </a:ext>
              </a:extLst>
            </p:cNvPr>
            <p:cNvSpPr/>
            <p:nvPr/>
          </p:nvSpPr>
          <p:spPr>
            <a:xfrm>
              <a:off x="1342568" y="1076971"/>
              <a:ext cx="99813" cy="998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39">
              <a:extLst>
                <a:ext uri="{FF2B5EF4-FFF2-40B4-BE49-F238E27FC236}">
                  <a16:creationId xmlns:a16="http://schemas.microsoft.com/office/drawing/2014/main" id="{CBAF9AE2-7BB0-35F6-2C8C-1726F2459743}"/>
                </a:ext>
              </a:extLst>
            </p:cNvPr>
            <p:cNvSpPr/>
            <p:nvPr/>
          </p:nvSpPr>
          <p:spPr>
            <a:xfrm>
              <a:off x="1342568" y="1076971"/>
              <a:ext cx="100330" cy="100330"/>
            </a:xfrm>
            <a:custGeom>
              <a:avLst/>
              <a:gdLst/>
              <a:ahLst/>
              <a:cxnLst/>
              <a:rect l="l" t="t" r="r" b="b"/>
              <a:pathLst>
                <a:path w="100330" h="100330">
                  <a:moveTo>
                    <a:pt x="0" y="99813"/>
                  </a:moveTo>
                  <a:lnTo>
                    <a:pt x="99813" y="99813"/>
                  </a:lnTo>
                  <a:lnTo>
                    <a:pt x="99813" y="0"/>
                  </a:lnTo>
                  <a:lnTo>
                    <a:pt x="0" y="0"/>
                  </a:lnTo>
                  <a:lnTo>
                    <a:pt x="0" y="99813"/>
                  </a:lnTo>
                  <a:close/>
                </a:path>
              </a:pathLst>
            </a:custGeom>
            <a:ln w="10938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50" name="TextBox 1049">
            <a:extLst>
              <a:ext uri="{FF2B5EF4-FFF2-40B4-BE49-F238E27FC236}">
                <a16:creationId xmlns:a16="http://schemas.microsoft.com/office/drawing/2014/main" id="{DEE63156-AD42-2747-52CF-B5E003F62F92}"/>
              </a:ext>
            </a:extLst>
          </p:cNvPr>
          <p:cNvSpPr txBox="1"/>
          <p:nvPr/>
        </p:nvSpPr>
        <p:spPr>
          <a:xfrm>
            <a:off x="972233" y="192234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058" name="Picture 1057">
            <a:extLst>
              <a:ext uri="{FF2B5EF4-FFF2-40B4-BE49-F238E27FC236}">
                <a16:creationId xmlns:a16="http://schemas.microsoft.com/office/drawing/2014/main" id="{999AC495-0538-42BE-E044-DF2E6386E55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0124" y="1399629"/>
            <a:ext cx="1280271" cy="579170"/>
          </a:xfrm>
          <a:prstGeom prst="rect">
            <a:avLst/>
          </a:prstGeom>
        </p:spPr>
      </p:pic>
      <p:pic>
        <p:nvPicPr>
          <p:cNvPr id="1083" name="Picture 1082">
            <a:extLst>
              <a:ext uri="{FF2B5EF4-FFF2-40B4-BE49-F238E27FC236}">
                <a16:creationId xmlns:a16="http://schemas.microsoft.com/office/drawing/2014/main" id="{5435548A-0B4A-823E-E2A1-F5EC8F94910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2450" y="2446605"/>
            <a:ext cx="1347333" cy="579170"/>
          </a:xfrm>
          <a:prstGeom prst="rect">
            <a:avLst/>
          </a:prstGeom>
        </p:spPr>
      </p:pic>
      <p:grpSp>
        <p:nvGrpSpPr>
          <p:cNvPr id="1086" name="Group 1085">
            <a:extLst>
              <a:ext uri="{FF2B5EF4-FFF2-40B4-BE49-F238E27FC236}">
                <a16:creationId xmlns:a16="http://schemas.microsoft.com/office/drawing/2014/main" id="{EA5DBAE8-E9F9-D3B4-1884-D16F7A4F2BDD}"/>
              </a:ext>
            </a:extLst>
          </p:cNvPr>
          <p:cNvGrpSpPr/>
          <p:nvPr/>
        </p:nvGrpSpPr>
        <p:grpSpPr>
          <a:xfrm>
            <a:off x="1898809" y="1931547"/>
            <a:ext cx="1465308" cy="587223"/>
            <a:chOff x="2238692" y="1159849"/>
            <a:chExt cx="1465308" cy="587223"/>
          </a:xfrm>
        </p:grpSpPr>
        <p:sp>
          <p:nvSpPr>
            <p:cNvPr id="1084" name="TextBox 1083">
              <a:extLst>
                <a:ext uri="{FF2B5EF4-FFF2-40B4-BE49-F238E27FC236}">
                  <a16:creationId xmlns:a16="http://schemas.microsoft.com/office/drawing/2014/main" id="{E3BA3119-AFF6-E964-8DF4-57DA025A4A7C}"/>
                </a:ext>
              </a:extLst>
            </p:cNvPr>
            <p:cNvSpPr txBox="1"/>
            <p:nvPr/>
          </p:nvSpPr>
          <p:spPr>
            <a:xfrm>
              <a:off x="2238692" y="1193074"/>
              <a:ext cx="1348810" cy="553998"/>
            </a:xfrm>
            <a:prstGeom prst="rect">
              <a:avLst/>
            </a:prstGeom>
            <a:solidFill>
              <a:srgbClr val="C000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Snappy Data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Sampling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Count-Min Sketch</a:t>
              </a:r>
            </a:p>
          </p:txBody>
        </p:sp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B4FA8C34-E5DA-B97D-1253-5D6942036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731" y="1159849"/>
              <a:ext cx="777269" cy="364227"/>
            </a:xfrm>
            <a:prstGeom prst="rect">
              <a:avLst/>
            </a:prstGeom>
          </p:spPr>
        </p:pic>
      </p:grp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14F7E213-1443-E076-56DA-8328A30FF1BE}"/>
              </a:ext>
            </a:extLst>
          </p:cNvPr>
          <p:cNvGrpSpPr/>
          <p:nvPr/>
        </p:nvGrpSpPr>
        <p:grpSpPr>
          <a:xfrm>
            <a:off x="1994038" y="1042711"/>
            <a:ext cx="1199328" cy="636466"/>
            <a:chOff x="2479424" y="466285"/>
            <a:chExt cx="1049194" cy="756446"/>
          </a:xfrm>
        </p:grpSpPr>
        <p:sp>
          <p:nvSpPr>
            <p:cNvPr id="1085" name="TextBox 1084">
              <a:extLst>
                <a:ext uri="{FF2B5EF4-FFF2-40B4-BE49-F238E27FC236}">
                  <a16:creationId xmlns:a16="http://schemas.microsoft.com/office/drawing/2014/main" id="{150B6CB8-942B-AA85-4C21-990536284E0D}"/>
                </a:ext>
              </a:extLst>
            </p:cNvPr>
            <p:cNvSpPr txBox="1"/>
            <p:nvPr/>
          </p:nvSpPr>
          <p:spPr>
            <a:xfrm>
              <a:off x="2479424" y="466285"/>
              <a:ext cx="943996" cy="707886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StreamApprox</a:t>
              </a:r>
              <a:endPara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Stratified </a:t>
              </a:r>
            </a:p>
            <a:p>
              <a:r>
                <a:rPr lang="en-US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Sampling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5E5B15-BC14-B592-47E7-62528112D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4441" y="725946"/>
              <a:ext cx="504177" cy="496785"/>
            </a:xfrm>
            <a:prstGeom prst="rect">
              <a:avLst/>
            </a:prstGeom>
          </p:spPr>
        </p:pic>
      </p:grpSp>
      <p:pic>
        <p:nvPicPr>
          <p:cNvPr id="1088" name="Picture 6">
            <a:extLst>
              <a:ext uri="{FF2B5EF4-FFF2-40B4-BE49-F238E27FC236}">
                <a16:creationId xmlns:a16="http://schemas.microsoft.com/office/drawing/2014/main" id="{C04D8721-3B2F-C4FC-24F1-661A94E33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37" y="1650072"/>
            <a:ext cx="575194" cy="57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Graphic 1089" descr="Table with solid fill">
            <a:extLst>
              <a:ext uri="{FF2B5EF4-FFF2-40B4-BE49-F238E27FC236}">
                <a16:creationId xmlns:a16="http://schemas.microsoft.com/office/drawing/2014/main" id="{D59FDBD0-44B2-1589-A0FB-61FDBA6A5F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53689" y="974659"/>
            <a:ext cx="693835" cy="693835"/>
          </a:xfrm>
          <a:prstGeom prst="rect">
            <a:avLst/>
          </a:prstGeom>
        </p:spPr>
      </p:pic>
      <p:pic>
        <p:nvPicPr>
          <p:cNvPr id="1128" name="Picture 1127">
            <a:extLst>
              <a:ext uri="{FF2B5EF4-FFF2-40B4-BE49-F238E27FC236}">
                <a16:creationId xmlns:a16="http://schemas.microsoft.com/office/drawing/2014/main" id="{24CD5568-5437-5D1E-1578-0EBB3DF54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73014" y="1324259"/>
            <a:ext cx="1518036" cy="573074"/>
          </a:xfrm>
          <a:prstGeom prst="rect">
            <a:avLst/>
          </a:prstGeom>
        </p:spPr>
      </p:pic>
      <p:pic>
        <p:nvPicPr>
          <p:cNvPr id="1142" name="Picture 1141">
            <a:extLst>
              <a:ext uri="{FF2B5EF4-FFF2-40B4-BE49-F238E27FC236}">
                <a16:creationId xmlns:a16="http://schemas.microsoft.com/office/drawing/2014/main" id="{9E3F0457-4317-793F-1804-108ED4C60B86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54520" y="2358231"/>
            <a:ext cx="1524132" cy="573074"/>
          </a:xfrm>
          <a:prstGeom prst="rect">
            <a:avLst/>
          </a:prstGeom>
        </p:spPr>
      </p:pic>
      <p:sp>
        <p:nvSpPr>
          <p:cNvPr id="1143" name="TextBox 1142">
            <a:extLst>
              <a:ext uri="{FF2B5EF4-FFF2-40B4-BE49-F238E27FC236}">
                <a16:creationId xmlns:a16="http://schemas.microsoft.com/office/drawing/2014/main" id="{197BF87D-04A2-6A12-24A3-8BD8D1F4F0B7}"/>
              </a:ext>
            </a:extLst>
          </p:cNvPr>
          <p:cNvSpPr txBox="1"/>
          <p:nvPr/>
        </p:nvSpPr>
        <p:spPr>
          <a:xfrm>
            <a:off x="3688102" y="18252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144" name="TextBox 1143">
            <a:extLst>
              <a:ext uri="{FF2B5EF4-FFF2-40B4-BE49-F238E27FC236}">
                <a16:creationId xmlns:a16="http://schemas.microsoft.com/office/drawing/2014/main" id="{A983B235-6B33-56AC-97BC-B3031038877B}"/>
              </a:ext>
            </a:extLst>
          </p:cNvPr>
          <p:cNvSpPr txBox="1"/>
          <p:nvPr/>
        </p:nvSpPr>
        <p:spPr>
          <a:xfrm>
            <a:off x="-57150" y="602254"/>
            <a:ext cx="71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Sources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E93854F-6C3E-8793-68A1-1AF95D7997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28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533342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33681-FFDB-0C55-6647-108937133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Condor</a:t>
            </a:r>
            <a:r>
              <a:rPr lang="en-US" dirty="0"/>
              <a:t> Approach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D0112BE-6D51-0E5C-92D2-E921F8B83F98}"/>
                  </a:ext>
                </a:extLst>
              </p14:cNvPr>
              <p14:cNvContentPartPr/>
              <p14:nvPr/>
            </p14:nvContentPartPr>
            <p14:xfrm>
              <a:off x="1550467" y="94636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D0112BE-6D51-0E5C-92D2-E921F8B83F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1827" y="937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D17DCE6-B71E-D7D7-01C0-D691C3149152}"/>
                  </a:ext>
                </a:extLst>
              </p14:cNvPr>
              <p14:cNvContentPartPr/>
              <p14:nvPr/>
            </p14:nvContentPartPr>
            <p14:xfrm>
              <a:off x="1329330" y="186312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D17DCE6-B71E-D7D7-01C0-D691C31491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0690" y="18541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076A0AA0-1420-32E4-6D59-7E9992D88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8380"/>
            <a:ext cx="4610100" cy="28639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035D419-9E6B-333D-2436-A76BE430ABEA}"/>
                  </a:ext>
                </a:extLst>
              </p14:cNvPr>
              <p14:cNvContentPartPr/>
              <p14:nvPr/>
            </p14:nvContentPartPr>
            <p14:xfrm>
              <a:off x="-575430" y="161919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035D419-9E6B-333D-2436-A76BE430AB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93430" y="151119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8350C91-0471-202D-AFC4-2BB809A58B35}"/>
                  </a:ext>
                </a:extLst>
              </p14:cNvPr>
              <p14:cNvContentPartPr/>
              <p14:nvPr/>
            </p14:nvContentPartPr>
            <p14:xfrm>
              <a:off x="632160" y="425070"/>
              <a:ext cx="493920" cy="21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8350C91-0471-202D-AFC4-2BB809A58B3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4520" y="389070"/>
                <a:ext cx="52956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3278539-FC1E-791A-BE4D-F68DAA0DA554}"/>
                  </a:ext>
                </a:extLst>
              </p14:cNvPr>
              <p14:cNvContentPartPr/>
              <p14:nvPr/>
            </p14:nvContentPartPr>
            <p14:xfrm>
              <a:off x="2396160" y="1447830"/>
              <a:ext cx="486720" cy="4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3278539-FC1E-791A-BE4D-F68DAA0DA5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78520" y="1411830"/>
                <a:ext cx="5223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6DC216A-12D8-7F42-5104-E1C8FE8746C7}"/>
                  </a:ext>
                </a:extLst>
              </p14:cNvPr>
              <p14:cNvContentPartPr/>
              <p14:nvPr/>
            </p14:nvContentPartPr>
            <p14:xfrm>
              <a:off x="1032120" y="997110"/>
              <a:ext cx="617400" cy="13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6DC216A-12D8-7F42-5104-E1C8FE8746C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4480" y="961470"/>
                <a:ext cx="6530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D4E927A-909D-F53A-49CC-B7645D9B9406}"/>
                  </a:ext>
                </a:extLst>
              </p14:cNvPr>
              <p14:cNvContentPartPr/>
              <p14:nvPr/>
            </p14:nvContentPartPr>
            <p14:xfrm>
              <a:off x="2994480" y="1451430"/>
              <a:ext cx="576000" cy="24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D4E927A-909D-F53A-49CC-B7645D9B940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76480" y="1415430"/>
                <a:ext cx="61164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55C87ED-ACA1-F8EB-491D-D218A6AA1461}"/>
                  </a:ext>
                </a:extLst>
              </p14:cNvPr>
              <p14:cNvContentPartPr/>
              <p14:nvPr/>
            </p14:nvContentPartPr>
            <p14:xfrm>
              <a:off x="422640" y="1090710"/>
              <a:ext cx="335160" cy="10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55C87ED-ACA1-F8EB-491D-D218A6AA146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5000" y="1055070"/>
                <a:ext cx="37080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5A32F23-EFD4-5D93-39C4-C5E917147F30}"/>
                  </a:ext>
                </a:extLst>
              </p14:cNvPr>
              <p14:cNvContentPartPr/>
              <p14:nvPr/>
            </p14:nvContentPartPr>
            <p14:xfrm>
              <a:off x="1870560" y="1561950"/>
              <a:ext cx="312840" cy="3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5A32F23-EFD4-5D93-39C4-C5E917147F3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52560" y="1525950"/>
                <a:ext cx="3484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DBC35AE-8820-7681-57AA-4F3D7C980836}"/>
                  </a:ext>
                </a:extLst>
              </p14:cNvPr>
              <p14:cNvContentPartPr/>
              <p14:nvPr/>
            </p14:nvContentPartPr>
            <p14:xfrm>
              <a:off x="445680" y="1184670"/>
              <a:ext cx="81936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DBC35AE-8820-7681-57AA-4F3D7C98083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7680" y="1148670"/>
                <a:ext cx="85500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4D38101-9C25-0C62-DA58-B46745322A5A}"/>
                  </a:ext>
                </a:extLst>
              </p14:cNvPr>
              <p14:cNvContentPartPr/>
              <p14:nvPr/>
            </p14:nvContentPartPr>
            <p14:xfrm>
              <a:off x="2297160" y="1547550"/>
              <a:ext cx="797400" cy="14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4D38101-9C25-0C62-DA58-B46745322A5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279520" y="1511550"/>
                <a:ext cx="8330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C7F3E04-A86F-ACE6-39F6-B22E43794BBE}"/>
                  </a:ext>
                </a:extLst>
              </p14:cNvPr>
              <p14:cNvContentPartPr/>
              <p14:nvPr/>
            </p14:nvContentPartPr>
            <p14:xfrm>
              <a:off x="3207960" y="1599750"/>
              <a:ext cx="522000" cy="12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C7F3E04-A86F-ACE6-39F6-B22E43794BB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98960" y="1591110"/>
                <a:ext cx="53964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3751E0B-4D34-D296-B00F-2792924A9139}"/>
                  </a:ext>
                </a:extLst>
              </p14:cNvPr>
              <p14:cNvContentPartPr/>
              <p14:nvPr/>
            </p14:nvContentPartPr>
            <p14:xfrm>
              <a:off x="914040" y="1447470"/>
              <a:ext cx="247680" cy="16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3751E0B-4D34-D296-B00F-2792924A913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96400" y="1411830"/>
                <a:ext cx="28332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0DBB54F-AD54-BC6E-6D02-E4FC69BADBC5}"/>
                  </a:ext>
                </a:extLst>
              </p14:cNvPr>
              <p14:cNvContentPartPr/>
              <p14:nvPr/>
            </p14:nvContentPartPr>
            <p14:xfrm>
              <a:off x="3497400" y="1939230"/>
              <a:ext cx="26280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0DBB54F-AD54-BC6E-6D02-E4FC69BADBC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79400" y="1903230"/>
                <a:ext cx="298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F9C1576-3CE1-3745-1FA8-8DDFC28E9478}"/>
                  </a:ext>
                </a:extLst>
              </p14:cNvPr>
              <p14:cNvContentPartPr/>
              <p14:nvPr/>
            </p14:nvContentPartPr>
            <p14:xfrm>
              <a:off x="2857320" y="1812150"/>
              <a:ext cx="621000" cy="20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F9C1576-3CE1-3745-1FA8-8DDFC28E947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839320" y="1776150"/>
                <a:ext cx="6566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1F0CCC7-9405-56C4-C367-12BF25C73C7D}"/>
                  </a:ext>
                </a:extLst>
              </p14:cNvPr>
              <p14:cNvContentPartPr/>
              <p14:nvPr/>
            </p14:nvContentPartPr>
            <p14:xfrm>
              <a:off x="2304720" y="2836710"/>
              <a:ext cx="605880" cy="13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1F0CCC7-9405-56C4-C367-12BF25C73C7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287080" y="2801070"/>
                <a:ext cx="64152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D720A9E-D353-717F-7F4C-A82F2A5699C4}"/>
                  </a:ext>
                </a:extLst>
              </p14:cNvPr>
              <p14:cNvContentPartPr/>
              <p14:nvPr/>
            </p14:nvContentPartPr>
            <p14:xfrm>
              <a:off x="959760" y="2384550"/>
              <a:ext cx="491760" cy="16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D720A9E-D353-717F-7F4C-A82F2A5699C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2120" y="2348910"/>
                <a:ext cx="52740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A10612B-0504-656B-FC51-A450D9D28715}"/>
                  </a:ext>
                </a:extLst>
              </p14:cNvPr>
              <p14:cNvContentPartPr/>
              <p14:nvPr/>
            </p14:nvContentPartPr>
            <p14:xfrm>
              <a:off x="3032640" y="2842110"/>
              <a:ext cx="501480" cy="46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A10612B-0504-656B-FC51-A450D9D2871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14640" y="2806110"/>
                <a:ext cx="537120" cy="7632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Callout: Line 37">
            <a:extLst>
              <a:ext uri="{FF2B5EF4-FFF2-40B4-BE49-F238E27FC236}">
                <a16:creationId xmlns:a16="http://schemas.microsoft.com/office/drawing/2014/main" id="{20D94EB6-72AD-2992-3D0B-EC852DD9F703}"/>
              </a:ext>
            </a:extLst>
          </p:cNvPr>
          <p:cNvSpPr/>
          <p:nvPr/>
        </p:nvSpPr>
        <p:spPr>
          <a:xfrm>
            <a:off x="3448050" y="2032470"/>
            <a:ext cx="838200" cy="328933"/>
          </a:xfrm>
          <a:prstGeom prst="borderCallout1">
            <a:avLst>
              <a:gd name="adj1" fmla="val 18750"/>
              <a:gd name="adj2" fmla="val -8333"/>
              <a:gd name="adj3" fmla="val 126330"/>
              <a:gd name="adj4" fmla="val -46462"/>
            </a:avLst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queryRuntime</a:t>
            </a:r>
            <a:r>
              <a:rPr lang="en-US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queryThroughput</a:t>
            </a:r>
            <a:r>
              <a:rPr lang="en-US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waiting time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86C8F25-54FB-F587-1756-1424D4810E8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29</a:t>
            </a:fld>
            <a:endParaRPr lang="en-US" spc="-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B7AA3-3CDB-D050-59B3-4DB8AE98181C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6650" y="-1"/>
            <a:ext cx="950181" cy="689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58C9EF-4C1F-40AE-0AA1-35D7C78A4F32}"/>
              </a:ext>
            </a:extLst>
          </p:cNvPr>
          <p:cNvSpPr txBox="1"/>
          <p:nvPr/>
        </p:nvSpPr>
        <p:spPr>
          <a:xfrm>
            <a:off x="19620" y="3176612"/>
            <a:ext cx="4570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00B050"/>
                </a:solidFill>
              </a:rPr>
              <a:t>R. P. Lemaitre, M. Kiefer, J.V. Hein, J.A. </a:t>
            </a:r>
            <a:r>
              <a:rPr lang="en-US" sz="700" dirty="0" err="1">
                <a:solidFill>
                  <a:srgbClr val="00B050"/>
                </a:solidFill>
              </a:rPr>
              <a:t>Quiané</a:t>
            </a:r>
            <a:r>
              <a:rPr lang="en-US" sz="700" dirty="0">
                <a:solidFill>
                  <a:srgbClr val="00B050"/>
                </a:solidFill>
              </a:rPr>
              <a:t>-Ruiz, V. </a:t>
            </a:r>
            <a:r>
              <a:rPr lang="en-US" sz="700" dirty="0" err="1">
                <a:solidFill>
                  <a:srgbClr val="00B050"/>
                </a:solidFill>
              </a:rPr>
              <a:t>Markl</a:t>
            </a:r>
            <a:r>
              <a:rPr lang="en-US" sz="700" dirty="0">
                <a:solidFill>
                  <a:srgbClr val="00B050"/>
                </a:solidFill>
              </a:rPr>
              <a:t>: In the Land of Data Streams where Synopses are Missing, One Framework to Bring Them All. PVLDB, 14(10): (2021)</a:t>
            </a:r>
          </a:p>
        </p:txBody>
      </p:sp>
    </p:spTree>
    <p:extLst>
      <p:ext uri="{BB962C8B-B14F-4D97-AF65-F5344CB8AC3E}">
        <p14:creationId xmlns:p14="http://schemas.microsoft.com/office/powerpoint/2010/main" val="121861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-26381"/>
            <a:ext cx="142748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pc="-45" dirty="0"/>
              <a:t>Outline</a:t>
            </a:r>
            <a:endParaRPr spc="-75" dirty="0"/>
          </a:p>
        </p:txBody>
      </p:sp>
      <p:sp>
        <p:nvSpPr>
          <p:cNvPr id="3" name="object 3"/>
          <p:cNvSpPr txBox="1"/>
          <p:nvPr/>
        </p:nvSpPr>
        <p:spPr>
          <a:xfrm>
            <a:off x="82645" y="206375"/>
            <a:ext cx="4444809" cy="343363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Proactive Streaming Analytics at Scale: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Motivation – Use Cases – Challenges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(Geo-)Distributed Proactive Stream Analytics – State-of-the-art (SOTA)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The Case for Stream Synopses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Complex Event Forecasting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Intra-/Inter-cluster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Cherry-picks for S/W Components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Synopses-as-a-Service Paradigm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Distributed CEF Architecture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Multi-cluster, Cross-platform &amp; Adaptive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Hands-On RapidMiner Studio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Architecture Overview</a:t>
            </a: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Maritime Use Case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Stock Market Use Case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1100" dirty="0">
              <a:latin typeface="Tahoma"/>
              <a:cs typeface="Tahom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889F7-3249-E6F3-5937-603E9F84F753}"/>
              </a:ext>
            </a:extLst>
          </p:cNvPr>
          <p:cNvSpPr/>
          <p:nvPr/>
        </p:nvSpPr>
        <p:spPr>
          <a:xfrm rot="1627079">
            <a:off x="286326" y="1538470"/>
            <a:ext cx="38731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+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Open Issues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EDBD46-16D1-1D8E-E8FF-F9E214A36E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3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466220889"/>
      </p:ext>
    </p:extLst>
  </p:cSld>
  <p:clrMapOvr>
    <a:masterClrMapping/>
  </p:clrMapOvr>
  <p:transition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33681-FFDB-0C55-6647-108937133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Condor</a:t>
            </a:r>
            <a:r>
              <a:rPr lang="en-US" dirty="0"/>
              <a:t> Approach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3C7E25-7BBC-D33A-6C22-A8C0EE77F1FC}"/>
              </a:ext>
            </a:extLst>
          </p:cNvPr>
          <p:cNvSpPr txBox="1"/>
          <p:nvPr/>
        </p:nvSpPr>
        <p:spPr>
          <a:xfrm>
            <a:off x="95300" y="428936"/>
            <a:ext cx="4419550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Parallel Synopsis Computation </a:t>
            </a:r>
            <a:r>
              <a:rPr lang="en-US" sz="1100" spc="-10" dirty="0">
                <a:latin typeface="Tahoma"/>
                <a:cs typeface="Tahoma"/>
                <a:sym typeface="Wingdings" panose="05000000000000000000" pitchFamily="2" charset="2"/>
              </a:rPr>
              <a:t> Horizontal Scalability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Query-based parallelism/synopses sharing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Key-based parallelization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Window-based parallelization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Features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Simple programming API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Collection of 12 supported synopses 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Scales linearly to the number of available cores</a:t>
            </a:r>
          </a:p>
          <a:p>
            <a:pPr algn="l"/>
            <a:endParaRPr lang="en-US" sz="1100" b="0" i="0" dirty="0">
              <a:solidFill>
                <a:srgbClr val="1F2328"/>
              </a:solidFill>
              <a:effectLst/>
              <a:latin typeface="-apple-system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sz="1100" dirty="0">
              <a:latin typeface="Tahoma"/>
              <a:cs typeface="Tahom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4E7CECD-32BC-EC65-D973-E424C19F3970}"/>
              </a:ext>
            </a:extLst>
          </p:cNvPr>
          <p:cNvSpPr/>
          <p:nvPr/>
        </p:nvSpPr>
        <p:spPr>
          <a:xfrm>
            <a:off x="323850" y="2019321"/>
            <a:ext cx="3352800" cy="3048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10574-E051-604B-ADC6-5D358110184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30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584865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E9917-3E01-6A8F-0BE0-4F25FD26D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Add – Merge – Estimate Motif</a:t>
            </a:r>
          </a:p>
        </p:txBody>
      </p:sp>
      <p:pic>
        <p:nvPicPr>
          <p:cNvPr id="8" name="Graphic 7" descr="Repeat with solid fill">
            <a:extLst>
              <a:ext uri="{FF2B5EF4-FFF2-40B4-BE49-F238E27FC236}">
                <a16:creationId xmlns:a16="http://schemas.microsoft.com/office/drawing/2014/main" id="{A56BB448-1AF7-4A23-093C-14A36C696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650" y="511175"/>
            <a:ext cx="914400" cy="914400"/>
          </a:xfrm>
          <a:prstGeom prst="rect">
            <a:avLst/>
          </a:prstGeom>
        </p:spPr>
      </p:pic>
      <p:pic>
        <p:nvPicPr>
          <p:cNvPr id="10" name="Graphic 9" descr="Zipper with solid fill">
            <a:extLst>
              <a:ext uri="{FF2B5EF4-FFF2-40B4-BE49-F238E27FC236}">
                <a16:creationId xmlns:a16="http://schemas.microsoft.com/office/drawing/2014/main" id="{78D9651E-DFC0-AB0E-33EE-D2E2EB7BC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8400" y="1273175"/>
            <a:ext cx="914400" cy="914400"/>
          </a:xfrm>
          <a:prstGeom prst="rect">
            <a:avLst/>
          </a:prstGeom>
        </p:spPr>
      </p:pic>
      <p:pic>
        <p:nvPicPr>
          <p:cNvPr id="12" name="Graphic 11" descr="Abacus with solid fill">
            <a:extLst>
              <a:ext uri="{FF2B5EF4-FFF2-40B4-BE49-F238E27FC236}">
                <a16:creationId xmlns:a16="http://schemas.microsoft.com/office/drawing/2014/main" id="{D2ED75C6-748F-14A8-5A2D-E961F9803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1850" y="2416175"/>
            <a:ext cx="914400" cy="914400"/>
          </a:xfrm>
          <a:prstGeom prst="rect">
            <a:avLst/>
          </a:prstGeom>
        </p:spPr>
      </p:pic>
      <p:sp>
        <p:nvSpPr>
          <p:cNvPr id="16" name="object 19">
            <a:extLst>
              <a:ext uri="{FF2B5EF4-FFF2-40B4-BE49-F238E27FC236}">
                <a16:creationId xmlns:a16="http://schemas.microsoft.com/office/drawing/2014/main" id="{A6069CE4-ABF0-F399-7E12-A62D18DD5D88}"/>
              </a:ext>
            </a:extLst>
          </p:cNvPr>
          <p:cNvSpPr/>
          <p:nvPr/>
        </p:nvSpPr>
        <p:spPr>
          <a:xfrm rot="2743289">
            <a:off x="1361199" y="992201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469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9">
            <a:extLst>
              <a:ext uri="{FF2B5EF4-FFF2-40B4-BE49-F238E27FC236}">
                <a16:creationId xmlns:a16="http://schemas.microsoft.com/office/drawing/2014/main" id="{FFA77D00-8590-532B-0D6D-7EB51D6322BB}"/>
              </a:ext>
            </a:extLst>
          </p:cNvPr>
          <p:cNvSpPr/>
          <p:nvPr/>
        </p:nvSpPr>
        <p:spPr>
          <a:xfrm rot="2743289">
            <a:off x="2778663" y="1853187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4692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359520AF-62D5-7C01-84A3-6297ECB44BEC}"/>
              </a:ext>
            </a:extLst>
          </p:cNvPr>
          <p:cNvSpPr/>
          <p:nvPr/>
        </p:nvSpPr>
        <p:spPr>
          <a:xfrm rot="5400000">
            <a:off x="607311" y="1658937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4692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25633E6F-1705-ABB3-D4E0-42130ACFE426}"/>
              </a:ext>
            </a:extLst>
          </p:cNvPr>
          <p:cNvSpPr/>
          <p:nvPr/>
        </p:nvSpPr>
        <p:spPr>
          <a:xfrm rot="5400000">
            <a:off x="607311" y="2217108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4692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0F38ED98-9D88-35AA-90D8-7103CED6D930}"/>
              </a:ext>
            </a:extLst>
          </p:cNvPr>
          <p:cNvSpPr/>
          <p:nvPr/>
        </p:nvSpPr>
        <p:spPr>
          <a:xfrm rot="5400000">
            <a:off x="607311" y="2691141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4692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F9D4FAF4-C491-42F1-6D8F-497C02CF819D}"/>
              </a:ext>
            </a:extLst>
          </p:cNvPr>
          <p:cNvSpPr/>
          <p:nvPr/>
        </p:nvSpPr>
        <p:spPr>
          <a:xfrm>
            <a:off x="1152230" y="2826709"/>
            <a:ext cx="151993" cy="111738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4692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293051AD-E912-9FA9-6A1D-A50A2C518FA5}"/>
              </a:ext>
            </a:extLst>
          </p:cNvPr>
          <p:cNvSpPr/>
          <p:nvPr/>
        </p:nvSpPr>
        <p:spPr>
          <a:xfrm>
            <a:off x="1716143" y="2826709"/>
            <a:ext cx="151993" cy="111738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4692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ED4FACB0-2E75-8F08-191E-2BA36D2D2FC6}"/>
              </a:ext>
            </a:extLst>
          </p:cNvPr>
          <p:cNvSpPr/>
          <p:nvPr/>
        </p:nvSpPr>
        <p:spPr>
          <a:xfrm>
            <a:off x="2280056" y="2826709"/>
            <a:ext cx="151993" cy="111738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4692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C1912C43-9793-8575-26DB-C8DE65EBB219}"/>
              </a:ext>
            </a:extLst>
          </p:cNvPr>
          <p:cNvSpPr/>
          <p:nvPr/>
        </p:nvSpPr>
        <p:spPr>
          <a:xfrm>
            <a:off x="2990850" y="2826709"/>
            <a:ext cx="151993" cy="111738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4692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A29A432B-1D84-8E41-C45B-2BEC5A79CEA7}"/>
              </a:ext>
            </a:extLst>
          </p:cNvPr>
          <p:cNvSpPr/>
          <p:nvPr/>
        </p:nvSpPr>
        <p:spPr>
          <a:xfrm rot="2743289">
            <a:off x="3245199" y="2209667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4692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10AEB880-1729-F08F-3119-21C0E3A0AB0D}"/>
              </a:ext>
            </a:extLst>
          </p:cNvPr>
          <p:cNvSpPr/>
          <p:nvPr/>
        </p:nvSpPr>
        <p:spPr>
          <a:xfrm rot="2743289">
            <a:off x="1841845" y="1354138"/>
            <a:ext cx="168275" cy="142875"/>
          </a:xfrm>
          <a:custGeom>
            <a:avLst/>
            <a:gdLst/>
            <a:ahLst/>
            <a:cxnLst/>
            <a:rect l="l" t="t" r="r" b="b"/>
            <a:pathLst>
              <a:path w="168275" h="142875">
                <a:moveTo>
                  <a:pt x="0" y="0"/>
                </a:moveTo>
                <a:lnTo>
                  <a:pt x="167814" y="71233"/>
                </a:lnTo>
                <a:lnTo>
                  <a:pt x="0" y="1424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5469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116E87-45F4-AF98-F6D0-9C51B8135BE5}"/>
              </a:ext>
            </a:extLst>
          </p:cNvPr>
          <p:cNvSpPr/>
          <p:nvPr/>
        </p:nvSpPr>
        <p:spPr>
          <a:xfrm rot="2283801">
            <a:off x="1935744" y="1019862"/>
            <a:ext cx="196399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Mergeable Synopses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4204ED-9D7D-523F-A384-C1EC5E23BCB5}"/>
              </a:ext>
            </a:extLst>
          </p:cNvPr>
          <p:cNvSpPr/>
          <p:nvPr/>
        </p:nvSpPr>
        <p:spPr>
          <a:xfrm>
            <a:off x="316115" y="3085992"/>
            <a:ext cx="25218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 – mergeable Synopses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064BA-0D57-C6C9-7D71-43E0076DBFE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31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126303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17F7-72FC-E0B6-BE9A-C4AD5CF5E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Stream Synopses SOTA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40ECC5-AE89-9629-81DA-E2E302198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243"/>
            <a:ext cx="4610100" cy="21122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EF83FB-5CE3-AAED-7427-68BC6EB22EF8}"/>
              </a:ext>
            </a:extLst>
          </p:cNvPr>
          <p:cNvSpPr/>
          <p:nvPr/>
        </p:nvSpPr>
        <p:spPr>
          <a:xfrm>
            <a:off x="0" y="1044575"/>
            <a:ext cx="4591050" cy="1524000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6884040-A663-E29F-A530-808AEC332E4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32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589660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A6713C-8ECB-E797-0E73-EAF7BE33F9AC}"/>
              </a:ext>
            </a:extLst>
          </p:cNvPr>
          <p:cNvSpPr/>
          <p:nvPr/>
        </p:nvSpPr>
        <p:spPr>
          <a:xfrm>
            <a:off x="82645" y="663575"/>
            <a:ext cx="4457464" cy="685800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82645" y="206375"/>
            <a:ext cx="4444809" cy="343363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Proactive Streaming Analytics at Scale: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Motivation – Use Cases – Challenges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(Geo-)Distributed Proactive Stream Analytics – State-of-the-art (SOTA)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The Case for Stream Synopses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Complex Event Forecasting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Intra-/Inter-cluster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Cherry-picks for S/W Components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Synopses-as-a-Service Paradigm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Distributed CEF Architecture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Multi-cluster, Cross-platform &amp; Adaptive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Hands-On RapidMiner Studio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Architecture Overview</a:t>
            </a: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Maritime Use Case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Stock Market Use Case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1100" dirty="0">
              <a:latin typeface="Tahoma"/>
              <a:cs typeface="Tahoma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-26381"/>
            <a:ext cx="142748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pc="-45" dirty="0"/>
              <a:t>Outline</a:t>
            </a:r>
            <a:endParaRPr spc="-75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D18D4AA-58FE-B540-C47E-615072F4DD1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33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551885561"/>
      </p:ext>
    </p:extLst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</a:t>
            </a:r>
            <a:r>
              <a:rPr spc="120" dirty="0"/>
              <a:t> </a:t>
            </a:r>
            <a:r>
              <a:rPr spc="-30" dirty="0"/>
              <a:t>(CEF)</a:t>
            </a:r>
            <a:r>
              <a:rPr sz="1500" spc="-44" baseline="27777" dirty="0">
                <a:latin typeface="Lucida Sans Unicode"/>
                <a:cs typeface="Lucida Sans Unicode"/>
              </a:rPr>
              <a:t>∗</a:t>
            </a:r>
            <a:r>
              <a:rPr sz="1500" spc="-44" baseline="27777" dirty="0"/>
              <a:t>,</a:t>
            </a:r>
            <a:r>
              <a:rPr sz="1500" spc="-44" baseline="27777" dirty="0">
                <a:latin typeface="Lucida Sans Unicode"/>
                <a:cs typeface="Lucida Sans Unicode"/>
              </a:rPr>
              <a:t>†</a:t>
            </a:r>
            <a:endParaRPr sz="1500" baseline="27777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0868" y="568479"/>
            <a:ext cx="240029" cy="106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10" dirty="0">
                <a:latin typeface="Tahoma"/>
                <a:cs typeface="Tahoma"/>
              </a:rPr>
              <a:t>Input</a:t>
            </a:r>
            <a:r>
              <a:rPr sz="450" spc="-25" dirty="0">
                <a:latin typeface="Tahoma"/>
                <a:cs typeface="Tahoma"/>
              </a:rPr>
              <a:t> </a:t>
            </a:r>
            <a:r>
              <a:rPr sz="550" spc="-25" dirty="0">
                <a:latin typeface="Lucida Sans Unicode"/>
                <a:cs typeface="Lucida Sans Unicode"/>
              </a:rPr>
              <a:t>..,</a:t>
            </a:r>
            <a:endParaRPr sz="5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09886" y="623720"/>
            <a:ext cx="0" cy="2112645"/>
          </a:xfrm>
          <a:custGeom>
            <a:avLst/>
            <a:gdLst/>
            <a:ahLst/>
            <a:cxnLst/>
            <a:rect l="l" t="t" r="r" b="b"/>
            <a:pathLst>
              <a:path h="2112645">
                <a:moveTo>
                  <a:pt x="0" y="0"/>
                </a:moveTo>
                <a:lnTo>
                  <a:pt x="0" y="2112416"/>
                </a:lnTo>
              </a:path>
            </a:pathLst>
          </a:custGeom>
          <a:ln w="6512">
            <a:solidFill>
              <a:srgbClr val="7F7F7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60078" y="568479"/>
            <a:ext cx="394970" cy="106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-5" dirty="0">
                <a:latin typeface="Tahoma"/>
                <a:cs typeface="Tahoma"/>
              </a:rPr>
              <a:t>Forecasting</a:t>
            </a:r>
            <a:r>
              <a:rPr sz="450" spc="-15" dirty="0">
                <a:latin typeface="Tahoma"/>
                <a:cs typeface="Tahoma"/>
              </a:rPr>
              <a:t> </a:t>
            </a:r>
            <a:r>
              <a:rPr sz="550" spc="-25" dirty="0">
                <a:latin typeface="Lucida Sans Unicode"/>
                <a:cs typeface="Lucida Sans Unicode"/>
              </a:rPr>
              <a:t>..,</a:t>
            </a:r>
            <a:endParaRPr sz="55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04756" y="623720"/>
            <a:ext cx="0" cy="2112645"/>
          </a:xfrm>
          <a:custGeom>
            <a:avLst/>
            <a:gdLst/>
            <a:ahLst/>
            <a:cxnLst/>
            <a:rect l="l" t="t" r="r" b="b"/>
            <a:pathLst>
              <a:path h="2112645">
                <a:moveTo>
                  <a:pt x="0" y="0"/>
                </a:moveTo>
                <a:lnTo>
                  <a:pt x="0" y="2112416"/>
                </a:lnTo>
              </a:path>
            </a:pathLst>
          </a:custGeom>
          <a:ln w="6512">
            <a:solidFill>
              <a:srgbClr val="7F7F7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93136" y="794857"/>
            <a:ext cx="528370" cy="324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93136" y="794857"/>
            <a:ext cx="528955" cy="325120"/>
          </a:xfrm>
          <a:custGeom>
            <a:avLst/>
            <a:gdLst/>
            <a:ahLst/>
            <a:cxnLst/>
            <a:rect l="l" t="t" r="r" b="b"/>
            <a:pathLst>
              <a:path w="528955" h="325119">
                <a:moveTo>
                  <a:pt x="495807" y="0"/>
                </a:moveTo>
                <a:lnTo>
                  <a:pt x="32562" y="0"/>
                </a:lnTo>
                <a:lnTo>
                  <a:pt x="19887" y="2558"/>
                </a:lnTo>
                <a:lnTo>
                  <a:pt x="9537" y="9537"/>
                </a:lnTo>
                <a:lnTo>
                  <a:pt x="2558" y="19887"/>
                </a:lnTo>
                <a:lnTo>
                  <a:pt x="0" y="32562"/>
                </a:lnTo>
                <a:lnTo>
                  <a:pt x="0" y="292247"/>
                </a:lnTo>
                <a:lnTo>
                  <a:pt x="2558" y="304922"/>
                </a:lnTo>
                <a:lnTo>
                  <a:pt x="9537" y="315272"/>
                </a:lnTo>
                <a:lnTo>
                  <a:pt x="19887" y="322250"/>
                </a:lnTo>
                <a:lnTo>
                  <a:pt x="32562" y="324809"/>
                </a:lnTo>
                <a:lnTo>
                  <a:pt x="495807" y="324809"/>
                </a:lnTo>
                <a:lnTo>
                  <a:pt x="508482" y="322250"/>
                </a:lnTo>
                <a:lnTo>
                  <a:pt x="518833" y="315272"/>
                </a:lnTo>
                <a:lnTo>
                  <a:pt x="525811" y="304922"/>
                </a:lnTo>
                <a:lnTo>
                  <a:pt x="528370" y="292247"/>
                </a:lnTo>
                <a:lnTo>
                  <a:pt x="528370" y="32562"/>
                </a:lnTo>
                <a:lnTo>
                  <a:pt x="525811" y="19887"/>
                </a:lnTo>
                <a:lnTo>
                  <a:pt x="518833" y="9537"/>
                </a:lnTo>
                <a:lnTo>
                  <a:pt x="508482" y="2558"/>
                </a:lnTo>
                <a:lnTo>
                  <a:pt x="495807" y="0"/>
                </a:lnTo>
                <a:close/>
              </a:path>
            </a:pathLst>
          </a:custGeom>
          <a:ln w="976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57635" y="793799"/>
            <a:ext cx="40005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16500"/>
              </a:lnSpc>
            </a:pPr>
            <a:r>
              <a:rPr sz="550" spc="-5" dirty="0">
                <a:latin typeface="Century"/>
                <a:cs typeface="Century"/>
              </a:rPr>
              <a:t>Event  </a:t>
            </a:r>
            <a:r>
              <a:rPr sz="550" spc="-35" dirty="0">
                <a:latin typeface="Century"/>
                <a:cs typeface="Century"/>
              </a:rPr>
              <a:t>F</a:t>
            </a:r>
            <a:r>
              <a:rPr sz="550" spc="-5" dirty="0">
                <a:latin typeface="Century"/>
                <a:cs typeface="Century"/>
              </a:rPr>
              <a:t>orecasting  System</a:t>
            </a:r>
            <a:endParaRPr sz="550">
              <a:latin typeface="Century"/>
              <a:cs typeface="Century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33048" y="1528615"/>
            <a:ext cx="648545" cy="372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33048" y="1528615"/>
            <a:ext cx="648970" cy="372745"/>
          </a:xfrm>
          <a:custGeom>
            <a:avLst/>
            <a:gdLst/>
            <a:ahLst/>
            <a:cxnLst/>
            <a:rect l="l" t="t" r="r" b="b"/>
            <a:pathLst>
              <a:path w="648969" h="372744">
                <a:moveTo>
                  <a:pt x="0" y="346797"/>
                </a:moveTo>
                <a:lnTo>
                  <a:pt x="62565" y="362080"/>
                </a:lnTo>
                <a:lnTo>
                  <a:pt x="132760" y="367681"/>
                </a:lnTo>
                <a:lnTo>
                  <a:pt x="175249" y="369786"/>
                </a:lnTo>
                <a:lnTo>
                  <a:pt x="221776" y="371355"/>
                </a:lnTo>
                <a:lnTo>
                  <a:pt x="271673" y="372335"/>
                </a:lnTo>
                <a:lnTo>
                  <a:pt x="324272" y="372674"/>
                </a:lnTo>
                <a:lnTo>
                  <a:pt x="376872" y="372335"/>
                </a:lnTo>
                <a:lnTo>
                  <a:pt x="426769" y="371355"/>
                </a:lnTo>
                <a:lnTo>
                  <a:pt x="473296" y="369786"/>
                </a:lnTo>
                <a:lnTo>
                  <a:pt x="515785" y="367681"/>
                </a:lnTo>
                <a:lnTo>
                  <a:pt x="585980" y="362080"/>
                </a:lnTo>
                <a:lnTo>
                  <a:pt x="632014" y="354976"/>
                </a:lnTo>
                <a:lnTo>
                  <a:pt x="648545" y="346797"/>
                </a:lnTo>
                <a:lnTo>
                  <a:pt x="648545" y="25877"/>
                </a:lnTo>
                <a:lnTo>
                  <a:pt x="585980" y="10594"/>
                </a:lnTo>
                <a:lnTo>
                  <a:pt x="515785" y="4992"/>
                </a:lnTo>
                <a:lnTo>
                  <a:pt x="473296" y="2888"/>
                </a:lnTo>
                <a:lnTo>
                  <a:pt x="426769" y="1319"/>
                </a:lnTo>
                <a:lnTo>
                  <a:pt x="376872" y="338"/>
                </a:lnTo>
                <a:lnTo>
                  <a:pt x="324272" y="0"/>
                </a:lnTo>
                <a:lnTo>
                  <a:pt x="271673" y="338"/>
                </a:lnTo>
                <a:lnTo>
                  <a:pt x="221776" y="1319"/>
                </a:lnTo>
                <a:lnTo>
                  <a:pt x="175249" y="2888"/>
                </a:lnTo>
                <a:lnTo>
                  <a:pt x="132760" y="4992"/>
                </a:lnTo>
                <a:lnTo>
                  <a:pt x="62565" y="10594"/>
                </a:lnTo>
                <a:lnTo>
                  <a:pt x="16531" y="17697"/>
                </a:lnTo>
                <a:lnTo>
                  <a:pt x="0" y="25877"/>
                </a:lnTo>
                <a:lnTo>
                  <a:pt x="0" y="346797"/>
                </a:lnTo>
                <a:close/>
              </a:path>
            </a:pathLst>
          </a:custGeom>
          <a:ln w="9768">
            <a:solidFill>
              <a:srgbClr val="FF7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33048" y="1554492"/>
            <a:ext cx="648970" cy="26034"/>
          </a:xfrm>
          <a:custGeom>
            <a:avLst/>
            <a:gdLst/>
            <a:ahLst/>
            <a:cxnLst/>
            <a:rect l="l" t="t" r="r" b="b"/>
            <a:pathLst>
              <a:path w="648969" h="26034">
                <a:moveTo>
                  <a:pt x="0" y="0"/>
                </a:moveTo>
                <a:lnTo>
                  <a:pt x="62565" y="15282"/>
                </a:lnTo>
                <a:lnTo>
                  <a:pt x="132760" y="20884"/>
                </a:lnTo>
                <a:lnTo>
                  <a:pt x="175249" y="22988"/>
                </a:lnTo>
                <a:lnTo>
                  <a:pt x="221776" y="24557"/>
                </a:lnTo>
                <a:lnTo>
                  <a:pt x="271673" y="25538"/>
                </a:lnTo>
                <a:lnTo>
                  <a:pt x="324272" y="25876"/>
                </a:lnTo>
                <a:lnTo>
                  <a:pt x="376872" y="25538"/>
                </a:lnTo>
                <a:lnTo>
                  <a:pt x="426769" y="24557"/>
                </a:lnTo>
                <a:lnTo>
                  <a:pt x="473296" y="22988"/>
                </a:lnTo>
                <a:lnTo>
                  <a:pt x="515785" y="20884"/>
                </a:lnTo>
                <a:lnTo>
                  <a:pt x="585980" y="15282"/>
                </a:lnTo>
                <a:lnTo>
                  <a:pt x="632014" y="8179"/>
                </a:lnTo>
                <a:lnTo>
                  <a:pt x="644301" y="4197"/>
                </a:lnTo>
                <a:lnTo>
                  <a:pt x="648545" y="0"/>
                </a:lnTo>
              </a:path>
            </a:pathLst>
          </a:custGeom>
          <a:ln w="9768">
            <a:solidFill>
              <a:srgbClr val="FF7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267137" y="1579576"/>
            <a:ext cx="380365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16500"/>
              </a:lnSpc>
            </a:pPr>
            <a:r>
              <a:rPr sz="550" spc="5" dirty="0">
                <a:latin typeface="Century"/>
                <a:cs typeface="Century"/>
              </a:rPr>
              <a:t>Complex  </a:t>
            </a:r>
            <a:r>
              <a:rPr sz="550" spc="-5" dirty="0">
                <a:latin typeface="Century"/>
                <a:cs typeface="Century"/>
              </a:rPr>
              <a:t>Event  Definitions</a:t>
            </a:r>
            <a:endParaRPr sz="550">
              <a:latin typeface="Century"/>
              <a:cs typeface="Century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57319" y="1211493"/>
            <a:ext cx="0" cy="59690"/>
          </a:xfrm>
          <a:custGeom>
            <a:avLst/>
            <a:gdLst/>
            <a:ahLst/>
            <a:cxnLst/>
            <a:rect l="l" t="t" r="r" b="b"/>
            <a:pathLst>
              <a:path h="59690">
                <a:moveTo>
                  <a:pt x="0" y="0"/>
                </a:moveTo>
                <a:lnTo>
                  <a:pt x="0" y="59589"/>
                </a:lnTo>
              </a:path>
            </a:pathLst>
          </a:custGeom>
          <a:ln w="48843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93705" y="1203352"/>
            <a:ext cx="127635" cy="149860"/>
          </a:xfrm>
          <a:custGeom>
            <a:avLst/>
            <a:gdLst/>
            <a:ahLst/>
            <a:cxnLst/>
            <a:rect l="l" t="t" r="r" b="b"/>
            <a:pathLst>
              <a:path w="127635" h="149859">
                <a:moveTo>
                  <a:pt x="0" y="149869"/>
                </a:moveTo>
                <a:lnTo>
                  <a:pt x="127232" y="149869"/>
                </a:lnTo>
                <a:lnTo>
                  <a:pt x="63616" y="0"/>
                </a:lnTo>
                <a:lnTo>
                  <a:pt x="0" y="149869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93705" y="1203352"/>
            <a:ext cx="127635" cy="149860"/>
          </a:xfrm>
          <a:custGeom>
            <a:avLst/>
            <a:gdLst/>
            <a:ahLst/>
            <a:cxnLst/>
            <a:rect l="l" t="t" r="r" b="b"/>
            <a:pathLst>
              <a:path w="127635" h="149859">
                <a:moveTo>
                  <a:pt x="0" y="149869"/>
                </a:moveTo>
                <a:lnTo>
                  <a:pt x="63616" y="0"/>
                </a:lnTo>
                <a:lnTo>
                  <a:pt x="127232" y="149869"/>
                </a:lnTo>
                <a:lnTo>
                  <a:pt x="0" y="149869"/>
                </a:lnTo>
                <a:close/>
              </a:path>
            </a:pathLst>
          </a:custGeom>
          <a:ln w="48843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57316" y="1271082"/>
            <a:ext cx="0" cy="229870"/>
          </a:xfrm>
          <a:custGeom>
            <a:avLst/>
            <a:gdLst/>
            <a:ahLst/>
            <a:cxnLst/>
            <a:rect l="l" t="t" r="r" b="b"/>
            <a:pathLst>
              <a:path h="229869">
                <a:moveTo>
                  <a:pt x="0" y="229855"/>
                </a:moveTo>
                <a:lnTo>
                  <a:pt x="4" y="0"/>
                </a:lnTo>
              </a:path>
            </a:pathLst>
          </a:custGeom>
          <a:ln w="113968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63355" y="957261"/>
            <a:ext cx="59690" cy="0"/>
          </a:xfrm>
          <a:custGeom>
            <a:avLst/>
            <a:gdLst/>
            <a:ahLst/>
            <a:cxnLst/>
            <a:rect l="l" t="t" r="r" b="b"/>
            <a:pathLst>
              <a:path w="59689">
                <a:moveTo>
                  <a:pt x="0" y="0"/>
                </a:moveTo>
                <a:lnTo>
                  <a:pt x="59589" y="0"/>
                </a:lnTo>
              </a:path>
            </a:pathLst>
          </a:custGeom>
          <a:ln w="48843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81216" y="893645"/>
            <a:ext cx="149860" cy="127635"/>
          </a:xfrm>
          <a:custGeom>
            <a:avLst/>
            <a:gdLst/>
            <a:ahLst/>
            <a:cxnLst/>
            <a:rect l="l" t="t" r="r" b="b"/>
            <a:pathLst>
              <a:path w="149860" h="127634">
                <a:moveTo>
                  <a:pt x="0" y="0"/>
                </a:moveTo>
                <a:lnTo>
                  <a:pt x="0" y="127232"/>
                </a:lnTo>
                <a:lnTo>
                  <a:pt x="149869" y="63616"/>
                </a:lnTo>
                <a:lnTo>
                  <a:pt x="0" y="0"/>
                </a:lnTo>
                <a:close/>
              </a:path>
            </a:pathLst>
          </a:custGeom>
          <a:solidFill>
            <a:srgbClr val="B2E8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81216" y="893645"/>
            <a:ext cx="149860" cy="127635"/>
          </a:xfrm>
          <a:custGeom>
            <a:avLst/>
            <a:gdLst/>
            <a:ahLst/>
            <a:cxnLst/>
            <a:rect l="l" t="t" r="r" b="b"/>
            <a:pathLst>
              <a:path w="149860" h="127634">
                <a:moveTo>
                  <a:pt x="0" y="0"/>
                </a:moveTo>
                <a:lnTo>
                  <a:pt x="149869" y="63616"/>
                </a:lnTo>
                <a:lnTo>
                  <a:pt x="0" y="127232"/>
                </a:lnTo>
                <a:lnTo>
                  <a:pt x="0" y="0"/>
                </a:lnTo>
                <a:close/>
              </a:path>
            </a:pathLst>
          </a:custGeom>
          <a:ln w="48843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1771" y="957261"/>
            <a:ext cx="1012190" cy="0"/>
          </a:xfrm>
          <a:custGeom>
            <a:avLst/>
            <a:gdLst/>
            <a:ahLst/>
            <a:cxnLst/>
            <a:rect l="l" t="t" r="r" b="b"/>
            <a:pathLst>
              <a:path w="1012189">
                <a:moveTo>
                  <a:pt x="0" y="0"/>
                </a:moveTo>
                <a:lnTo>
                  <a:pt x="1011584" y="0"/>
                </a:lnTo>
              </a:path>
            </a:pathLst>
          </a:custGeom>
          <a:ln w="113968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49411" y="895057"/>
            <a:ext cx="531495" cy="116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-20" dirty="0">
                <a:latin typeface="Palatino Linotype"/>
                <a:cs typeface="Palatino Linotype"/>
              </a:rPr>
              <a:t>Simple </a:t>
            </a:r>
            <a:r>
              <a:rPr sz="650" spc="-15" dirty="0">
                <a:latin typeface="Palatino Linotype"/>
                <a:cs typeface="Palatino Linotype"/>
              </a:rPr>
              <a:t>Events</a:t>
            </a:r>
            <a:endParaRPr sz="650">
              <a:latin typeface="Palatino Linotype"/>
              <a:cs typeface="Palatino Linotyp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02847" y="712246"/>
            <a:ext cx="120650" cy="116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15" dirty="0">
                <a:latin typeface="Palatino Linotype"/>
                <a:cs typeface="Palatino Linotype"/>
              </a:rPr>
              <a:t>.</a:t>
            </a:r>
            <a:r>
              <a:rPr sz="650" spc="-110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</a:t>
            </a:r>
            <a:r>
              <a:rPr sz="650" spc="-110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</a:t>
            </a:r>
            <a:endParaRPr sz="650">
              <a:latin typeface="Palatino Linotype"/>
              <a:cs typeface="Palatino Linotyp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00633" y="712246"/>
            <a:ext cx="120650" cy="116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15" dirty="0">
                <a:latin typeface="Palatino Linotype"/>
                <a:cs typeface="Palatino Linotype"/>
              </a:rPr>
              <a:t>.</a:t>
            </a:r>
            <a:r>
              <a:rPr sz="650" spc="-110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</a:t>
            </a:r>
            <a:r>
              <a:rPr sz="650" spc="-110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</a:t>
            </a:r>
            <a:endParaRPr sz="650">
              <a:latin typeface="Palatino Linotype"/>
              <a:cs typeface="Palatino Linotyp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490125" y="749796"/>
            <a:ext cx="81406" cy="814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90125" y="749796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5" h="81915">
                <a:moveTo>
                  <a:pt x="0" y="81406"/>
                </a:moveTo>
                <a:lnTo>
                  <a:pt x="81406" y="81406"/>
                </a:lnTo>
                <a:lnTo>
                  <a:pt x="81406" y="0"/>
                </a:lnTo>
                <a:lnTo>
                  <a:pt x="0" y="0"/>
                </a:lnTo>
                <a:lnTo>
                  <a:pt x="0" y="81406"/>
                </a:lnTo>
                <a:close/>
              </a:path>
            </a:pathLst>
          </a:custGeom>
          <a:ln w="976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74314" y="749796"/>
            <a:ext cx="81406" cy="81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74314" y="749796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5" h="81915">
                <a:moveTo>
                  <a:pt x="0" y="81406"/>
                </a:moveTo>
                <a:lnTo>
                  <a:pt x="81406" y="81406"/>
                </a:lnTo>
                <a:lnTo>
                  <a:pt x="81406" y="0"/>
                </a:lnTo>
                <a:lnTo>
                  <a:pt x="0" y="0"/>
                </a:lnTo>
                <a:lnTo>
                  <a:pt x="0" y="81406"/>
                </a:lnTo>
                <a:close/>
              </a:path>
            </a:pathLst>
          </a:custGeom>
          <a:ln w="976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58502" y="749796"/>
            <a:ext cx="81406" cy="81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8502" y="749796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5" h="81915">
                <a:moveTo>
                  <a:pt x="0" y="81406"/>
                </a:moveTo>
                <a:lnTo>
                  <a:pt x="81406" y="81406"/>
                </a:lnTo>
                <a:lnTo>
                  <a:pt x="81406" y="0"/>
                </a:lnTo>
                <a:lnTo>
                  <a:pt x="0" y="0"/>
                </a:lnTo>
                <a:lnTo>
                  <a:pt x="0" y="81406"/>
                </a:lnTo>
                <a:close/>
              </a:path>
            </a:pathLst>
          </a:custGeom>
          <a:ln w="976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42691" y="749796"/>
            <a:ext cx="81406" cy="81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42691" y="749796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5" h="81915">
                <a:moveTo>
                  <a:pt x="0" y="81406"/>
                </a:moveTo>
                <a:lnTo>
                  <a:pt x="81406" y="81406"/>
                </a:lnTo>
                <a:lnTo>
                  <a:pt x="81406" y="0"/>
                </a:lnTo>
                <a:lnTo>
                  <a:pt x="0" y="0"/>
                </a:lnTo>
                <a:lnTo>
                  <a:pt x="0" y="81406"/>
                </a:lnTo>
                <a:close/>
              </a:path>
            </a:pathLst>
          </a:custGeom>
          <a:ln w="976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00633" y="1045764"/>
            <a:ext cx="722630" cy="116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14680" algn="l"/>
              </a:tabLst>
            </a:pPr>
            <a:r>
              <a:rPr sz="650" spc="15" dirty="0">
                <a:latin typeface="Palatino Linotype"/>
                <a:cs typeface="Palatino Linotype"/>
              </a:rPr>
              <a:t>.</a:t>
            </a:r>
            <a:r>
              <a:rPr sz="650" spc="-55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</a:t>
            </a:r>
            <a:r>
              <a:rPr sz="650" spc="-60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	.</a:t>
            </a:r>
            <a:r>
              <a:rPr sz="650" spc="-110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</a:t>
            </a:r>
            <a:r>
              <a:rPr sz="650" spc="-110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</a:t>
            </a:r>
            <a:endParaRPr sz="650">
              <a:latin typeface="Palatino Linotype"/>
              <a:cs typeface="Palatino Linotype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490125" y="1083320"/>
            <a:ext cx="81406" cy="814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90125" y="1083320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5" h="81915">
                <a:moveTo>
                  <a:pt x="0" y="81406"/>
                </a:moveTo>
                <a:lnTo>
                  <a:pt x="81406" y="81406"/>
                </a:lnTo>
                <a:lnTo>
                  <a:pt x="81406" y="0"/>
                </a:lnTo>
                <a:lnTo>
                  <a:pt x="0" y="0"/>
                </a:lnTo>
                <a:lnTo>
                  <a:pt x="0" y="81406"/>
                </a:lnTo>
                <a:close/>
              </a:path>
            </a:pathLst>
          </a:custGeom>
          <a:ln w="976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74314" y="1083320"/>
            <a:ext cx="81406" cy="81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74314" y="1083320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5" h="81915">
                <a:moveTo>
                  <a:pt x="0" y="81406"/>
                </a:moveTo>
                <a:lnTo>
                  <a:pt x="81406" y="81406"/>
                </a:lnTo>
                <a:lnTo>
                  <a:pt x="81406" y="0"/>
                </a:lnTo>
                <a:lnTo>
                  <a:pt x="0" y="0"/>
                </a:lnTo>
                <a:lnTo>
                  <a:pt x="0" y="81406"/>
                </a:lnTo>
                <a:close/>
              </a:path>
            </a:pathLst>
          </a:custGeom>
          <a:ln w="976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8502" y="1083320"/>
            <a:ext cx="81406" cy="81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502" y="1083320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5" h="81915">
                <a:moveTo>
                  <a:pt x="0" y="81406"/>
                </a:moveTo>
                <a:lnTo>
                  <a:pt x="81406" y="81406"/>
                </a:lnTo>
                <a:lnTo>
                  <a:pt x="81406" y="0"/>
                </a:lnTo>
                <a:lnTo>
                  <a:pt x="0" y="0"/>
                </a:lnTo>
                <a:lnTo>
                  <a:pt x="0" y="81406"/>
                </a:lnTo>
                <a:close/>
              </a:path>
            </a:pathLst>
          </a:custGeom>
          <a:ln w="976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42691" y="1083320"/>
            <a:ext cx="81406" cy="81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42691" y="1083320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5" h="81915">
                <a:moveTo>
                  <a:pt x="0" y="81406"/>
                </a:moveTo>
                <a:lnTo>
                  <a:pt x="81406" y="81406"/>
                </a:lnTo>
                <a:lnTo>
                  <a:pt x="81406" y="0"/>
                </a:lnTo>
                <a:lnTo>
                  <a:pt x="0" y="0"/>
                </a:lnTo>
                <a:lnTo>
                  <a:pt x="0" y="81406"/>
                </a:lnTo>
                <a:close/>
              </a:path>
            </a:pathLst>
          </a:custGeom>
          <a:ln w="9768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44552" y="1234665"/>
            <a:ext cx="134810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25" i="1" spc="-15" baseline="5050" dirty="0">
                <a:latin typeface="Arial"/>
                <a:cs typeface="Arial"/>
              </a:rPr>
              <a:t>slowSpeedStart</a:t>
            </a:r>
            <a:r>
              <a:rPr sz="825" i="1" spc="-157" baseline="5050" dirty="0">
                <a:latin typeface="Arial"/>
                <a:cs typeface="Arial"/>
              </a:rPr>
              <a:t> </a:t>
            </a:r>
            <a:r>
              <a:rPr sz="825" spc="67" baseline="5050" dirty="0">
                <a:latin typeface="Century"/>
                <a:cs typeface="Century"/>
              </a:rPr>
              <a:t>(</a:t>
            </a:r>
            <a:r>
              <a:rPr sz="825" i="1" spc="67" baseline="5050" dirty="0">
                <a:latin typeface="Arial"/>
                <a:cs typeface="Arial"/>
              </a:rPr>
              <a:t>ID</a:t>
            </a:r>
            <a:r>
              <a:rPr sz="350" i="1" spc="45" dirty="0">
                <a:latin typeface="Lucida Sans Typewriter"/>
                <a:cs typeface="Lucida Sans Typewriter"/>
              </a:rPr>
              <a:t>0</a:t>
            </a:r>
            <a:r>
              <a:rPr sz="350" i="1" spc="-135" dirty="0">
                <a:latin typeface="Lucida Sans Typewriter"/>
                <a:cs typeface="Lucida Sans Typewriter"/>
              </a:rPr>
              <a:t> </a:t>
            </a:r>
            <a:r>
              <a:rPr sz="825" i="1" spc="-60" baseline="5050" dirty="0">
                <a:latin typeface="Verdana"/>
                <a:cs typeface="Verdana"/>
              </a:rPr>
              <a:t>,</a:t>
            </a:r>
            <a:r>
              <a:rPr sz="825" i="1" spc="-150" baseline="5050" dirty="0">
                <a:latin typeface="Verdana"/>
                <a:cs typeface="Verdana"/>
              </a:rPr>
              <a:t> </a:t>
            </a:r>
            <a:r>
              <a:rPr sz="825" i="1" spc="-7" baseline="5050" dirty="0">
                <a:latin typeface="Arial"/>
                <a:cs typeface="Arial"/>
              </a:rPr>
              <a:t>22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30" baseline="5050" dirty="0">
                <a:latin typeface="Verdana"/>
                <a:cs typeface="Verdana"/>
              </a:rPr>
              <a:t>/</a:t>
            </a:r>
            <a:r>
              <a:rPr sz="825" i="1" spc="30" baseline="5050" dirty="0">
                <a:latin typeface="Arial"/>
                <a:cs typeface="Arial"/>
              </a:rPr>
              <a:t>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15" baseline="5050" dirty="0">
                <a:latin typeface="Verdana"/>
                <a:cs typeface="Verdana"/>
              </a:rPr>
              <a:t>/</a:t>
            </a:r>
            <a:r>
              <a:rPr sz="825" i="1" spc="15" baseline="5050" dirty="0">
                <a:latin typeface="Arial"/>
                <a:cs typeface="Arial"/>
              </a:rPr>
              <a:t>18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-22" baseline="5050" dirty="0">
                <a:latin typeface="Verdana"/>
                <a:cs typeface="Verdana"/>
              </a:rPr>
              <a:t>.</a:t>
            </a:r>
            <a:r>
              <a:rPr sz="825" i="1" spc="-22" baseline="5050" dirty="0">
                <a:latin typeface="Arial"/>
                <a:cs typeface="Arial"/>
              </a:rPr>
              <a:t>00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baseline="5050" dirty="0">
                <a:latin typeface="Century"/>
                <a:cs typeface="Century"/>
              </a:rPr>
              <a:t>:</a:t>
            </a:r>
            <a:r>
              <a:rPr sz="825" i="1" baseline="5050" dirty="0">
                <a:latin typeface="Arial"/>
                <a:cs typeface="Arial"/>
              </a:rPr>
              <a:t>00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baseline="5050" dirty="0">
                <a:latin typeface="Century"/>
                <a:cs typeface="Century"/>
              </a:rPr>
              <a:t>:</a:t>
            </a:r>
            <a:r>
              <a:rPr sz="825" i="1" baseline="5050" dirty="0">
                <a:latin typeface="Arial"/>
                <a:cs typeface="Arial"/>
              </a:rPr>
              <a:t>12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spc="67" baseline="5050" dirty="0">
                <a:latin typeface="Century"/>
                <a:cs typeface="Century"/>
              </a:rPr>
              <a:t>)</a:t>
            </a:r>
            <a:endParaRPr sz="825" baseline="505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825" i="1" spc="67" baseline="5050" dirty="0">
                <a:latin typeface="Arial"/>
                <a:cs typeface="Arial"/>
              </a:rPr>
              <a:t>turn</a:t>
            </a:r>
            <a:r>
              <a:rPr sz="825" spc="67" baseline="5050" dirty="0">
                <a:latin typeface="Century"/>
                <a:cs typeface="Century"/>
              </a:rPr>
              <a:t>(</a:t>
            </a:r>
            <a:r>
              <a:rPr sz="825" i="1" spc="67" baseline="5050" dirty="0">
                <a:latin typeface="Arial"/>
                <a:cs typeface="Arial"/>
              </a:rPr>
              <a:t>ID</a:t>
            </a:r>
            <a:r>
              <a:rPr sz="350" i="1" spc="45" dirty="0">
                <a:latin typeface="Lucida Sans Typewriter"/>
                <a:cs typeface="Lucida Sans Typewriter"/>
              </a:rPr>
              <a:t>0</a:t>
            </a:r>
            <a:r>
              <a:rPr sz="350" i="1" spc="-135" dirty="0">
                <a:latin typeface="Lucida Sans Typewriter"/>
                <a:cs typeface="Lucida Sans Typewriter"/>
              </a:rPr>
              <a:t> </a:t>
            </a:r>
            <a:r>
              <a:rPr sz="825" i="1" spc="-60" baseline="5050" dirty="0">
                <a:latin typeface="Verdana"/>
                <a:cs typeface="Verdana"/>
              </a:rPr>
              <a:t>,</a:t>
            </a:r>
            <a:r>
              <a:rPr sz="825" i="1" spc="-150" baseline="5050" dirty="0">
                <a:latin typeface="Verdana"/>
                <a:cs typeface="Verdana"/>
              </a:rPr>
              <a:t> </a:t>
            </a:r>
            <a:r>
              <a:rPr sz="825" i="1" spc="-7" baseline="5050" dirty="0">
                <a:latin typeface="Arial"/>
                <a:cs typeface="Arial"/>
              </a:rPr>
              <a:t>11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-60" baseline="5050" dirty="0">
                <a:latin typeface="Verdana"/>
                <a:cs typeface="Verdana"/>
              </a:rPr>
              <a:t>,</a:t>
            </a:r>
            <a:r>
              <a:rPr sz="825" i="1" spc="-150" baseline="5050" dirty="0">
                <a:latin typeface="Verdana"/>
                <a:cs typeface="Verdana"/>
              </a:rPr>
              <a:t> </a:t>
            </a:r>
            <a:r>
              <a:rPr sz="825" i="1" spc="-7" baseline="5050" dirty="0">
                <a:latin typeface="Arial"/>
                <a:cs typeface="Arial"/>
              </a:rPr>
              <a:t>22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30" baseline="5050" dirty="0">
                <a:latin typeface="Verdana"/>
                <a:cs typeface="Verdana"/>
              </a:rPr>
              <a:t>/</a:t>
            </a:r>
            <a:r>
              <a:rPr sz="825" i="1" spc="30" baseline="5050" dirty="0">
                <a:latin typeface="Arial"/>
                <a:cs typeface="Arial"/>
              </a:rPr>
              <a:t>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15" baseline="5050" dirty="0">
                <a:latin typeface="Verdana"/>
                <a:cs typeface="Verdana"/>
              </a:rPr>
              <a:t>/</a:t>
            </a:r>
            <a:r>
              <a:rPr sz="825" i="1" spc="15" baseline="5050" dirty="0">
                <a:latin typeface="Arial"/>
                <a:cs typeface="Arial"/>
              </a:rPr>
              <a:t>18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-22" baseline="5050" dirty="0">
                <a:latin typeface="Verdana"/>
                <a:cs typeface="Verdana"/>
              </a:rPr>
              <a:t>.</a:t>
            </a:r>
            <a:r>
              <a:rPr sz="825" i="1" spc="-22" baseline="5050" dirty="0">
                <a:latin typeface="Arial"/>
                <a:cs typeface="Arial"/>
              </a:rPr>
              <a:t>00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baseline="5050" dirty="0">
                <a:latin typeface="Century"/>
                <a:cs typeface="Century"/>
              </a:rPr>
              <a:t>:</a:t>
            </a:r>
            <a:r>
              <a:rPr sz="825" i="1" baseline="5050" dirty="0">
                <a:latin typeface="Arial"/>
                <a:cs typeface="Arial"/>
              </a:rPr>
              <a:t>03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baseline="5050" dirty="0">
                <a:latin typeface="Century"/>
                <a:cs typeface="Century"/>
              </a:rPr>
              <a:t>:</a:t>
            </a:r>
            <a:r>
              <a:rPr sz="825" i="1" baseline="5050" dirty="0">
                <a:latin typeface="Arial"/>
                <a:cs typeface="Arial"/>
              </a:rPr>
              <a:t>12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spc="67" baseline="5050" dirty="0">
                <a:latin typeface="Century"/>
                <a:cs typeface="Century"/>
              </a:rPr>
              <a:t>)</a:t>
            </a:r>
            <a:endParaRPr sz="825" baseline="505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825" i="1" spc="67" baseline="5050" dirty="0">
                <a:latin typeface="Arial"/>
                <a:cs typeface="Arial"/>
              </a:rPr>
              <a:t>turn</a:t>
            </a:r>
            <a:r>
              <a:rPr sz="825" spc="67" baseline="5050" dirty="0">
                <a:latin typeface="Century"/>
                <a:cs typeface="Century"/>
              </a:rPr>
              <a:t>(</a:t>
            </a:r>
            <a:r>
              <a:rPr sz="825" i="1" spc="67" baseline="5050" dirty="0">
                <a:latin typeface="Arial"/>
                <a:cs typeface="Arial"/>
              </a:rPr>
              <a:t>ID</a:t>
            </a:r>
            <a:r>
              <a:rPr sz="350" i="1" spc="45" dirty="0">
                <a:latin typeface="Lucida Sans Typewriter"/>
                <a:cs typeface="Lucida Sans Typewriter"/>
              </a:rPr>
              <a:t>0</a:t>
            </a:r>
            <a:r>
              <a:rPr sz="350" i="1" spc="-135" dirty="0">
                <a:latin typeface="Lucida Sans Typewriter"/>
                <a:cs typeface="Lucida Sans Typewriter"/>
              </a:rPr>
              <a:t> </a:t>
            </a:r>
            <a:r>
              <a:rPr sz="825" i="1" spc="-60" baseline="5050" dirty="0">
                <a:latin typeface="Verdana"/>
                <a:cs typeface="Verdana"/>
              </a:rPr>
              <a:t>,</a:t>
            </a:r>
            <a:r>
              <a:rPr sz="825" i="1" spc="-150" baseline="5050" dirty="0">
                <a:latin typeface="Verdana"/>
                <a:cs typeface="Verdana"/>
              </a:rPr>
              <a:t> </a:t>
            </a:r>
            <a:r>
              <a:rPr sz="825" i="1" spc="-7" baseline="5050" dirty="0">
                <a:latin typeface="Arial"/>
                <a:cs typeface="Arial"/>
              </a:rPr>
              <a:t>12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-60" baseline="5050" dirty="0">
                <a:latin typeface="Verdana"/>
                <a:cs typeface="Verdana"/>
              </a:rPr>
              <a:t>,</a:t>
            </a:r>
            <a:r>
              <a:rPr sz="825" i="1" spc="-150" baseline="5050" dirty="0">
                <a:latin typeface="Verdana"/>
                <a:cs typeface="Verdana"/>
              </a:rPr>
              <a:t> </a:t>
            </a:r>
            <a:r>
              <a:rPr sz="825" i="1" spc="-7" baseline="5050" dirty="0">
                <a:latin typeface="Arial"/>
                <a:cs typeface="Arial"/>
              </a:rPr>
              <a:t>22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30" baseline="5050" dirty="0">
                <a:latin typeface="Verdana"/>
                <a:cs typeface="Verdana"/>
              </a:rPr>
              <a:t>/</a:t>
            </a:r>
            <a:r>
              <a:rPr sz="825" i="1" spc="30" baseline="5050" dirty="0">
                <a:latin typeface="Arial"/>
                <a:cs typeface="Arial"/>
              </a:rPr>
              <a:t>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15" baseline="5050" dirty="0">
                <a:latin typeface="Verdana"/>
                <a:cs typeface="Verdana"/>
              </a:rPr>
              <a:t>/</a:t>
            </a:r>
            <a:r>
              <a:rPr sz="825" i="1" spc="15" baseline="5050" dirty="0">
                <a:latin typeface="Arial"/>
                <a:cs typeface="Arial"/>
              </a:rPr>
              <a:t>18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-22" baseline="5050" dirty="0">
                <a:latin typeface="Verdana"/>
                <a:cs typeface="Verdana"/>
              </a:rPr>
              <a:t>.</a:t>
            </a:r>
            <a:r>
              <a:rPr sz="825" i="1" spc="-22" baseline="5050" dirty="0">
                <a:latin typeface="Arial"/>
                <a:cs typeface="Arial"/>
              </a:rPr>
              <a:t>00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baseline="5050" dirty="0">
                <a:latin typeface="Century"/>
                <a:cs typeface="Century"/>
              </a:rPr>
              <a:t>:</a:t>
            </a:r>
            <a:r>
              <a:rPr sz="825" i="1" baseline="5050" dirty="0">
                <a:latin typeface="Arial"/>
                <a:cs typeface="Arial"/>
              </a:rPr>
              <a:t>06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baseline="5050" dirty="0">
                <a:latin typeface="Century"/>
                <a:cs typeface="Century"/>
              </a:rPr>
              <a:t>:</a:t>
            </a:r>
            <a:r>
              <a:rPr sz="825" i="1" baseline="5050" dirty="0">
                <a:latin typeface="Arial"/>
                <a:cs typeface="Arial"/>
              </a:rPr>
              <a:t>46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spc="67" baseline="5050" dirty="0">
                <a:latin typeface="Century"/>
                <a:cs typeface="Century"/>
              </a:rPr>
              <a:t>)</a:t>
            </a:r>
            <a:endParaRPr sz="825" baseline="5050">
              <a:latin typeface="Century"/>
              <a:cs typeface="Century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44552" y="1503304"/>
            <a:ext cx="1318260" cy="193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5"/>
              </a:lnSpc>
            </a:pPr>
            <a:r>
              <a:rPr sz="825" i="1" spc="-22" baseline="5050" dirty="0">
                <a:latin typeface="Arial"/>
                <a:cs typeface="Arial"/>
              </a:rPr>
              <a:t>slowSpeedEnd</a:t>
            </a:r>
            <a:r>
              <a:rPr sz="825" i="1" spc="-150" baseline="5050" dirty="0">
                <a:latin typeface="Arial"/>
                <a:cs typeface="Arial"/>
              </a:rPr>
              <a:t> </a:t>
            </a:r>
            <a:r>
              <a:rPr sz="825" spc="67" baseline="5050" dirty="0">
                <a:latin typeface="Century"/>
                <a:cs typeface="Century"/>
              </a:rPr>
              <a:t>(</a:t>
            </a:r>
            <a:r>
              <a:rPr sz="825" i="1" spc="67" baseline="5050" dirty="0">
                <a:latin typeface="Arial"/>
                <a:cs typeface="Arial"/>
              </a:rPr>
              <a:t>ID</a:t>
            </a:r>
            <a:r>
              <a:rPr sz="350" i="1" spc="45" dirty="0">
                <a:latin typeface="Lucida Sans Typewriter"/>
                <a:cs typeface="Lucida Sans Typewriter"/>
              </a:rPr>
              <a:t>0</a:t>
            </a:r>
            <a:r>
              <a:rPr sz="350" i="1" spc="-135" dirty="0">
                <a:latin typeface="Lucida Sans Typewriter"/>
                <a:cs typeface="Lucida Sans Typewriter"/>
              </a:rPr>
              <a:t> </a:t>
            </a:r>
            <a:r>
              <a:rPr sz="825" i="1" spc="-60" baseline="5050" dirty="0">
                <a:latin typeface="Verdana"/>
                <a:cs typeface="Verdana"/>
              </a:rPr>
              <a:t>,</a:t>
            </a:r>
            <a:r>
              <a:rPr sz="825" i="1" spc="-150" baseline="5050" dirty="0">
                <a:latin typeface="Verdana"/>
                <a:cs typeface="Verdana"/>
              </a:rPr>
              <a:t> </a:t>
            </a:r>
            <a:r>
              <a:rPr sz="825" i="1" spc="-7" baseline="5050" dirty="0">
                <a:latin typeface="Arial"/>
                <a:cs typeface="Arial"/>
              </a:rPr>
              <a:t>22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30" baseline="5050" dirty="0">
                <a:latin typeface="Verdana"/>
                <a:cs typeface="Verdana"/>
              </a:rPr>
              <a:t>/</a:t>
            </a:r>
            <a:r>
              <a:rPr sz="825" i="1" spc="30" baseline="5050" dirty="0">
                <a:latin typeface="Arial"/>
                <a:cs typeface="Arial"/>
              </a:rPr>
              <a:t>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15" baseline="5050" dirty="0">
                <a:latin typeface="Verdana"/>
                <a:cs typeface="Verdana"/>
              </a:rPr>
              <a:t>/</a:t>
            </a:r>
            <a:r>
              <a:rPr sz="825" i="1" spc="15" baseline="5050" dirty="0">
                <a:latin typeface="Arial"/>
                <a:cs typeface="Arial"/>
              </a:rPr>
              <a:t>18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-22" baseline="5050" dirty="0">
                <a:latin typeface="Verdana"/>
                <a:cs typeface="Verdana"/>
              </a:rPr>
              <a:t>.</a:t>
            </a:r>
            <a:r>
              <a:rPr sz="825" i="1" spc="-22" baseline="5050" dirty="0">
                <a:latin typeface="Arial"/>
                <a:cs typeface="Arial"/>
              </a:rPr>
              <a:t>00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baseline="5050" dirty="0">
                <a:latin typeface="Century"/>
                <a:cs typeface="Century"/>
              </a:rPr>
              <a:t>:</a:t>
            </a:r>
            <a:r>
              <a:rPr sz="825" i="1" baseline="5050" dirty="0">
                <a:latin typeface="Arial"/>
                <a:cs typeface="Arial"/>
              </a:rPr>
              <a:t>10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baseline="5050" dirty="0">
                <a:latin typeface="Century"/>
                <a:cs typeface="Century"/>
              </a:rPr>
              <a:t>:</a:t>
            </a:r>
            <a:r>
              <a:rPr sz="825" i="1" baseline="5050" dirty="0">
                <a:latin typeface="Arial"/>
                <a:cs typeface="Arial"/>
              </a:rPr>
              <a:t>33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spc="67" baseline="5050" dirty="0">
                <a:latin typeface="Century"/>
                <a:cs typeface="Century"/>
              </a:rPr>
              <a:t>)</a:t>
            </a:r>
            <a:endParaRPr sz="825" baseline="5050">
              <a:latin typeface="Century"/>
              <a:cs typeface="Century"/>
            </a:endParaRPr>
          </a:p>
          <a:p>
            <a:pPr marL="12700">
              <a:lnSpc>
                <a:spcPts val="894"/>
              </a:lnSpc>
            </a:pPr>
            <a:r>
              <a:rPr sz="900" i="1" dirty="0">
                <a:latin typeface="Arial"/>
                <a:cs typeface="Arial"/>
              </a:rPr>
              <a:t>.</a:t>
            </a:r>
            <a:r>
              <a:rPr sz="900" i="1" spc="-15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.</a:t>
            </a:r>
            <a:r>
              <a:rPr sz="900" i="1" spc="-15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816340" y="957261"/>
            <a:ext cx="59690" cy="0"/>
          </a:xfrm>
          <a:custGeom>
            <a:avLst/>
            <a:gdLst/>
            <a:ahLst/>
            <a:cxnLst/>
            <a:rect l="l" t="t" r="r" b="b"/>
            <a:pathLst>
              <a:path w="59689">
                <a:moveTo>
                  <a:pt x="0" y="0"/>
                </a:moveTo>
                <a:lnTo>
                  <a:pt x="59589" y="0"/>
                </a:lnTo>
              </a:path>
            </a:pathLst>
          </a:custGeom>
          <a:ln w="48843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734201" y="893645"/>
            <a:ext cx="149860" cy="127635"/>
          </a:xfrm>
          <a:custGeom>
            <a:avLst/>
            <a:gdLst/>
            <a:ahLst/>
            <a:cxnLst/>
            <a:rect l="l" t="t" r="r" b="b"/>
            <a:pathLst>
              <a:path w="149860" h="127634">
                <a:moveTo>
                  <a:pt x="0" y="0"/>
                </a:moveTo>
                <a:lnTo>
                  <a:pt x="0" y="127232"/>
                </a:lnTo>
                <a:lnTo>
                  <a:pt x="149869" y="63616"/>
                </a:lnTo>
                <a:lnTo>
                  <a:pt x="0" y="0"/>
                </a:lnTo>
                <a:close/>
              </a:path>
            </a:pathLst>
          </a:custGeom>
          <a:solidFill>
            <a:srgbClr val="EA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734201" y="893645"/>
            <a:ext cx="149860" cy="127635"/>
          </a:xfrm>
          <a:custGeom>
            <a:avLst/>
            <a:gdLst/>
            <a:ahLst/>
            <a:cxnLst/>
            <a:rect l="l" t="t" r="r" b="b"/>
            <a:pathLst>
              <a:path w="149860" h="127634">
                <a:moveTo>
                  <a:pt x="0" y="0"/>
                </a:moveTo>
                <a:lnTo>
                  <a:pt x="149869" y="63616"/>
                </a:lnTo>
                <a:lnTo>
                  <a:pt x="0" y="127232"/>
                </a:lnTo>
                <a:lnTo>
                  <a:pt x="0" y="0"/>
                </a:lnTo>
                <a:close/>
              </a:path>
            </a:pathLst>
          </a:custGeom>
          <a:ln w="48843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816337" y="957261"/>
            <a:ext cx="1000125" cy="0"/>
          </a:xfrm>
          <a:custGeom>
            <a:avLst/>
            <a:gdLst/>
            <a:ahLst/>
            <a:cxnLst/>
            <a:rect l="l" t="t" r="r" b="b"/>
            <a:pathLst>
              <a:path w="1000125">
                <a:moveTo>
                  <a:pt x="0" y="0"/>
                </a:moveTo>
                <a:lnTo>
                  <a:pt x="1000002" y="0"/>
                </a:lnTo>
              </a:path>
            </a:pathLst>
          </a:custGeom>
          <a:ln w="113968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995676" y="749796"/>
            <a:ext cx="81406" cy="81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995676" y="749796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4" h="81915">
                <a:moveTo>
                  <a:pt x="48843" y="0"/>
                </a:moveTo>
                <a:lnTo>
                  <a:pt x="32562" y="0"/>
                </a:lnTo>
                <a:lnTo>
                  <a:pt x="19887" y="2558"/>
                </a:lnTo>
                <a:lnTo>
                  <a:pt x="9537" y="9537"/>
                </a:lnTo>
                <a:lnTo>
                  <a:pt x="2558" y="19887"/>
                </a:lnTo>
                <a:lnTo>
                  <a:pt x="0" y="32562"/>
                </a:lnTo>
                <a:lnTo>
                  <a:pt x="0" y="48843"/>
                </a:lnTo>
                <a:lnTo>
                  <a:pt x="2558" y="61518"/>
                </a:lnTo>
                <a:lnTo>
                  <a:pt x="9537" y="71869"/>
                </a:lnTo>
                <a:lnTo>
                  <a:pt x="19887" y="78847"/>
                </a:lnTo>
                <a:lnTo>
                  <a:pt x="32562" y="81406"/>
                </a:lnTo>
                <a:lnTo>
                  <a:pt x="48843" y="81406"/>
                </a:lnTo>
                <a:lnTo>
                  <a:pt x="61518" y="78847"/>
                </a:lnTo>
                <a:lnTo>
                  <a:pt x="71869" y="71869"/>
                </a:lnTo>
                <a:lnTo>
                  <a:pt x="78847" y="61518"/>
                </a:lnTo>
                <a:lnTo>
                  <a:pt x="81406" y="48843"/>
                </a:lnTo>
                <a:lnTo>
                  <a:pt x="81406" y="32562"/>
                </a:lnTo>
                <a:lnTo>
                  <a:pt x="78847" y="19887"/>
                </a:lnTo>
                <a:lnTo>
                  <a:pt x="71869" y="9537"/>
                </a:lnTo>
                <a:lnTo>
                  <a:pt x="61518" y="2558"/>
                </a:lnTo>
                <a:lnTo>
                  <a:pt x="48843" y="0"/>
                </a:lnTo>
                <a:close/>
              </a:path>
            </a:pathLst>
          </a:custGeom>
          <a:ln w="976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11487" y="749796"/>
            <a:ext cx="81406" cy="81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11487" y="749796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4" h="81915">
                <a:moveTo>
                  <a:pt x="48843" y="0"/>
                </a:moveTo>
                <a:lnTo>
                  <a:pt x="32562" y="0"/>
                </a:lnTo>
                <a:lnTo>
                  <a:pt x="19887" y="2558"/>
                </a:lnTo>
                <a:lnTo>
                  <a:pt x="9537" y="9537"/>
                </a:lnTo>
                <a:lnTo>
                  <a:pt x="2558" y="19887"/>
                </a:lnTo>
                <a:lnTo>
                  <a:pt x="0" y="32562"/>
                </a:lnTo>
                <a:lnTo>
                  <a:pt x="0" y="48843"/>
                </a:lnTo>
                <a:lnTo>
                  <a:pt x="2558" y="61518"/>
                </a:lnTo>
                <a:lnTo>
                  <a:pt x="9537" y="71869"/>
                </a:lnTo>
                <a:lnTo>
                  <a:pt x="19887" y="78847"/>
                </a:lnTo>
                <a:lnTo>
                  <a:pt x="32562" y="81406"/>
                </a:lnTo>
                <a:lnTo>
                  <a:pt x="48843" y="81406"/>
                </a:lnTo>
                <a:lnTo>
                  <a:pt x="61518" y="78847"/>
                </a:lnTo>
                <a:lnTo>
                  <a:pt x="71869" y="71869"/>
                </a:lnTo>
                <a:lnTo>
                  <a:pt x="78847" y="61518"/>
                </a:lnTo>
                <a:lnTo>
                  <a:pt x="81406" y="48843"/>
                </a:lnTo>
                <a:lnTo>
                  <a:pt x="81406" y="32562"/>
                </a:lnTo>
                <a:lnTo>
                  <a:pt x="78847" y="19887"/>
                </a:lnTo>
                <a:lnTo>
                  <a:pt x="71869" y="9537"/>
                </a:lnTo>
                <a:lnTo>
                  <a:pt x="61518" y="2558"/>
                </a:lnTo>
                <a:lnTo>
                  <a:pt x="48843" y="0"/>
                </a:lnTo>
                <a:close/>
              </a:path>
            </a:pathLst>
          </a:custGeom>
          <a:ln w="976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27299" y="749796"/>
            <a:ext cx="81406" cy="81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227299" y="749796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4" h="81915">
                <a:moveTo>
                  <a:pt x="48843" y="0"/>
                </a:moveTo>
                <a:lnTo>
                  <a:pt x="32562" y="0"/>
                </a:lnTo>
                <a:lnTo>
                  <a:pt x="19887" y="2558"/>
                </a:lnTo>
                <a:lnTo>
                  <a:pt x="9537" y="9537"/>
                </a:lnTo>
                <a:lnTo>
                  <a:pt x="2558" y="19887"/>
                </a:lnTo>
                <a:lnTo>
                  <a:pt x="0" y="32562"/>
                </a:lnTo>
                <a:lnTo>
                  <a:pt x="0" y="48843"/>
                </a:lnTo>
                <a:lnTo>
                  <a:pt x="2558" y="61518"/>
                </a:lnTo>
                <a:lnTo>
                  <a:pt x="9537" y="71869"/>
                </a:lnTo>
                <a:lnTo>
                  <a:pt x="19887" y="78847"/>
                </a:lnTo>
                <a:lnTo>
                  <a:pt x="32562" y="81406"/>
                </a:lnTo>
                <a:lnTo>
                  <a:pt x="48843" y="81406"/>
                </a:lnTo>
                <a:lnTo>
                  <a:pt x="61518" y="78847"/>
                </a:lnTo>
                <a:lnTo>
                  <a:pt x="71869" y="71869"/>
                </a:lnTo>
                <a:lnTo>
                  <a:pt x="78847" y="61518"/>
                </a:lnTo>
                <a:lnTo>
                  <a:pt x="81406" y="48843"/>
                </a:lnTo>
                <a:lnTo>
                  <a:pt x="81406" y="32562"/>
                </a:lnTo>
                <a:lnTo>
                  <a:pt x="78847" y="19887"/>
                </a:lnTo>
                <a:lnTo>
                  <a:pt x="71869" y="9537"/>
                </a:lnTo>
                <a:lnTo>
                  <a:pt x="61518" y="2558"/>
                </a:lnTo>
                <a:lnTo>
                  <a:pt x="48843" y="0"/>
                </a:lnTo>
                <a:close/>
              </a:path>
            </a:pathLst>
          </a:custGeom>
          <a:ln w="976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343111" y="749796"/>
            <a:ext cx="81406" cy="81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343111" y="749796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4" h="81915">
                <a:moveTo>
                  <a:pt x="48843" y="0"/>
                </a:moveTo>
                <a:lnTo>
                  <a:pt x="32562" y="0"/>
                </a:lnTo>
                <a:lnTo>
                  <a:pt x="19887" y="2558"/>
                </a:lnTo>
                <a:lnTo>
                  <a:pt x="9537" y="9537"/>
                </a:lnTo>
                <a:lnTo>
                  <a:pt x="2558" y="19887"/>
                </a:lnTo>
                <a:lnTo>
                  <a:pt x="0" y="32562"/>
                </a:lnTo>
                <a:lnTo>
                  <a:pt x="0" y="48843"/>
                </a:lnTo>
                <a:lnTo>
                  <a:pt x="2558" y="61518"/>
                </a:lnTo>
                <a:lnTo>
                  <a:pt x="9537" y="71869"/>
                </a:lnTo>
                <a:lnTo>
                  <a:pt x="19887" y="78847"/>
                </a:lnTo>
                <a:lnTo>
                  <a:pt x="32562" y="81406"/>
                </a:lnTo>
                <a:lnTo>
                  <a:pt x="48843" y="81406"/>
                </a:lnTo>
                <a:lnTo>
                  <a:pt x="61518" y="78847"/>
                </a:lnTo>
                <a:lnTo>
                  <a:pt x="71869" y="71869"/>
                </a:lnTo>
                <a:lnTo>
                  <a:pt x="78847" y="61518"/>
                </a:lnTo>
                <a:lnTo>
                  <a:pt x="81406" y="48843"/>
                </a:lnTo>
                <a:lnTo>
                  <a:pt x="81406" y="32562"/>
                </a:lnTo>
                <a:lnTo>
                  <a:pt x="78847" y="19887"/>
                </a:lnTo>
                <a:lnTo>
                  <a:pt x="71869" y="9537"/>
                </a:lnTo>
                <a:lnTo>
                  <a:pt x="61518" y="2558"/>
                </a:lnTo>
                <a:lnTo>
                  <a:pt x="48843" y="0"/>
                </a:lnTo>
                <a:close/>
              </a:path>
            </a:pathLst>
          </a:custGeom>
          <a:ln w="976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2811877" y="573063"/>
            <a:ext cx="1028065" cy="588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 algn="ctr">
              <a:lnSpc>
                <a:spcPct val="100000"/>
              </a:lnSpc>
            </a:pPr>
            <a:r>
              <a:rPr sz="450" spc="10" dirty="0">
                <a:latin typeface="Tahoma"/>
                <a:cs typeface="Tahoma"/>
              </a:rPr>
              <a:t>Output</a:t>
            </a:r>
            <a:r>
              <a:rPr sz="450" spc="-45" dirty="0">
                <a:latin typeface="Tahoma"/>
                <a:cs typeface="Tahoma"/>
              </a:rPr>
              <a:t> </a:t>
            </a:r>
            <a:r>
              <a:rPr sz="550" spc="100" dirty="0">
                <a:latin typeface="Lucida Sans Unicode"/>
                <a:cs typeface="Lucida Sans Unicode"/>
              </a:rPr>
              <a:t>•</a:t>
            </a:r>
            <a:endParaRPr sz="550">
              <a:latin typeface="Lucida Sans Unicode"/>
              <a:cs typeface="Lucida Sans Unicode"/>
            </a:endParaRPr>
          </a:p>
          <a:p>
            <a:pPr marL="53975">
              <a:lnSpc>
                <a:spcPct val="100000"/>
              </a:lnSpc>
              <a:spcBef>
                <a:spcPts val="434"/>
              </a:spcBef>
              <a:tabLst>
                <a:tab pos="655955" algn="l"/>
              </a:tabLst>
            </a:pPr>
            <a:r>
              <a:rPr sz="650" spc="15" dirty="0">
                <a:latin typeface="Palatino Linotype"/>
                <a:cs typeface="Palatino Linotype"/>
              </a:rPr>
              <a:t>.</a:t>
            </a:r>
            <a:r>
              <a:rPr sz="650" spc="-55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</a:t>
            </a:r>
            <a:r>
              <a:rPr sz="650" spc="-60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	.</a:t>
            </a:r>
            <a:r>
              <a:rPr sz="650" spc="-110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</a:t>
            </a:r>
            <a:r>
              <a:rPr sz="650" spc="-110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</a:t>
            </a:r>
            <a:endParaRPr sz="65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650" spc="-20" dirty="0">
                <a:latin typeface="Palatino Linotype"/>
                <a:cs typeface="Palatino Linotype"/>
              </a:rPr>
              <a:t>Recognised </a:t>
            </a:r>
            <a:r>
              <a:rPr sz="650" spc="-25" dirty="0">
                <a:latin typeface="Palatino Linotype"/>
                <a:cs typeface="Palatino Linotype"/>
              </a:rPr>
              <a:t>Complex</a:t>
            </a:r>
            <a:r>
              <a:rPr sz="650" spc="80" dirty="0">
                <a:latin typeface="Palatino Linotype"/>
                <a:cs typeface="Palatino Linotype"/>
              </a:rPr>
              <a:t> </a:t>
            </a:r>
            <a:r>
              <a:rPr sz="650" spc="-15" dirty="0">
                <a:latin typeface="Palatino Linotype"/>
                <a:cs typeface="Palatino Linotype"/>
              </a:rPr>
              <a:t>Events</a:t>
            </a:r>
            <a:endParaRPr sz="650">
              <a:latin typeface="Palatino Linotype"/>
              <a:cs typeface="Palatino Linotype"/>
            </a:endParaRPr>
          </a:p>
          <a:p>
            <a:pPr marL="53975">
              <a:lnSpc>
                <a:spcPct val="100000"/>
              </a:lnSpc>
              <a:spcBef>
                <a:spcPts val="405"/>
              </a:spcBef>
              <a:tabLst>
                <a:tab pos="655955" algn="l"/>
              </a:tabLst>
            </a:pPr>
            <a:r>
              <a:rPr sz="650" spc="15" dirty="0">
                <a:latin typeface="Palatino Linotype"/>
                <a:cs typeface="Palatino Linotype"/>
              </a:rPr>
              <a:t>.</a:t>
            </a:r>
            <a:r>
              <a:rPr sz="650" spc="-55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</a:t>
            </a:r>
            <a:r>
              <a:rPr sz="650" spc="-60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	.</a:t>
            </a:r>
            <a:r>
              <a:rPr sz="650" spc="-110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</a:t>
            </a:r>
            <a:r>
              <a:rPr sz="650" spc="-110" dirty="0">
                <a:latin typeface="Palatino Linotype"/>
                <a:cs typeface="Palatino Linotype"/>
              </a:rPr>
              <a:t> </a:t>
            </a:r>
            <a:r>
              <a:rPr sz="650" spc="15" dirty="0">
                <a:latin typeface="Palatino Linotype"/>
                <a:cs typeface="Palatino Linotype"/>
              </a:rPr>
              <a:t>.</a:t>
            </a:r>
            <a:endParaRPr sz="650">
              <a:latin typeface="Palatino Linotype"/>
              <a:cs typeface="Palatino Linotype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995676" y="1083320"/>
            <a:ext cx="81406" cy="81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995676" y="1083320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4" h="81915">
                <a:moveTo>
                  <a:pt x="48843" y="0"/>
                </a:moveTo>
                <a:lnTo>
                  <a:pt x="32562" y="0"/>
                </a:lnTo>
                <a:lnTo>
                  <a:pt x="19887" y="2558"/>
                </a:lnTo>
                <a:lnTo>
                  <a:pt x="9537" y="9537"/>
                </a:lnTo>
                <a:lnTo>
                  <a:pt x="2558" y="19887"/>
                </a:lnTo>
                <a:lnTo>
                  <a:pt x="0" y="32562"/>
                </a:lnTo>
                <a:lnTo>
                  <a:pt x="0" y="48843"/>
                </a:lnTo>
                <a:lnTo>
                  <a:pt x="2558" y="61518"/>
                </a:lnTo>
                <a:lnTo>
                  <a:pt x="9537" y="71869"/>
                </a:lnTo>
                <a:lnTo>
                  <a:pt x="19887" y="78847"/>
                </a:lnTo>
                <a:lnTo>
                  <a:pt x="32562" y="81406"/>
                </a:lnTo>
                <a:lnTo>
                  <a:pt x="48843" y="81406"/>
                </a:lnTo>
                <a:lnTo>
                  <a:pt x="61518" y="78847"/>
                </a:lnTo>
                <a:lnTo>
                  <a:pt x="71869" y="71869"/>
                </a:lnTo>
                <a:lnTo>
                  <a:pt x="78847" y="61518"/>
                </a:lnTo>
                <a:lnTo>
                  <a:pt x="81406" y="48843"/>
                </a:lnTo>
                <a:lnTo>
                  <a:pt x="81406" y="32562"/>
                </a:lnTo>
                <a:lnTo>
                  <a:pt x="78847" y="19887"/>
                </a:lnTo>
                <a:lnTo>
                  <a:pt x="71869" y="9537"/>
                </a:lnTo>
                <a:lnTo>
                  <a:pt x="61518" y="2558"/>
                </a:lnTo>
                <a:lnTo>
                  <a:pt x="48843" y="0"/>
                </a:lnTo>
                <a:close/>
              </a:path>
            </a:pathLst>
          </a:custGeom>
          <a:ln w="976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111487" y="1083320"/>
            <a:ext cx="81406" cy="81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111487" y="1083320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4" h="81915">
                <a:moveTo>
                  <a:pt x="48843" y="0"/>
                </a:moveTo>
                <a:lnTo>
                  <a:pt x="32562" y="0"/>
                </a:lnTo>
                <a:lnTo>
                  <a:pt x="19887" y="2558"/>
                </a:lnTo>
                <a:lnTo>
                  <a:pt x="9537" y="9537"/>
                </a:lnTo>
                <a:lnTo>
                  <a:pt x="2558" y="19887"/>
                </a:lnTo>
                <a:lnTo>
                  <a:pt x="0" y="32562"/>
                </a:lnTo>
                <a:lnTo>
                  <a:pt x="0" y="48843"/>
                </a:lnTo>
                <a:lnTo>
                  <a:pt x="2558" y="61518"/>
                </a:lnTo>
                <a:lnTo>
                  <a:pt x="9537" y="71869"/>
                </a:lnTo>
                <a:lnTo>
                  <a:pt x="19887" y="78847"/>
                </a:lnTo>
                <a:lnTo>
                  <a:pt x="32562" y="81406"/>
                </a:lnTo>
                <a:lnTo>
                  <a:pt x="48843" y="81406"/>
                </a:lnTo>
                <a:lnTo>
                  <a:pt x="61518" y="78847"/>
                </a:lnTo>
                <a:lnTo>
                  <a:pt x="71869" y="71869"/>
                </a:lnTo>
                <a:lnTo>
                  <a:pt x="78847" y="61518"/>
                </a:lnTo>
                <a:lnTo>
                  <a:pt x="81406" y="48843"/>
                </a:lnTo>
                <a:lnTo>
                  <a:pt x="81406" y="32562"/>
                </a:lnTo>
                <a:lnTo>
                  <a:pt x="78847" y="19887"/>
                </a:lnTo>
                <a:lnTo>
                  <a:pt x="71869" y="9537"/>
                </a:lnTo>
                <a:lnTo>
                  <a:pt x="61518" y="2558"/>
                </a:lnTo>
                <a:lnTo>
                  <a:pt x="48843" y="0"/>
                </a:lnTo>
                <a:close/>
              </a:path>
            </a:pathLst>
          </a:custGeom>
          <a:ln w="976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227299" y="1083320"/>
            <a:ext cx="81406" cy="81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227299" y="1083320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4" h="81915">
                <a:moveTo>
                  <a:pt x="48843" y="0"/>
                </a:moveTo>
                <a:lnTo>
                  <a:pt x="32562" y="0"/>
                </a:lnTo>
                <a:lnTo>
                  <a:pt x="19887" y="2558"/>
                </a:lnTo>
                <a:lnTo>
                  <a:pt x="9537" y="9537"/>
                </a:lnTo>
                <a:lnTo>
                  <a:pt x="2558" y="19887"/>
                </a:lnTo>
                <a:lnTo>
                  <a:pt x="0" y="32562"/>
                </a:lnTo>
                <a:lnTo>
                  <a:pt x="0" y="48843"/>
                </a:lnTo>
                <a:lnTo>
                  <a:pt x="2558" y="61518"/>
                </a:lnTo>
                <a:lnTo>
                  <a:pt x="9537" y="71869"/>
                </a:lnTo>
                <a:lnTo>
                  <a:pt x="19887" y="78847"/>
                </a:lnTo>
                <a:lnTo>
                  <a:pt x="32562" y="81406"/>
                </a:lnTo>
                <a:lnTo>
                  <a:pt x="48843" y="81406"/>
                </a:lnTo>
                <a:lnTo>
                  <a:pt x="61518" y="78847"/>
                </a:lnTo>
                <a:lnTo>
                  <a:pt x="71869" y="71869"/>
                </a:lnTo>
                <a:lnTo>
                  <a:pt x="78847" y="61518"/>
                </a:lnTo>
                <a:lnTo>
                  <a:pt x="81406" y="48843"/>
                </a:lnTo>
                <a:lnTo>
                  <a:pt x="81406" y="32562"/>
                </a:lnTo>
                <a:lnTo>
                  <a:pt x="78847" y="19887"/>
                </a:lnTo>
                <a:lnTo>
                  <a:pt x="71869" y="9537"/>
                </a:lnTo>
                <a:lnTo>
                  <a:pt x="61518" y="2558"/>
                </a:lnTo>
                <a:lnTo>
                  <a:pt x="48843" y="0"/>
                </a:lnTo>
                <a:close/>
              </a:path>
            </a:pathLst>
          </a:custGeom>
          <a:ln w="976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343111" y="1083320"/>
            <a:ext cx="81406" cy="814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343111" y="1083320"/>
            <a:ext cx="81915" cy="81915"/>
          </a:xfrm>
          <a:custGeom>
            <a:avLst/>
            <a:gdLst/>
            <a:ahLst/>
            <a:cxnLst/>
            <a:rect l="l" t="t" r="r" b="b"/>
            <a:pathLst>
              <a:path w="81914" h="81915">
                <a:moveTo>
                  <a:pt x="48843" y="0"/>
                </a:moveTo>
                <a:lnTo>
                  <a:pt x="32562" y="0"/>
                </a:lnTo>
                <a:lnTo>
                  <a:pt x="19887" y="2558"/>
                </a:lnTo>
                <a:lnTo>
                  <a:pt x="9537" y="9537"/>
                </a:lnTo>
                <a:lnTo>
                  <a:pt x="2558" y="19887"/>
                </a:lnTo>
                <a:lnTo>
                  <a:pt x="0" y="32562"/>
                </a:lnTo>
                <a:lnTo>
                  <a:pt x="0" y="48843"/>
                </a:lnTo>
                <a:lnTo>
                  <a:pt x="2558" y="61518"/>
                </a:lnTo>
                <a:lnTo>
                  <a:pt x="9537" y="71869"/>
                </a:lnTo>
                <a:lnTo>
                  <a:pt x="19887" y="78847"/>
                </a:lnTo>
                <a:lnTo>
                  <a:pt x="32562" y="81406"/>
                </a:lnTo>
                <a:lnTo>
                  <a:pt x="48843" y="81406"/>
                </a:lnTo>
                <a:lnTo>
                  <a:pt x="61518" y="78847"/>
                </a:lnTo>
                <a:lnTo>
                  <a:pt x="71869" y="71869"/>
                </a:lnTo>
                <a:lnTo>
                  <a:pt x="78847" y="61518"/>
                </a:lnTo>
                <a:lnTo>
                  <a:pt x="81406" y="48843"/>
                </a:lnTo>
                <a:lnTo>
                  <a:pt x="81406" y="32562"/>
                </a:lnTo>
                <a:lnTo>
                  <a:pt x="78847" y="19887"/>
                </a:lnTo>
                <a:lnTo>
                  <a:pt x="71869" y="9537"/>
                </a:lnTo>
                <a:lnTo>
                  <a:pt x="61518" y="2558"/>
                </a:lnTo>
                <a:lnTo>
                  <a:pt x="48843" y="0"/>
                </a:lnTo>
                <a:close/>
              </a:path>
            </a:pathLst>
          </a:custGeom>
          <a:ln w="9768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609391" y="1916133"/>
            <a:ext cx="2437130" cy="788035"/>
          </a:xfrm>
          <a:custGeom>
            <a:avLst/>
            <a:gdLst/>
            <a:ahLst/>
            <a:cxnLst/>
            <a:rect l="l" t="t" r="r" b="b"/>
            <a:pathLst>
              <a:path w="2437129" h="788035">
                <a:moveTo>
                  <a:pt x="2437053" y="185259"/>
                </a:moveTo>
                <a:lnTo>
                  <a:pt x="0" y="185259"/>
                </a:lnTo>
                <a:lnTo>
                  <a:pt x="0" y="787665"/>
                </a:lnTo>
                <a:lnTo>
                  <a:pt x="2437053" y="787665"/>
                </a:lnTo>
                <a:lnTo>
                  <a:pt x="2437053" y="185259"/>
                </a:lnTo>
                <a:close/>
              </a:path>
              <a:path w="2437129" h="788035">
                <a:moveTo>
                  <a:pt x="914507" y="0"/>
                </a:moveTo>
                <a:lnTo>
                  <a:pt x="1001454" y="185259"/>
                </a:lnTo>
                <a:lnTo>
                  <a:pt x="1059360" y="185259"/>
                </a:lnTo>
                <a:lnTo>
                  <a:pt x="9145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09391" y="1916133"/>
            <a:ext cx="2437130" cy="788035"/>
          </a:xfrm>
          <a:custGeom>
            <a:avLst/>
            <a:gdLst/>
            <a:ahLst/>
            <a:cxnLst/>
            <a:rect l="l" t="t" r="r" b="b"/>
            <a:pathLst>
              <a:path w="2437129" h="788035">
                <a:moveTo>
                  <a:pt x="1059360" y="185259"/>
                </a:moveTo>
                <a:lnTo>
                  <a:pt x="914507" y="0"/>
                </a:lnTo>
                <a:lnTo>
                  <a:pt x="1001454" y="185259"/>
                </a:lnTo>
                <a:lnTo>
                  <a:pt x="0" y="185259"/>
                </a:lnTo>
                <a:lnTo>
                  <a:pt x="0" y="787665"/>
                </a:lnTo>
                <a:lnTo>
                  <a:pt x="2437053" y="787665"/>
                </a:lnTo>
                <a:lnTo>
                  <a:pt x="2437053" y="185259"/>
                </a:lnTo>
                <a:lnTo>
                  <a:pt x="1059360" y="185259"/>
                </a:lnTo>
                <a:close/>
              </a:path>
            </a:pathLst>
          </a:custGeom>
          <a:ln w="6512">
            <a:solidFill>
              <a:srgbClr val="FF8C1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1678111" y="2126772"/>
            <a:ext cx="36195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40" dirty="0">
                <a:latin typeface="Arial"/>
                <a:cs typeface="Arial"/>
              </a:rPr>
              <a:t>P</a:t>
            </a:r>
            <a:r>
              <a:rPr sz="550" spc="-25" dirty="0">
                <a:latin typeface="Arial"/>
                <a:cs typeface="Arial"/>
              </a:rPr>
              <a:t>A</a:t>
            </a:r>
            <a:r>
              <a:rPr sz="550" spc="25" dirty="0">
                <a:latin typeface="Arial"/>
                <a:cs typeface="Arial"/>
              </a:rPr>
              <a:t>TTERN</a:t>
            </a:r>
            <a:endParaRPr sz="5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678111" y="2395404"/>
            <a:ext cx="28956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WHERE</a:t>
            </a:r>
            <a:endParaRPr sz="5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296275" y="2121072"/>
            <a:ext cx="1656714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3195" marR="5080" indent="-151130">
              <a:lnSpc>
                <a:spcPct val="106800"/>
              </a:lnSpc>
            </a:pPr>
            <a:r>
              <a:rPr sz="550" dirty="0">
                <a:latin typeface="Arial"/>
                <a:cs typeface="Arial"/>
              </a:rPr>
              <a:t>SEQ</a:t>
            </a:r>
            <a:r>
              <a:rPr sz="550" dirty="0">
                <a:latin typeface="Century"/>
                <a:cs typeface="Century"/>
              </a:rPr>
              <a:t>(</a:t>
            </a:r>
            <a:r>
              <a:rPr sz="550" i="1" dirty="0">
                <a:latin typeface="Arial"/>
                <a:cs typeface="Arial"/>
              </a:rPr>
              <a:t>slowSpeedStart</a:t>
            </a:r>
            <a:r>
              <a:rPr sz="550" dirty="0">
                <a:latin typeface="Century"/>
                <a:cs typeface="Century"/>
              </a:rPr>
              <a:t>(</a:t>
            </a:r>
            <a:r>
              <a:rPr sz="550" i="1" dirty="0">
                <a:latin typeface="Arial"/>
                <a:cs typeface="Arial"/>
              </a:rPr>
              <a:t>VesselId</a:t>
            </a:r>
            <a:r>
              <a:rPr sz="550" i="1" dirty="0">
                <a:latin typeface="Verdana"/>
                <a:cs typeface="Verdana"/>
              </a:rPr>
              <a:t>, </a:t>
            </a:r>
            <a:r>
              <a:rPr sz="550" i="1" spc="15" dirty="0">
                <a:latin typeface="Arial"/>
                <a:cs typeface="Arial"/>
              </a:rPr>
              <a:t>Timestamp</a:t>
            </a:r>
            <a:r>
              <a:rPr sz="550" spc="15" dirty="0">
                <a:latin typeface="Century"/>
                <a:cs typeface="Century"/>
              </a:rPr>
              <a:t>)</a:t>
            </a:r>
            <a:r>
              <a:rPr sz="550" i="1" spc="15" dirty="0">
                <a:latin typeface="Verdana"/>
                <a:cs typeface="Verdana"/>
              </a:rPr>
              <a:t>,  </a:t>
            </a:r>
            <a:r>
              <a:rPr sz="550" spc="15" dirty="0">
                <a:latin typeface="Arial"/>
                <a:cs typeface="Arial"/>
              </a:rPr>
              <a:t>ITER</a:t>
            </a:r>
            <a:r>
              <a:rPr sz="550" spc="15" dirty="0">
                <a:latin typeface="Century"/>
                <a:cs typeface="Century"/>
              </a:rPr>
              <a:t>(</a:t>
            </a:r>
            <a:r>
              <a:rPr sz="550" i="1" spc="15" dirty="0">
                <a:latin typeface="Arial"/>
                <a:cs typeface="Arial"/>
              </a:rPr>
              <a:t>turn</a:t>
            </a:r>
            <a:r>
              <a:rPr sz="550" spc="15" dirty="0">
                <a:latin typeface="Century"/>
                <a:cs typeface="Century"/>
              </a:rPr>
              <a:t>(</a:t>
            </a:r>
            <a:r>
              <a:rPr sz="550" i="1" spc="15" dirty="0">
                <a:latin typeface="Arial"/>
                <a:cs typeface="Arial"/>
              </a:rPr>
              <a:t>VesselId</a:t>
            </a:r>
            <a:r>
              <a:rPr sz="550" i="1" spc="15" dirty="0">
                <a:latin typeface="Verdana"/>
                <a:cs typeface="Verdana"/>
              </a:rPr>
              <a:t>,</a:t>
            </a:r>
            <a:r>
              <a:rPr sz="550" i="1" spc="-90" dirty="0">
                <a:latin typeface="Verdana"/>
                <a:cs typeface="Verdana"/>
              </a:rPr>
              <a:t> </a:t>
            </a:r>
            <a:r>
              <a:rPr sz="550" i="1" spc="15" dirty="0">
                <a:latin typeface="Arial"/>
                <a:cs typeface="Arial"/>
              </a:rPr>
              <a:t>TurnRate</a:t>
            </a:r>
            <a:r>
              <a:rPr sz="550" i="1" spc="15" dirty="0">
                <a:latin typeface="Verdana"/>
                <a:cs typeface="Verdana"/>
              </a:rPr>
              <a:t>,</a:t>
            </a:r>
            <a:r>
              <a:rPr sz="550" i="1" spc="-90" dirty="0">
                <a:latin typeface="Verdana"/>
                <a:cs typeface="Verdana"/>
              </a:rPr>
              <a:t> </a:t>
            </a:r>
            <a:r>
              <a:rPr sz="550" i="1" spc="20" dirty="0">
                <a:latin typeface="Arial"/>
                <a:cs typeface="Arial"/>
              </a:rPr>
              <a:t>Timestamp</a:t>
            </a:r>
            <a:r>
              <a:rPr sz="550" spc="20" dirty="0">
                <a:latin typeface="Century"/>
                <a:cs typeface="Century"/>
              </a:rPr>
              <a:t>))</a:t>
            </a:r>
            <a:r>
              <a:rPr sz="550" i="1" spc="20" dirty="0">
                <a:latin typeface="Verdana"/>
                <a:cs typeface="Verdana"/>
              </a:rPr>
              <a:t>,  </a:t>
            </a:r>
            <a:r>
              <a:rPr sz="550" i="1" spc="-15" dirty="0">
                <a:latin typeface="Arial"/>
                <a:cs typeface="Arial"/>
              </a:rPr>
              <a:t>slowSpeedEnd</a:t>
            </a:r>
            <a:r>
              <a:rPr sz="550" i="1" spc="-110" dirty="0">
                <a:latin typeface="Arial"/>
                <a:cs typeface="Arial"/>
              </a:rPr>
              <a:t> </a:t>
            </a:r>
            <a:r>
              <a:rPr sz="550" spc="5" dirty="0">
                <a:latin typeface="Century"/>
                <a:cs typeface="Century"/>
              </a:rPr>
              <a:t>(</a:t>
            </a:r>
            <a:r>
              <a:rPr sz="550" i="1" spc="5" dirty="0">
                <a:latin typeface="Arial"/>
                <a:cs typeface="Arial"/>
              </a:rPr>
              <a:t>VesselId</a:t>
            </a:r>
            <a:r>
              <a:rPr sz="550" i="1" spc="5" dirty="0">
                <a:latin typeface="Verdana"/>
                <a:cs typeface="Verdana"/>
              </a:rPr>
              <a:t>,</a:t>
            </a:r>
            <a:r>
              <a:rPr sz="550" i="1" spc="-120" dirty="0">
                <a:latin typeface="Verdana"/>
                <a:cs typeface="Verdana"/>
              </a:rPr>
              <a:t> </a:t>
            </a:r>
            <a:r>
              <a:rPr sz="550" i="1" spc="25" dirty="0">
                <a:latin typeface="Arial"/>
                <a:cs typeface="Arial"/>
              </a:rPr>
              <a:t>Timestamp</a:t>
            </a:r>
            <a:r>
              <a:rPr sz="550" spc="25" dirty="0">
                <a:latin typeface="Century"/>
                <a:cs typeface="Century"/>
              </a:rPr>
              <a:t>))</a:t>
            </a:r>
            <a:endParaRPr sz="55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550" i="1" spc="35" dirty="0">
                <a:latin typeface="Arial"/>
                <a:cs typeface="Arial"/>
              </a:rPr>
              <a:t>turn</a:t>
            </a:r>
            <a:r>
              <a:rPr sz="550" spc="35" dirty="0">
                <a:latin typeface="Century"/>
                <a:cs typeface="Century"/>
              </a:rPr>
              <a:t>[</a:t>
            </a:r>
            <a:r>
              <a:rPr sz="550" i="1" spc="35" dirty="0">
                <a:latin typeface="Arial"/>
                <a:cs typeface="Arial"/>
              </a:rPr>
              <a:t>i </a:t>
            </a:r>
            <a:r>
              <a:rPr sz="550" spc="5" dirty="0">
                <a:latin typeface="Century"/>
                <a:cs typeface="Century"/>
              </a:rPr>
              <a:t>]</a:t>
            </a:r>
            <a:r>
              <a:rPr sz="550" i="1" spc="5" dirty="0">
                <a:latin typeface="Verdana"/>
                <a:cs typeface="Verdana"/>
              </a:rPr>
              <a:t>.</a:t>
            </a:r>
            <a:r>
              <a:rPr sz="550" i="1" spc="5" dirty="0">
                <a:latin typeface="Arial"/>
                <a:cs typeface="Arial"/>
              </a:rPr>
              <a:t>TurnRate </a:t>
            </a:r>
            <a:r>
              <a:rPr sz="550" i="1" spc="10" dirty="0">
                <a:latin typeface="Verdana"/>
                <a:cs typeface="Verdana"/>
              </a:rPr>
              <a:t>&gt;</a:t>
            </a:r>
            <a:r>
              <a:rPr sz="550" i="1" spc="-140" dirty="0">
                <a:latin typeface="Verdana"/>
                <a:cs typeface="Verdana"/>
              </a:rPr>
              <a:t> </a:t>
            </a:r>
            <a:r>
              <a:rPr sz="550" i="1" spc="-5" dirty="0">
                <a:latin typeface="Arial"/>
                <a:cs typeface="Arial"/>
              </a:rPr>
              <a:t>10</a:t>
            </a:r>
            <a:endParaRPr sz="5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678111" y="2484950"/>
            <a:ext cx="54610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5" dirty="0">
                <a:latin typeface="Arial"/>
                <a:cs typeface="Arial"/>
              </a:rPr>
              <a:t>PARTITION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spc="25" dirty="0">
                <a:latin typeface="Arial"/>
                <a:cs typeface="Arial"/>
              </a:rPr>
              <a:t>BY</a:t>
            </a:r>
            <a:endParaRPr sz="5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678111" y="2574497"/>
            <a:ext cx="29718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5" dirty="0">
                <a:latin typeface="Arial"/>
                <a:cs typeface="Arial"/>
              </a:rPr>
              <a:t>WITHIN</a:t>
            </a:r>
            <a:endParaRPr sz="5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296275" y="2479250"/>
            <a:ext cx="29273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800"/>
              </a:lnSpc>
            </a:pPr>
            <a:r>
              <a:rPr sz="550" i="1" spc="25" dirty="0">
                <a:latin typeface="Arial"/>
                <a:cs typeface="Arial"/>
              </a:rPr>
              <a:t>V</a:t>
            </a:r>
            <a:r>
              <a:rPr sz="550" i="1" spc="-5" dirty="0">
                <a:latin typeface="Arial"/>
                <a:cs typeface="Arial"/>
              </a:rPr>
              <a:t>esselId  3600</a:t>
            </a:r>
            <a:endParaRPr sz="55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59994" y="3041370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507072" y="3057360"/>
            <a:ext cx="3446779" cy="27876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30" baseline="37037" dirty="0">
                <a:latin typeface="Lucida Sans Unicode"/>
                <a:cs typeface="Lucida Sans Unicode"/>
              </a:rPr>
              <a:t>∗</a:t>
            </a:r>
            <a:r>
              <a:rPr sz="600" spc="-20" dirty="0">
                <a:latin typeface="Arial"/>
                <a:cs typeface="Arial"/>
              </a:rPr>
              <a:t>Giatrakos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spc="-20" dirty="0">
                <a:latin typeface="Arial"/>
                <a:cs typeface="Arial"/>
              </a:rPr>
              <a:t>Complex </a:t>
            </a:r>
            <a:r>
              <a:rPr sz="600" spc="-5" dirty="0">
                <a:latin typeface="Arial"/>
                <a:cs typeface="Arial"/>
              </a:rPr>
              <a:t>Event Recognition </a:t>
            </a:r>
            <a:r>
              <a:rPr sz="600" spc="5" dirty="0">
                <a:latin typeface="Arial"/>
                <a:cs typeface="Arial"/>
              </a:rPr>
              <a:t>in </a:t>
            </a:r>
            <a:r>
              <a:rPr sz="600" dirty="0">
                <a:latin typeface="Arial"/>
                <a:cs typeface="Arial"/>
              </a:rPr>
              <a:t>the </a:t>
            </a:r>
            <a:r>
              <a:rPr sz="600" spc="5" dirty="0">
                <a:latin typeface="Arial"/>
                <a:cs typeface="Arial"/>
              </a:rPr>
              <a:t>Big Data </a:t>
            </a:r>
            <a:r>
              <a:rPr sz="600" spc="-10" dirty="0">
                <a:latin typeface="Arial"/>
                <a:cs typeface="Arial"/>
              </a:rPr>
              <a:t>Era:  </a:t>
            </a:r>
            <a:r>
              <a:rPr sz="600" spc="20" dirty="0">
                <a:latin typeface="Arial"/>
                <a:cs typeface="Arial"/>
              </a:rPr>
              <a:t>A </a:t>
            </a:r>
            <a:r>
              <a:rPr sz="600" spc="-25" dirty="0">
                <a:latin typeface="Arial"/>
                <a:cs typeface="Arial"/>
              </a:rPr>
              <a:t>Survey.     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20" dirty="0">
                <a:latin typeface="Arial"/>
                <a:cs typeface="Arial"/>
              </a:rPr>
              <a:t>VLDB </a:t>
            </a:r>
            <a:r>
              <a:rPr sz="600" spc="-5" dirty="0">
                <a:latin typeface="Arial"/>
                <a:cs typeface="Arial"/>
              </a:rPr>
              <a:t>Journal, </a:t>
            </a:r>
            <a:r>
              <a:rPr sz="600" spc="-15" dirty="0">
                <a:latin typeface="Arial"/>
                <a:cs typeface="Arial"/>
              </a:rPr>
              <a:t>2020.</a:t>
            </a:r>
            <a:endParaRPr sz="600">
              <a:latin typeface="Arial"/>
              <a:cs typeface="Arial"/>
            </a:endParaRPr>
          </a:p>
          <a:p>
            <a:pPr marL="17145">
              <a:lnSpc>
                <a:spcPct val="100000"/>
              </a:lnSpc>
              <a:spcBef>
                <a:spcPts val="300"/>
              </a:spcBef>
            </a:pPr>
            <a:r>
              <a:rPr sz="900" spc="-104" baseline="37037" dirty="0">
                <a:latin typeface="Lucida Sans Unicode"/>
                <a:cs typeface="Lucida Sans Unicode"/>
              </a:rPr>
              <a:t>† </a:t>
            </a:r>
            <a:r>
              <a:rPr sz="600" spc="-15" dirty="0">
                <a:latin typeface="Arial"/>
                <a:cs typeface="Arial"/>
              </a:rPr>
              <a:t>Alevizos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dirty="0">
                <a:latin typeface="Arial"/>
                <a:cs typeface="Arial"/>
              </a:rPr>
              <a:t>Probabilistic </a:t>
            </a:r>
            <a:r>
              <a:rPr sz="600" spc="-20" dirty="0">
                <a:latin typeface="Arial"/>
                <a:cs typeface="Arial"/>
              </a:rPr>
              <a:t>Complex </a:t>
            </a:r>
            <a:r>
              <a:rPr sz="600" spc="-5" dirty="0">
                <a:latin typeface="Arial"/>
                <a:cs typeface="Arial"/>
              </a:rPr>
              <a:t>Event Recognition:  </a:t>
            </a:r>
            <a:r>
              <a:rPr sz="600" spc="20" dirty="0">
                <a:latin typeface="Arial"/>
                <a:cs typeface="Arial"/>
              </a:rPr>
              <a:t>A </a:t>
            </a:r>
            <a:r>
              <a:rPr sz="600" spc="-25" dirty="0">
                <a:latin typeface="Arial"/>
                <a:cs typeface="Arial"/>
              </a:rPr>
              <a:t>Survey.  </a:t>
            </a:r>
            <a:r>
              <a:rPr sz="600" spc="5" dirty="0">
                <a:latin typeface="Arial"/>
                <a:cs typeface="Arial"/>
              </a:rPr>
              <a:t>ACM </a:t>
            </a:r>
            <a:r>
              <a:rPr sz="600" spc="-5" dirty="0">
                <a:latin typeface="Arial"/>
                <a:cs typeface="Arial"/>
              </a:rPr>
              <a:t>Computing </a:t>
            </a:r>
            <a:r>
              <a:rPr sz="600" spc="-20" dirty="0">
                <a:latin typeface="Arial"/>
                <a:cs typeface="Arial"/>
              </a:rPr>
              <a:t>Surveys,  </a:t>
            </a:r>
            <a:r>
              <a:rPr sz="600" spc="120" dirty="0">
                <a:latin typeface="Arial"/>
                <a:cs typeface="Arial"/>
              </a:rPr>
              <a:t> </a:t>
            </a:r>
            <a:r>
              <a:rPr sz="600" spc="-15" dirty="0">
                <a:latin typeface="Arial"/>
                <a:cs typeface="Arial"/>
              </a:rPr>
              <a:t>2017.</a:t>
            </a:r>
            <a:endParaRPr sz="600">
              <a:latin typeface="Arial"/>
              <a:cs typeface="Arial"/>
            </a:endParaRPr>
          </a:p>
        </p:txBody>
      </p:sp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C94A76FF-7479-D71B-ECFB-23B2D90E90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34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</a:t>
            </a:r>
            <a:r>
              <a:rPr spc="120" dirty="0"/>
              <a:t> </a:t>
            </a:r>
            <a:r>
              <a:rPr spc="-30" dirty="0"/>
              <a:t>(CEF)</a:t>
            </a:r>
            <a:r>
              <a:rPr sz="1500" spc="-44" baseline="27777" dirty="0">
                <a:latin typeface="Lucida Sans Unicode"/>
                <a:cs typeface="Lucida Sans Unicode"/>
              </a:rPr>
              <a:t>∗</a:t>
            </a:r>
            <a:r>
              <a:rPr sz="1500" spc="-44" baseline="27777" dirty="0"/>
              <a:t>,</a:t>
            </a:r>
            <a:r>
              <a:rPr sz="1500" spc="-44" baseline="27777" dirty="0">
                <a:latin typeface="Lucida Sans Unicode"/>
                <a:cs typeface="Lucida Sans Unicode"/>
              </a:rPr>
              <a:t>†</a:t>
            </a:r>
            <a:endParaRPr sz="1500" baseline="27777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5577" y="594224"/>
            <a:ext cx="233045" cy="105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10" dirty="0">
                <a:latin typeface="Tahoma"/>
                <a:cs typeface="Tahoma"/>
              </a:rPr>
              <a:t>Input</a:t>
            </a:r>
            <a:r>
              <a:rPr sz="400" spc="-30" dirty="0">
                <a:latin typeface="Tahoma"/>
                <a:cs typeface="Tahoma"/>
              </a:rPr>
              <a:t> </a:t>
            </a:r>
            <a:r>
              <a:rPr sz="550" spc="-30" dirty="0">
                <a:latin typeface="Lucida Sans Unicode"/>
                <a:cs typeface="Lucida Sans Unicode"/>
              </a:rPr>
              <a:t>..,</a:t>
            </a:r>
            <a:endParaRPr sz="5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62418" y="649937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157"/>
                </a:lnTo>
              </a:path>
            </a:pathLst>
          </a:custGeom>
          <a:ln w="6301">
            <a:solidFill>
              <a:srgbClr val="7F7F7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07346" y="594224"/>
            <a:ext cx="382905" cy="105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10" dirty="0">
                <a:latin typeface="Tahoma"/>
                <a:cs typeface="Tahoma"/>
              </a:rPr>
              <a:t>Forecasting </a:t>
            </a:r>
            <a:r>
              <a:rPr sz="550" spc="-30" dirty="0">
                <a:latin typeface="Lucida Sans Unicode"/>
                <a:cs typeface="Lucida Sans Unicode"/>
              </a:rPr>
              <a:t>..,</a:t>
            </a:r>
            <a:endParaRPr sz="55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34834" y="649937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157"/>
                </a:lnTo>
              </a:path>
            </a:pathLst>
          </a:custGeom>
          <a:ln w="6301">
            <a:solidFill>
              <a:srgbClr val="7F7F7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42977" y="815544"/>
            <a:ext cx="511297" cy="3143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42977" y="815544"/>
            <a:ext cx="511809" cy="314325"/>
          </a:xfrm>
          <a:custGeom>
            <a:avLst/>
            <a:gdLst/>
            <a:ahLst/>
            <a:cxnLst/>
            <a:rect l="l" t="t" r="r" b="b"/>
            <a:pathLst>
              <a:path w="511810" h="314325">
                <a:moveTo>
                  <a:pt x="479786" y="0"/>
                </a:moveTo>
                <a:lnTo>
                  <a:pt x="31510" y="0"/>
                </a:lnTo>
                <a:lnTo>
                  <a:pt x="19245" y="2476"/>
                </a:lnTo>
                <a:lnTo>
                  <a:pt x="9229" y="9229"/>
                </a:lnTo>
                <a:lnTo>
                  <a:pt x="2476" y="19244"/>
                </a:lnTo>
                <a:lnTo>
                  <a:pt x="0" y="31510"/>
                </a:lnTo>
                <a:lnTo>
                  <a:pt x="0" y="282803"/>
                </a:lnTo>
                <a:lnTo>
                  <a:pt x="2476" y="295069"/>
                </a:lnTo>
                <a:lnTo>
                  <a:pt x="9229" y="305085"/>
                </a:lnTo>
                <a:lnTo>
                  <a:pt x="19245" y="311837"/>
                </a:lnTo>
                <a:lnTo>
                  <a:pt x="31510" y="314314"/>
                </a:lnTo>
                <a:lnTo>
                  <a:pt x="479786" y="314314"/>
                </a:lnTo>
                <a:lnTo>
                  <a:pt x="492052" y="311837"/>
                </a:lnTo>
                <a:lnTo>
                  <a:pt x="502068" y="305085"/>
                </a:lnTo>
                <a:lnTo>
                  <a:pt x="508820" y="295069"/>
                </a:lnTo>
                <a:lnTo>
                  <a:pt x="511297" y="282803"/>
                </a:lnTo>
                <a:lnTo>
                  <a:pt x="511297" y="31510"/>
                </a:lnTo>
                <a:lnTo>
                  <a:pt x="508820" y="19244"/>
                </a:lnTo>
                <a:lnTo>
                  <a:pt x="502068" y="9229"/>
                </a:lnTo>
                <a:lnTo>
                  <a:pt x="492052" y="2476"/>
                </a:lnTo>
                <a:lnTo>
                  <a:pt x="479786" y="0"/>
                </a:lnTo>
                <a:close/>
              </a:path>
            </a:pathLst>
          </a:custGeom>
          <a:ln w="9453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104982" y="814918"/>
            <a:ext cx="387985" cy="300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12799"/>
              </a:lnSpc>
            </a:pPr>
            <a:r>
              <a:rPr sz="550" spc="-15" dirty="0">
                <a:latin typeface="Century"/>
                <a:cs typeface="Century"/>
              </a:rPr>
              <a:t>Event  </a:t>
            </a:r>
            <a:r>
              <a:rPr sz="550" spc="-45" dirty="0">
                <a:latin typeface="Century"/>
                <a:cs typeface="Century"/>
              </a:rPr>
              <a:t>F</a:t>
            </a:r>
            <a:r>
              <a:rPr sz="550" spc="-10" dirty="0">
                <a:latin typeface="Century"/>
                <a:cs typeface="Century"/>
              </a:rPr>
              <a:t>orecasting  </a:t>
            </a:r>
            <a:r>
              <a:rPr sz="550" spc="-15" dirty="0">
                <a:latin typeface="Century"/>
                <a:cs typeface="Century"/>
              </a:rPr>
              <a:t>System</a:t>
            </a:r>
            <a:endParaRPr sz="550">
              <a:latin typeface="Century"/>
              <a:cs typeface="Century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84831" y="1525592"/>
            <a:ext cx="627589" cy="360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84831" y="1525592"/>
            <a:ext cx="628015" cy="360680"/>
          </a:xfrm>
          <a:custGeom>
            <a:avLst/>
            <a:gdLst/>
            <a:ahLst/>
            <a:cxnLst/>
            <a:rect l="l" t="t" r="r" b="b"/>
            <a:pathLst>
              <a:path w="628014" h="360680">
                <a:moveTo>
                  <a:pt x="0" y="335591"/>
                </a:moveTo>
                <a:lnTo>
                  <a:pt x="60543" y="350380"/>
                </a:lnTo>
                <a:lnTo>
                  <a:pt x="128470" y="355800"/>
                </a:lnTo>
                <a:lnTo>
                  <a:pt x="169587" y="357837"/>
                </a:lnTo>
                <a:lnTo>
                  <a:pt x="214610" y="359355"/>
                </a:lnTo>
                <a:lnTo>
                  <a:pt x="262895" y="360304"/>
                </a:lnTo>
                <a:lnTo>
                  <a:pt x="313794" y="360632"/>
                </a:lnTo>
                <a:lnTo>
                  <a:pt x="364694" y="360304"/>
                </a:lnTo>
                <a:lnTo>
                  <a:pt x="412978" y="359355"/>
                </a:lnTo>
                <a:lnTo>
                  <a:pt x="458002" y="357837"/>
                </a:lnTo>
                <a:lnTo>
                  <a:pt x="499118" y="355800"/>
                </a:lnTo>
                <a:lnTo>
                  <a:pt x="567045" y="350380"/>
                </a:lnTo>
                <a:lnTo>
                  <a:pt x="611592" y="343506"/>
                </a:lnTo>
                <a:lnTo>
                  <a:pt x="627589" y="335591"/>
                </a:lnTo>
                <a:lnTo>
                  <a:pt x="627589" y="25040"/>
                </a:lnTo>
                <a:lnTo>
                  <a:pt x="567045" y="10252"/>
                </a:lnTo>
                <a:lnTo>
                  <a:pt x="499118" y="4831"/>
                </a:lnTo>
                <a:lnTo>
                  <a:pt x="458002" y="2794"/>
                </a:lnTo>
                <a:lnTo>
                  <a:pt x="412978" y="1276"/>
                </a:lnTo>
                <a:lnTo>
                  <a:pt x="364694" y="327"/>
                </a:lnTo>
                <a:lnTo>
                  <a:pt x="313794" y="0"/>
                </a:lnTo>
                <a:lnTo>
                  <a:pt x="262895" y="327"/>
                </a:lnTo>
                <a:lnTo>
                  <a:pt x="214610" y="1276"/>
                </a:lnTo>
                <a:lnTo>
                  <a:pt x="169587" y="2794"/>
                </a:lnTo>
                <a:lnTo>
                  <a:pt x="128470" y="4831"/>
                </a:lnTo>
                <a:lnTo>
                  <a:pt x="60543" y="10252"/>
                </a:lnTo>
                <a:lnTo>
                  <a:pt x="15997" y="17126"/>
                </a:lnTo>
                <a:lnTo>
                  <a:pt x="0" y="25040"/>
                </a:lnTo>
                <a:lnTo>
                  <a:pt x="0" y="335591"/>
                </a:lnTo>
                <a:close/>
              </a:path>
            </a:pathLst>
          </a:custGeom>
          <a:ln w="9453">
            <a:solidFill>
              <a:srgbClr val="FF7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84831" y="1550633"/>
            <a:ext cx="628015" cy="25400"/>
          </a:xfrm>
          <a:custGeom>
            <a:avLst/>
            <a:gdLst/>
            <a:ahLst/>
            <a:cxnLst/>
            <a:rect l="l" t="t" r="r" b="b"/>
            <a:pathLst>
              <a:path w="628014" h="25400">
                <a:moveTo>
                  <a:pt x="0" y="0"/>
                </a:moveTo>
                <a:lnTo>
                  <a:pt x="60543" y="14788"/>
                </a:lnTo>
                <a:lnTo>
                  <a:pt x="128470" y="20209"/>
                </a:lnTo>
                <a:lnTo>
                  <a:pt x="169587" y="22245"/>
                </a:lnTo>
                <a:lnTo>
                  <a:pt x="214610" y="23764"/>
                </a:lnTo>
                <a:lnTo>
                  <a:pt x="262895" y="24713"/>
                </a:lnTo>
                <a:lnTo>
                  <a:pt x="313794" y="25040"/>
                </a:lnTo>
                <a:lnTo>
                  <a:pt x="364694" y="24713"/>
                </a:lnTo>
                <a:lnTo>
                  <a:pt x="412978" y="23764"/>
                </a:lnTo>
                <a:lnTo>
                  <a:pt x="458002" y="22245"/>
                </a:lnTo>
                <a:lnTo>
                  <a:pt x="499118" y="20209"/>
                </a:lnTo>
                <a:lnTo>
                  <a:pt x="567045" y="14788"/>
                </a:lnTo>
                <a:lnTo>
                  <a:pt x="611592" y="7914"/>
                </a:lnTo>
                <a:lnTo>
                  <a:pt x="623482" y="4061"/>
                </a:lnTo>
                <a:lnTo>
                  <a:pt x="627589" y="0"/>
                </a:lnTo>
              </a:path>
            </a:pathLst>
          </a:custGeom>
          <a:ln w="9453">
            <a:solidFill>
              <a:srgbClr val="FF7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114177" y="1575304"/>
            <a:ext cx="368935" cy="300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12799"/>
              </a:lnSpc>
            </a:pPr>
            <a:r>
              <a:rPr sz="550" spc="-5" dirty="0">
                <a:latin typeface="Century"/>
                <a:cs typeface="Century"/>
              </a:rPr>
              <a:t>Complex  </a:t>
            </a:r>
            <a:r>
              <a:rPr sz="550" spc="-15" dirty="0">
                <a:latin typeface="Century"/>
                <a:cs typeface="Century"/>
              </a:rPr>
              <a:t>Event  Definitions</a:t>
            </a:r>
            <a:endParaRPr sz="550">
              <a:latin typeface="Century"/>
              <a:cs typeface="Century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98624" y="1218717"/>
            <a:ext cx="0" cy="57785"/>
          </a:xfrm>
          <a:custGeom>
            <a:avLst/>
            <a:gdLst/>
            <a:ahLst/>
            <a:cxnLst/>
            <a:rect l="l" t="t" r="r" b="b"/>
            <a:pathLst>
              <a:path h="57784">
                <a:moveTo>
                  <a:pt x="0" y="0"/>
                </a:moveTo>
                <a:lnTo>
                  <a:pt x="0" y="57663"/>
                </a:lnTo>
              </a:path>
            </a:pathLst>
          </a:custGeom>
          <a:ln w="47265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37065" y="1210839"/>
            <a:ext cx="123189" cy="145415"/>
          </a:xfrm>
          <a:custGeom>
            <a:avLst/>
            <a:gdLst/>
            <a:ahLst/>
            <a:cxnLst/>
            <a:rect l="l" t="t" r="r" b="b"/>
            <a:pathLst>
              <a:path w="123189" h="145415">
                <a:moveTo>
                  <a:pt x="0" y="145026"/>
                </a:moveTo>
                <a:lnTo>
                  <a:pt x="123120" y="145026"/>
                </a:lnTo>
                <a:lnTo>
                  <a:pt x="61560" y="0"/>
                </a:lnTo>
                <a:lnTo>
                  <a:pt x="0" y="145026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37065" y="1210839"/>
            <a:ext cx="123189" cy="145415"/>
          </a:xfrm>
          <a:custGeom>
            <a:avLst/>
            <a:gdLst/>
            <a:ahLst/>
            <a:cxnLst/>
            <a:rect l="l" t="t" r="r" b="b"/>
            <a:pathLst>
              <a:path w="123189" h="145415">
                <a:moveTo>
                  <a:pt x="0" y="145026"/>
                </a:moveTo>
                <a:lnTo>
                  <a:pt x="61560" y="0"/>
                </a:lnTo>
                <a:lnTo>
                  <a:pt x="123120" y="145026"/>
                </a:lnTo>
                <a:lnTo>
                  <a:pt x="0" y="145026"/>
                </a:lnTo>
                <a:close/>
              </a:path>
            </a:pathLst>
          </a:custGeom>
          <a:ln w="47265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98621" y="1276381"/>
            <a:ext cx="0" cy="222885"/>
          </a:xfrm>
          <a:custGeom>
            <a:avLst/>
            <a:gdLst/>
            <a:ahLst/>
            <a:cxnLst/>
            <a:rect l="l" t="t" r="r" b="b"/>
            <a:pathLst>
              <a:path h="222884">
                <a:moveTo>
                  <a:pt x="0" y="222427"/>
                </a:moveTo>
                <a:lnTo>
                  <a:pt x="4" y="0"/>
                </a:lnTo>
              </a:path>
            </a:pathLst>
          </a:custGeom>
          <a:ln w="110286">
            <a:solidFill>
              <a:srgbClr val="FF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0621" y="972701"/>
            <a:ext cx="57785" cy="0"/>
          </a:xfrm>
          <a:custGeom>
            <a:avLst/>
            <a:gdLst/>
            <a:ahLst/>
            <a:cxnLst/>
            <a:rect l="l" t="t" r="r" b="b"/>
            <a:pathLst>
              <a:path w="57785">
                <a:moveTo>
                  <a:pt x="0" y="0"/>
                </a:moveTo>
                <a:lnTo>
                  <a:pt x="57663" y="0"/>
                </a:lnTo>
              </a:path>
            </a:pathLst>
          </a:custGeom>
          <a:ln w="47265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41136" y="911140"/>
            <a:ext cx="145415" cy="123189"/>
          </a:xfrm>
          <a:custGeom>
            <a:avLst/>
            <a:gdLst/>
            <a:ahLst/>
            <a:cxnLst/>
            <a:rect l="l" t="t" r="r" b="b"/>
            <a:pathLst>
              <a:path w="145414" h="123190">
                <a:moveTo>
                  <a:pt x="0" y="0"/>
                </a:moveTo>
                <a:lnTo>
                  <a:pt x="0" y="123120"/>
                </a:lnTo>
                <a:lnTo>
                  <a:pt x="145026" y="61560"/>
                </a:lnTo>
                <a:lnTo>
                  <a:pt x="0" y="0"/>
                </a:lnTo>
                <a:close/>
              </a:path>
            </a:pathLst>
          </a:custGeom>
          <a:solidFill>
            <a:srgbClr val="B2E8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41136" y="911140"/>
            <a:ext cx="145415" cy="123189"/>
          </a:xfrm>
          <a:custGeom>
            <a:avLst/>
            <a:gdLst/>
            <a:ahLst/>
            <a:cxnLst/>
            <a:rect l="l" t="t" r="r" b="b"/>
            <a:pathLst>
              <a:path w="145414" h="123190">
                <a:moveTo>
                  <a:pt x="0" y="0"/>
                </a:moveTo>
                <a:lnTo>
                  <a:pt x="145026" y="61560"/>
                </a:lnTo>
                <a:lnTo>
                  <a:pt x="0" y="123120"/>
                </a:lnTo>
                <a:lnTo>
                  <a:pt x="0" y="0"/>
                </a:lnTo>
                <a:close/>
              </a:path>
            </a:pathLst>
          </a:custGeom>
          <a:ln w="47265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1725" y="972701"/>
            <a:ext cx="979169" cy="0"/>
          </a:xfrm>
          <a:custGeom>
            <a:avLst/>
            <a:gdLst/>
            <a:ahLst/>
            <a:cxnLst/>
            <a:rect l="l" t="t" r="r" b="b"/>
            <a:pathLst>
              <a:path w="979169">
                <a:moveTo>
                  <a:pt x="0" y="0"/>
                </a:moveTo>
                <a:lnTo>
                  <a:pt x="978896" y="0"/>
                </a:lnTo>
              </a:path>
            </a:pathLst>
          </a:custGeom>
          <a:ln w="110286">
            <a:solidFill>
              <a:srgbClr val="B2E8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032568" y="916189"/>
            <a:ext cx="514984" cy="108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20" dirty="0">
                <a:latin typeface="Century"/>
                <a:cs typeface="Century"/>
              </a:rPr>
              <a:t>Simple</a:t>
            </a:r>
            <a:r>
              <a:rPr sz="600" spc="-50" dirty="0">
                <a:latin typeface="Century"/>
                <a:cs typeface="Century"/>
              </a:rPr>
              <a:t> </a:t>
            </a:r>
            <a:r>
              <a:rPr sz="600" spc="-20" dirty="0">
                <a:latin typeface="Century"/>
                <a:cs typeface="Century"/>
              </a:rPr>
              <a:t>Events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71353" y="739285"/>
            <a:ext cx="117475" cy="108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8597" y="739285"/>
            <a:ext cx="117475" cy="108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62683" y="771939"/>
            <a:ext cx="78775" cy="78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62683" y="77193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8775"/>
                </a:moveTo>
                <a:lnTo>
                  <a:pt x="78775" y="78775"/>
                </a:lnTo>
                <a:lnTo>
                  <a:pt x="78775" y="0"/>
                </a:lnTo>
                <a:lnTo>
                  <a:pt x="0" y="0"/>
                </a:lnTo>
                <a:lnTo>
                  <a:pt x="0" y="78775"/>
                </a:lnTo>
                <a:close/>
              </a:path>
            </a:pathLst>
          </a:custGeom>
          <a:ln w="9453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0614" y="771939"/>
            <a:ext cx="78775" cy="78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50614" y="77193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8775"/>
                </a:moveTo>
                <a:lnTo>
                  <a:pt x="78775" y="78775"/>
                </a:lnTo>
                <a:lnTo>
                  <a:pt x="78775" y="0"/>
                </a:lnTo>
                <a:lnTo>
                  <a:pt x="0" y="0"/>
                </a:lnTo>
                <a:lnTo>
                  <a:pt x="0" y="78775"/>
                </a:lnTo>
                <a:close/>
              </a:path>
            </a:pathLst>
          </a:custGeom>
          <a:ln w="9453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38545" y="771939"/>
            <a:ext cx="78775" cy="78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38545" y="77193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8775"/>
                </a:moveTo>
                <a:lnTo>
                  <a:pt x="78775" y="78775"/>
                </a:lnTo>
                <a:lnTo>
                  <a:pt x="78775" y="0"/>
                </a:lnTo>
                <a:lnTo>
                  <a:pt x="0" y="0"/>
                </a:lnTo>
                <a:lnTo>
                  <a:pt x="0" y="78775"/>
                </a:lnTo>
                <a:close/>
              </a:path>
            </a:pathLst>
          </a:custGeom>
          <a:ln w="9453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26475" y="771939"/>
            <a:ext cx="78775" cy="78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6475" y="77193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8775"/>
                </a:moveTo>
                <a:lnTo>
                  <a:pt x="78775" y="78775"/>
                </a:lnTo>
                <a:lnTo>
                  <a:pt x="78775" y="0"/>
                </a:lnTo>
                <a:lnTo>
                  <a:pt x="0" y="0"/>
                </a:lnTo>
                <a:lnTo>
                  <a:pt x="0" y="78775"/>
                </a:lnTo>
                <a:close/>
              </a:path>
            </a:pathLst>
          </a:custGeom>
          <a:ln w="9453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888597" y="1062026"/>
            <a:ext cx="700405" cy="108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94995" algn="l"/>
              </a:tabLst>
            </a:pP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65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65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	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62683" y="1094686"/>
            <a:ext cx="78775" cy="78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62683" y="1094686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8775"/>
                </a:moveTo>
                <a:lnTo>
                  <a:pt x="78775" y="78775"/>
                </a:lnTo>
                <a:lnTo>
                  <a:pt x="78775" y="0"/>
                </a:lnTo>
                <a:lnTo>
                  <a:pt x="0" y="0"/>
                </a:lnTo>
                <a:lnTo>
                  <a:pt x="0" y="78775"/>
                </a:lnTo>
                <a:close/>
              </a:path>
            </a:pathLst>
          </a:custGeom>
          <a:ln w="9453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50614" y="1094686"/>
            <a:ext cx="78775" cy="78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50614" y="1094686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8775"/>
                </a:moveTo>
                <a:lnTo>
                  <a:pt x="78775" y="78775"/>
                </a:lnTo>
                <a:lnTo>
                  <a:pt x="78775" y="0"/>
                </a:lnTo>
                <a:lnTo>
                  <a:pt x="0" y="0"/>
                </a:lnTo>
                <a:lnTo>
                  <a:pt x="0" y="78775"/>
                </a:lnTo>
                <a:close/>
              </a:path>
            </a:pathLst>
          </a:custGeom>
          <a:ln w="9453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38545" y="1094686"/>
            <a:ext cx="78775" cy="78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38545" y="1094686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8775"/>
                </a:moveTo>
                <a:lnTo>
                  <a:pt x="78775" y="78775"/>
                </a:lnTo>
                <a:lnTo>
                  <a:pt x="78775" y="0"/>
                </a:lnTo>
                <a:lnTo>
                  <a:pt x="0" y="0"/>
                </a:lnTo>
                <a:lnTo>
                  <a:pt x="0" y="78775"/>
                </a:lnTo>
                <a:close/>
              </a:path>
            </a:pathLst>
          </a:custGeom>
          <a:ln w="9453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26475" y="1094686"/>
            <a:ext cx="78775" cy="78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26475" y="1094686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8775"/>
                </a:moveTo>
                <a:lnTo>
                  <a:pt x="78775" y="78775"/>
                </a:lnTo>
                <a:lnTo>
                  <a:pt x="78775" y="0"/>
                </a:lnTo>
                <a:lnTo>
                  <a:pt x="0" y="0"/>
                </a:lnTo>
                <a:lnTo>
                  <a:pt x="0" y="78775"/>
                </a:lnTo>
                <a:close/>
              </a:path>
            </a:pathLst>
          </a:custGeom>
          <a:ln w="9453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40791" y="1238883"/>
            <a:ext cx="1305560" cy="267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25" i="1" spc="-30" baseline="5050" dirty="0">
                <a:latin typeface="Arial"/>
                <a:cs typeface="Arial"/>
              </a:rPr>
              <a:t>slowSpeedStart</a:t>
            </a:r>
            <a:r>
              <a:rPr sz="825" i="1" spc="-157" baseline="5050" dirty="0">
                <a:latin typeface="Arial"/>
                <a:cs typeface="Arial"/>
              </a:rPr>
              <a:t> </a:t>
            </a:r>
            <a:r>
              <a:rPr sz="825" spc="52" baseline="5050" dirty="0">
                <a:latin typeface="Century"/>
                <a:cs typeface="Century"/>
              </a:rPr>
              <a:t>(</a:t>
            </a:r>
            <a:r>
              <a:rPr sz="825" i="1" spc="52" baseline="5050" dirty="0">
                <a:latin typeface="Arial"/>
                <a:cs typeface="Arial"/>
              </a:rPr>
              <a:t>ID</a:t>
            </a:r>
            <a:r>
              <a:rPr sz="350" i="1" spc="35" dirty="0">
                <a:latin typeface="Lucida Sans Typewriter"/>
                <a:cs typeface="Lucida Sans Typewriter"/>
              </a:rPr>
              <a:t>0</a:t>
            </a:r>
            <a:r>
              <a:rPr sz="350" i="1" spc="-135" dirty="0">
                <a:latin typeface="Lucida Sans Typewriter"/>
                <a:cs typeface="Lucida Sans Typewriter"/>
              </a:rPr>
              <a:t> </a:t>
            </a:r>
            <a:r>
              <a:rPr sz="825" i="1" spc="-67" baseline="5050" dirty="0">
                <a:latin typeface="Verdana"/>
                <a:cs typeface="Verdana"/>
              </a:rPr>
              <a:t>,</a:t>
            </a:r>
            <a:r>
              <a:rPr sz="825" i="1" spc="-150" baseline="5050" dirty="0">
                <a:latin typeface="Verdana"/>
                <a:cs typeface="Verdana"/>
              </a:rPr>
              <a:t> </a:t>
            </a:r>
            <a:r>
              <a:rPr sz="825" i="1" spc="-22" baseline="5050" dirty="0">
                <a:latin typeface="Arial"/>
                <a:cs typeface="Arial"/>
              </a:rPr>
              <a:t>22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15" baseline="5050" dirty="0">
                <a:latin typeface="Verdana"/>
                <a:cs typeface="Verdana"/>
              </a:rPr>
              <a:t>/</a:t>
            </a:r>
            <a:r>
              <a:rPr sz="825" i="1" spc="15" baseline="5050" dirty="0">
                <a:latin typeface="Arial"/>
                <a:cs typeface="Arial"/>
              </a:rPr>
              <a:t>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baseline="5050" dirty="0">
                <a:latin typeface="Verdana"/>
                <a:cs typeface="Verdana"/>
              </a:rPr>
              <a:t>/</a:t>
            </a:r>
            <a:r>
              <a:rPr sz="825" i="1" baseline="5050" dirty="0">
                <a:latin typeface="Arial"/>
                <a:cs typeface="Arial"/>
              </a:rPr>
              <a:t>18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i="1" spc="-37" baseline="5050" dirty="0">
                <a:latin typeface="Verdana"/>
                <a:cs typeface="Verdana"/>
              </a:rPr>
              <a:t>.</a:t>
            </a:r>
            <a:r>
              <a:rPr sz="825" i="1" spc="-37" baseline="5050" dirty="0">
                <a:latin typeface="Arial"/>
                <a:cs typeface="Arial"/>
              </a:rPr>
              <a:t>00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spc="-15" baseline="5050" dirty="0">
                <a:latin typeface="Century"/>
                <a:cs typeface="Century"/>
              </a:rPr>
              <a:t>:</a:t>
            </a:r>
            <a:r>
              <a:rPr sz="825" i="1" spc="-15" baseline="5050" dirty="0">
                <a:latin typeface="Arial"/>
                <a:cs typeface="Arial"/>
              </a:rPr>
              <a:t>00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spc="-15" baseline="5050" dirty="0">
                <a:latin typeface="Century"/>
                <a:cs typeface="Century"/>
              </a:rPr>
              <a:t>:</a:t>
            </a:r>
            <a:r>
              <a:rPr sz="825" i="1" spc="-15" baseline="5050" dirty="0">
                <a:latin typeface="Arial"/>
                <a:cs typeface="Arial"/>
              </a:rPr>
              <a:t>12</a:t>
            </a:r>
            <a:r>
              <a:rPr sz="825" i="1" spc="-120" baseline="5050" dirty="0">
                <a:latin typeface="Arial"/>
                <a:cs typeface="Arial"/>
              </a:rPr>
              <a:t> </a:t>
            </a:r>
            <a:r>
              <a:rPr sz="825" spc="52" baseline="5050" dirty="0">
                <a:latin typeface="Century"/>
                <a:cs typeface="Century"/>
              </a:rPr>
              <a:t>)</a:t>
            </a:r>
            <a:endParaRPr sz="825" baseline="505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825" i="1" spc="52" baseline="5050" dirty="0">
                <a:latin typeface="Arial"/>
                <a:cs typeface="Arial"/>
              </a:rPr>
              <a:t>turn</a:t>
            </a:r>
            <a:r>
              <a:rPr sz="825" spc="52" baseline="5050" dirty="0">
                <a:latin typeface="Century"/>
                <a:cs typeface="Century"/>
              </a:rPr>
              <a:t>(</a:t>
            </a:r>
            <a:r>
              <a:rPr sz="825" i="1" spc="52" baseline="5050" dirty="0">
                <a:latin typeface="Arial"/>
                <a:cs typeface="Arial"/>
              </a:rPr>
              <a:t>ID</a:t>
            </a:r>
            <a:r>
              <a:rPr sz="350" i="1" spc="35" dirty="0">
                <a:latin typeface="Lucida Sans Typewriter"/>
                <a:cs typeface="Lucida Sans Typewriter"/>
              </a:rPr>
              <a:t>0</a:t>
            </a:r>
            <a:r>
              <a:rPr sz="350" i="1" spc="-140" dirty="0">
                <a:latin typeface="Lucida Sans Typewriter"/>
                <a:cs typeface="Lucida Sans Typewriter"/>
              </a:rPr>
              <a:t> </a:t>
            </a:r>
            <a:r>
              <a:rPr sz="825" i="1" spc="-67" baseline="5050" dirty="0">
                <a:latin typeface="Verdana"/>
                <a:cs typeface="Verdana"/>
              </a:rPr>
              <a:t>,</a:t>
            </a:r>
            <a:r>
              <a:rPr sz="825" i="1" spc="-157" baseline="5050" dirty="0">
                <a:latin typeface="Verdana"/>
                <a:cs typeface="Verdana"/>
              </a:rPr>
              <a:t> </a:t>
            </a:r>
            <a:r>
              <a:rPr sz="825" i="1" spc="-22" baseline="5050" dirty="0">
                <a:latin typeface="Arial"/>
                <a:cs typeface="Arial"/>
              </a:rPr>
              <a:t>11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i="1" spc="-67" baseline="5050" dirty="0">
                <a:latin typeface="Verdana"/>
                <a:cs typeface="Verdana"/>
              </a:rPr>
              <a:t>,</a:t>
            </a:r>
            <a:r>
              <a:rPr sz="825" i="1" spc="-157" baseline="5050" dirty="0">
                <a:latin typeface="Verdana"/>
                <a:cs typeface="Verdana"/>
              </a:rPr>
              <a:t> </a:t>
            </a:r>
            <a:r>
              <a:rPr sz="825" i="1" spc="-22" baseline="5050" dirty="0">
                <a:latin typeface="Arial"/>
                <a:cs typeface="Arial"/>
              </a:rPr>
              <a:t>22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i="1" spc="15" baseline="5050" dirty="0">
                <a:latin typeface="Verdana"/>
                <a:cs typeface="Verdana"/>
              </a:rPr>
              <a:t>/</a:t>
            </a:r>
            <a:r>
              <a:rPr sz="825" i="1" spc="15" baseline="5050" dirty="0">
                <a:latin typeface="Arial"/>
                <a:cs typeface="Arial"/>
              </a:rPr>
              <a:t>2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i="1" baseline="5050" dirty="0">
                <a:latin typeface="Verdana"/>
                <a:cs typeface="Verdana"/>
              </a:rPr>
              <a:t>/</a:t>
            </a:r>
            <a:r>
              <a:rPr sz="825" i="1" baseline="5050" dirty="0">
                <a:latin typeface="Arial"/>
                <a:cs typeface="Arial"/>
              </a:rPr>
              <a:t>18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i="1" spc="-37" baseline="5050" dirty="0">
                <a:latin typeface="Verdana"/>
                <a:cs typeface="Verdana"/>
              </a:rPr>
              <a:t>.</a:t>
            </a:r>
            <a:r>
              <a:rPr sz="825" i="1" spc="-37" baseline="5050" dirty="0">
                <a:latin typeface="Arial"/>
                <a:cs typeface="Arial"/>
              </a:rPr>
              <a:t>00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spc="-15" baseline="5050" dirty="0">
                <a:latin typeface="Century"/>
                <a:cs typeface="Century"/>
              </a:rPr>
              <a:t>:</a:t>
            </a:r>
            <a:r>
              <a:rPr sz="825" i="1" spc="-15" baseline="5050" dirty="0">
                <a:latin typeface="Arial"/>
                <a:cs typeface="Arial"/>
              </a:rPr>
              <a:t>03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spc="-15" baseline="5050" dirty="0">
                <a:latin typeface="Century"/>
                <a:cs typeface="Century"/>
              </a:rPr>
              <a:t>:</a:t>
            </a:r>
            <a:r>
              <a:rPr sz="825" i="1" spc="-15" baseline="5050" dirty="0">
                <a:latin typeface="Arial"/>
                <a:cs typeface="Arial"/>
              </a:rPr>
              <a:t>12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spc="52" baseline="5050" dirty="0">
                <a:latin typeface="Century"/>
                <a:cs typeface="Century"/>
              </a:rPr>
              <a:t>)</a:t>
            </a:r>
            <a:endParaRPr sz="825" baseline="505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825" i="1" spc="52" baseline="5050" dirty="0">
                <a:latin typeface="Arial"/>
                <a:cs typeface="Arial"/>
              </a:rPr>
              <a:t>turn</a:t>
            </a:r>
            <a:r>
              <a:rPr sz="825" spc="52" baseline="5050" dirty="0">
                <a:latin typeface="Century"/>
                <a:cs typeface="Century"/>
              </a:rPr>
              <a:t>(</a:t>
            </a:r>
            <a:r>
              <a:rPr sz="825" i="1" spc="52" baseline="5050" dirty="0">
                <a:latin typeface="Arial"/>
                <a:cs typeface="Arial"/>
              </a:rPr>
              <a:t>ID</a:t>
            </a:r>
            <a:r>
              <a:rPr sz="350" i="1" spc="35" dirty="0">
                <a:latin typeface="Lucida Sans Typewriter"/>
                <a:cs typeface="Lucida Sans Typewriter"/>
              </a:rPr>
              <a:t>0</a:t>
            </a:r>
            <a:r>
              <a:rPr sz="350" i="1" spc="-140" dirty="0">
                <a:latin typeface="Lucida Sans Typewriter"/>
                <a:cs typeface="Lucida Sans Typewriter"/>
              </a:rPr>
              <a:t> </a:t>
            </a:r>
            <a:r>
              <a:rPr sz="825" i="1" spc="-67" baseline="5050" dirty="0">
                <a:latin typeface="Verdana"/>
                <a:cs typeface="Verdana"/>
              </a:rPr>
              <a:t>,</a:t>
            </a:r>
            <a:r>
              <a:rPr sz="825" i="1" spc="-157" baseline="5050" dirty="0">
                <a:latin typeface="Verdana"/>
                <a:cs typeface="Verdana"/>
              </a:rPr>
              <a:t> </a:t>
            </a:r>
            <a:r>
              <a:rPr sz="825" i="1" spc="-22" baseline="5050" dirty="0">
                <a:latin typeface="Arial"/>
                <a:cs typeface="Arial"/>
              </a:rPr>
              <a:t>12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i="1" spc="-67" baseline="5050" dirty="0">
                <a:latin typeface="Verdana"/>
                <a:cs typeface="Verdana"/>
              </a:rPr>
              <a:t>,</a:t>
            </a:r>
            <a:r>
              <a:rPr sz="825" i="1" spc="-157" baseline="5050" dirty="0">
                <a:latin typeface="Verdana"/>
                <a:cs typeface="Verdana"/>
              </a:rPr>
              <a:t> </a:t>
            </a:r>
            <a:r>
              <a:rPr sz="825" i="1" spc="-22" baseline="5050" dirty="0">
                <a:latin typeface="Arial"/>
                <a:cs typeface="Arial"/>
              </a:rPr>
              <a:t>22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i="1" spc="15" baseline="5050" dirty="0">
                <a:latin typeface="Verdana"/>
                <a:cs typeface="Verdana"/>
              </a:rPr>
              <a:t>/</a:t>
            </a:r>
            <a:r>
              <a:rPr sz="825" i="1" spc="15" baseline="5050" dirty="0">
                <a:latin typeface="Arial"/>
                <a:cs typeface="Arial"/>
              </a:rPr>
              <a:t>2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i="1" baseline="5050" dirty="0">
                <a:latin typeface="Verdana"/>
                <a:cs typeface="Verdana"/>
              </a:rPr>
              <a:t>/</a:t>
            </a:r>
            <a:r>
              <a:rPr sz="825" i="1" baseline="5050" dirty="0">
                <a:latin typeface="Arial"/>
                <a:cs typeface="Arial"/>
              </a:rPr>
              <a:t>18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i="1" spc="-37" baseline="5050" dirty="0">
                <a:latin typeface="Verdana"/>
                <a:cs typeface="Verdana"/>
              </a:rPr>
              <a:t>.</a:t>
            </a:r>
            <a:r>
              <a:rPr sz="825" i="1" spc="-37" baseline="5050" dirty="0">
                <a:latin typeface="Arial"/>
                <a:cs typeface="Arial"/>
              </a:rPr>
              <a:t>00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spc="-15" baseline="5050" dirty="0">
                <a:latin typeface="Century"/>
                <a:cs typeface="Century"/>
              </a:rPr>
              <a:t>:</a:t>
            </a:r>
            <a:r>
              <a:rPr sz="825" i="1" spc="-15" baseline="5050" dirty="0">
                <a:latin typeface="Arial"/>
                <a:cs typeface="Arial"/>
              </a:rPr>
              <a:t>06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spc="-15" baseline="5050" dirty="0">
                <a:latin typeface="Century"/>
                <a:cs typeface="Century"/>
              </a:rPr>
              <a:t>:</a:t>
            </a:r>
            <a:r>
              <a:rPr sz="825" i="1" spc="-15" baseline="5050" dirty="0">
                <a:latin typeface="Arial"/>
                <a:cs typeface="Arial"/>
              </a:rPr>
              <a:t>46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spc="52" baseline="5050" dirty="0">
                <a:latin typeface="Century"/>
                <a:cs typeface="Century"/>
              </a:rPr>
              <a:t>)</a:t>
            </a:r>
            <a:endParaRPr sz="825" baseline="5050">
              <a:latin typeface="Century"/>
              <a:cs typeface="Century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40791" y="1498842"/>
            <a:ext cx="1276350" cy="189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65"/>
              </a:lnSpc>
            </a:pPr>
            <a:r>
              <a:rPr sz="825" i="1" spc="-37" baseline="5050" dirty="0">
                <a:latin typeface="Arial"/>
                <a:cs typeface="Arial"/>
              </a:rPr>
              <a:t>slowSpeedEnd</a:t>
            </a:r>
            <a:r>
              <a:rPr sz="825" i="1" spc="-157" baseline="5050" dirty="0">
                <a:latin typeface="Arial"/>
                <a:cs typeface="Arial"/>
              </a:rPr>
              <a:t> </a:t>
            </a:r>
            <a:r>
              <a:rPr sz="825" spc="52" baseline="5050" dirty="0">
                <a:latin typeface="Century"/>
                <a:cs typeface="Century"/>
              </a:rPr>
              <a:t>(</a:t>
            </a:r>
            <a:r>
              <a:rPr sz="825" i="1" spc="52" baseline="5050" dirty="0">
                <a:latin typeface="Arial"/>
                <a:cs typeface="Arial"/>
              </a:rPr>
              <a:t>ID</a:t>
            </a:r>
            <a:r>
              <a:rPr sz="350" i="1" spc="35" dirty="0">
                <a:latin typeface="Lucida Sans Typewriter"/>
                <a:cs typeface="Lucida Sans Typewriter"/>
              </a:rPr>
              <a:t>0</a:t>
            </a:r>
            <a:r>
              <a:rPr sz="350" i="1" spc="-140" dirty="0">
                <a:latin typeface="Lucida Sans Typewriter"/>
                <a:cs typeface="Lucida Sans Typewriter"/>
              </a:rPr>
              <a:t> </a:t>
            </a:r>
            <a:r>
              <a:rPr sz="825" i="1" spc="-67" baseline="5050" dirty="0">
                <a:latin typeface="Verdana"/>
                <a:cs typeface="Verdana"/>
              </a:rPr>
              <a:t>,</a:t>
            </a:r>
            <a:r>
              <a:rPr sz="825" i="1" spc="-157" baseline="5050" dirty="0">
                <a:latin typeface="Verdana"/>
                <a:cs typeface="Verdana"/>
              </a:rPr>
              <a:t> </a:t>
            </a:r>
            <a:r>
              <a:rPr sz="825" i="1" spc="-22" baseline="5050" dirty="0">
                <a:latin typeface="Arial"/>
                <a:cs typeface="Arial"/>
              </a:rPr>
              <a:t>22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i="1" spc="15" baseline="5050" dirty="0">
                <a:latin typeface="Verdana"/>
                <a:cs typeface="Verdana"/>
              </a:rPr>
              <a:t>/</a:t>
            </a:r>
            <a:r>
              <a:rPr sz="825" i="1" spc="15" baseline="5050" dirty="0">
                <a:latin typeface="Arial"/>
                <a:cs typeface="Arial"/>
              </a:rPr>
              <a:t>2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i="1" baseline="5050" dirty="0">
                <a:latin typeface="Verdana"/>
                <a:cs typeface="Verdana"/>
              </a:rPr>
              <a:t>/</a:t>
            </a:r>
            <a:r>
              <a:rPr sz="825" i="1" baseline="5050" dirty="0">
                <a:latin typeface="Arial"/>
                <a:cs typeface="Arial"/>
              </a:rPr>
              <a:t>18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i="1" spc="-37" baseline="5050" dirty="0">
                <a:latin typeface="Verdana"/>
                <a:cs typeface="Verdana"/>
              </a:rPr>
              <a:t>.</a:t>
            </a:r>
            <a:r>
              <a:rPr sz="825" i="1" spc="-37" baseline="5050" dirty="0">
                <a:latin typeface="Arial"/>
                <a:cs typeface="Arial"/>
              </a:rPr>
              <a:t>00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spc="-15" baseline="5050" dirty="0">
                <a:latin typeface="Century"/>
                <a:cs typeface="Century"/>
              </a:rPr>
              <a:t>:</a:t>
            </a:r>
            <a:r>
              <a:rPr sz="825" i="1" spc="-15" baseline="5050" dirty="0">
                <a:latin typeface="Arial"/>
                <a:cs typeface="Arial"/>
              </a:rPr>
              <a:t>10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spc="-15" baseline="5050" dirty="0">
                <a:latin typeface="Century"/>
                <a:cs typeface="Century"/>
              </a:rPr>
              <a:t>:</a:t>
            </a:r>
            <a:r>
              <a:rPr sz="825" i="1" spc="-15" baseline="5050" dirty="0">
                <a:latin typeface="Arial"/>
                <a:cs typeface="Arial"/>
              </a:rPr>
              <a:t>33</a:t>
            </a:r>
            <a:r>
              <a:rPr sz="825" i="1" spc="-127" baseline="5050" dirty="0">
                <a:latin typeface="Arial"/>
                <a:cs typeface="Arial"/>
              </a:rPr>
              <a:t> </a:t>
            </a:r>
            <a:r>
              <a:rPr sz="825" spc="52" baseline="5050" dirty="0">
                <a:latin typeface="Century"/>
                <a:cs typeface="Century"/>
              </a:rPr>
              <a:t>)</a:t>
            </a:r>
            <a:endParaRPr sz="825" baseline="5050">
              <a:latin typeface="Century"/>
              <a:cs typeface="Century"/>
            </a:endParaRPr>
          </a:p>
          <a:p>
            <a:pPr marL="12700">
              <a:lnSpc>
                <a:spcPts val="885"/>
              </a:lnSpc>
            </a:pPr>
            <a:r>
              <a:rPr sz="900" i="1" spc="-10" dirty="0">
                <a:latin typeface="Arial"/>
                <a:cs typeface="Arial"/>
              </a:rPr>
              <a:t>.</a:t>
            </a:r>
            <a:r>
              <a:rPr sz="900" i="1" spc="-150" dirty="0">
                <a:latin typeface="Arial"/>
                <a:cs typeface="Arial"/>
              </a:rPr>
              <a:t> </a:t>
            </a:r>
            <a:r>
              <a:rPr sz="900" i="1" spc="-10" dirty="0">
                <a:latin typeface="Arial"/>
                <a:cs typeface="Arial"/>
              </a:rPr>
              <a:t>.</a:t>
            </a:r>
            <a:r>
              <a:rPr sz="900" i="1" spc="-155" dirty="0">
                <a:latin typeface="Arial"/>
                <a:cs typeface="Arial"/>
              </a:rPr>
              <a:t> </a:t>
            </a:r>
            <a:r>
              <a:rPr sz="900" i="1" spc="-10" dirty="0"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613730" y="972701"/>
            <a:ext cx="57785" cy="0"/>
          </a:xfrm>
          <a:custGeom>
            <a:avLst/>
            <a:gdLst/>
            <a:ahLst/>
            <a:cxnLst/>
            <a:rect l="l" t="t" r="r" b="b"/>
            <a:pathLst>
              <a:path w="57785">
                <a:moveTo>
                  <a:pt x="0" y="0"/>
                </a:moveTo>
                <a:lnTo>
                  <a:pt x="57663" y="0"/>
                </a:lnTo>
              </a:path>
            </a:pathLst>
          </a:custGeom>
          <a:ln w="47265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34246" y="911140"/>
            <a:ext cx="145415" cy="123189"/>
          </a:xfrm>
          <a:custGeom>
            <a:avLst/>
            <a:gdLst/>
            <a:ahLst/>
            <a:cxnLst/>
            <a:rect l="l" t="t" r="r" b="b"/>
            <a:pathLst>
              <a:path w="145414" h="123190">
                <a:moveTo>
                  <a:pt x="0" y="0"/>
                </a:moveTo>
                <a:lnTo>
                  <a:pt x="0" y="123120"/>
                </a:lnTo>
                <a:lnTo>
                  <a:pt x="145026" y="61560"/>
                </a:lnTo>
                <a:lnTo>
                  <a:pt x="0" y="0"/>
                </a:lnTo>
                <a:close/>
              </a:path>
            </a:pathLst>
          </a:custGeom>
          <a:solidFill>
            <a:srgbClr val="EA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34246" y="911140"/>
            <a:ext cx="145415" cy="123189"/>
          </a:xfrm>
          <a:custGeom>
            <a:avLst/>
            <a:gdLst/>
            <a:ahLst/>
            <a:cxnLst/>
            <a:rect l="l" t="t" r="r" b="b"/>
            <a:pathLst>
              <a:path w="145414" h="123190">
                <a:moveTo>
                  <a:pt x="0" y="0"/>
                </a:moveTo>
                <a:lnTo>
                  <a:pt x="145026" y="61560"/>
                </a:lnTo>
                <a:lnTo>
                  <a:pt x="0" y="123120"/>
                </a:lnTo>
                <a:lnTo>
                  <a:pt x="0" y="0"/>
                </a:lnTo>
                <a:close/>
              </a:path>
            </a:pathLst>
          </a:custGeom>
          <a:ln w="47265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46041" y="972701"/>
            <a:ext cx="967740" cy="0"/>
          </a:xfrm>
          <a:custGeom>
            <a:avLst/>
            <a:gdLst/>
            <a:ahLst/>
            <a:cxnLst/>
            <a:rect l="l" t="t" r="r" b="b"/>
            <a:pathLst>
              <a:path w="967739">
                <a:moveTo>
                  <a:pt x="0" y="0"/>
                </a:moveTo>
                <a:lnTo>
                  <a:pt x="967689" y="0"/>
                </a:lnTo>
              </a:path>
            </a:pathLst>
          </a:custGeom>
          <a:ln w="110286">
            <a:solidFill>
              <a:srgbClr val="EA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49939" y="1403041"/>
            <a:ext cx="57785" cy="0"/>
          </a:xfrm>
          <a:custGeom>
            <a:avLst/>
            <a:gdLst/>
            <a:ahLst/>
            <a:cxnLst/>
            <a:rect l="l" t="t" r="r" b="b"/>
            <a:pathLst>
              <a:path w="57785">
                <a:moveTo>
                  <a:pt x="0" y="0"/>
                </a:moveTo>
                <a:lnTo>
                  <a:pt x="57663" y="0"/>
                </a:lnTo>
              </a:path>
            </a:pathLst>
          </a:custGeom>
          <a:ln w="47265">
            <a:solidFill>
              <a:srgbClr val="6666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870454" y="1341481"/>
            <a:ext cx="145415" cy="123189"/>
          </a:xfrm>
          <a:custGeom>
            <a:avLst/>
            <a:gdLst/>
            <a:ahLst/>
            <a:cxnLst/>
            <a:rect l="l" t="t" r="r" b="b"/>
            <a:pathLst>
              <a:path w="145414" h="123190">
                <a:moveTo>
                  <a:pt x="0" y="0"/>
                </a:moveTo>
                <a:lnTo>
                  <a:pt x="0" y="123120"/>
                </a:lnTo>
                <a:lnTo>
                  <a:pt x="145026" y="61560"/>
                </a:lnTo>
                <a:lnTo>
                  <a:pt x="0" y="0"/>
                </a:lnTo>
                <a:close/>
              </a:path>
            </a:pathLst>
          </a:custGeom>
          <a:solidFill>
            <a:srgbClr val="6666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870454" y="1341481"/>
            <a:ext cx="145415" cy="123189"/>
          </a:xfrm>
          <a:custGeom>
            <a:avLst/>
            <a:gdLst/>
            <a:ahLst/>
            <a:cxnLst/>
            <a:rect l="l" t="t" r="r" b="b"/>
            <a:pathLst>
              <a:path w="145414" h="123190">
                <a:moveTo>
                  <a:pt x="0" y="0"/>
                </a:moveTo>
                <a:lnTo>
                  <a:pt x="145026" y="61560"/>
                </a:lnTo>
                <a:lnTo>
                  <a:pt x="0" y="123120"/>
                </a:lnTo>
                <a:lnTo>
                  <a:pt x="0" y="0"/>
                </a:lnTo>
                <a:close/>
              </a:path>
            </a:pathLst>
          </a:custGeom>
          <a:ln w="47265">
            <a:solidFill>
              <a:srgbClr val="6666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971042" y="1403041"/>
            <a:ext cx="979169" cy="0"/>
          </a:xfrm>
          <a:custGeom>
            <a:avLst/>
            <a:gdLst/>
            <a:ahLst/>
            <a:cxnLst/>
            <a:rect l="l" t="t" r="r" b="b"/>
            <a:pathLst>
              <a:path w="979170">
                <a:moveTo>
                  <a:pt x="0" y="0"/>
                </a:moveTo>
                <a:lnTo>
                  <a:pt x="978897" y="0"/>
                </a:lnTo>
              </a:path>
            </a:pathLst>
          </a:custGeom>
          <a:ln w="110286">
            <a:solidFill>
              <a:srgbClr val="6666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819585" y="771939"/>
            <a:ext cx="78775" cy="78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819585" y="77193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47265" y="0"/>
                </a:moveTo>
                <a:lnTo>
                  <a:pt x="31510" y="0"/>
                </a:lnTo>
                <a:lnTo>
                  <a:pt x="19244" y="2476"/>
                </a:lnTo>
                <a:lnTo>
                  <a:pt x="9229" y="9229"/>
                </a:lnTo>
                <a:lnTo>
                  <a:pt x="2476" y="19244"/>
                </a:lnTo>
                <a:lnTo>
                  <a:pt x="0" y="31510"/>
                </a:lnTo>
                <a:lnTo>
                  <a:pt x="0" y="47265"/>
                </a:lnTo>
                <a:lnTo>
                  <a:pt x="2476" y="59530"/>
                </a:lnTo>
                <a:lnTo>
                  <a:pt x="9229" y="69546"/>
                </a:lnTo>
                <a:lnTo>
                  <a:pt x="19244" y="76299"/>
                </a:lnTo>
                <a:lnTo>
                  <a:pt x="31510" y="78775"/>
                </a:lnTo>
                <a:lnTo>
                  <a:pt x="47265" y="78775"/>
                </a:lnTo>
                <a:lnTo>
                  <a:pt x="59530" y="76299"/>
                </a:lnTo>
                <a:lnTo>
                  <a:pt x="69546" y="69546"/>
                </a:lnTo>
                <a:lnTo>
                  <a:pt x="76299" y="59530"/>
                </a:lnTo>
                <a:lnTo>
                  <a:pt x="78775" y="47265"/>
                </a:lnTo>
                <a:lnTo>
                  <a:pt x="78775" y="31510"/>
                </a:lnTo>
                <a:lnTo>
                  <a:pt x="76299" y="19244"/>
                </a:lnTo>
                <a:lnTo>
                  <a:pt x="69546" y="9229"/>
                </a:lnTo>
                <a:lnTo>
                  <a:pt x="59530" y="2476"/>
                </a:lnTo>
                <a:lnTo>
                  <a:pt x="47265" y="0"/>
                </a:lnTo>
                <a:close/>
              </a:path>
            </a:pathLst>
          </a:custGeom>
          <a:ln w="9453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931654" y="771939"/>
            <a:ext cx="78775" cy="78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931654" y="77193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47265" y="0"/>
                </a:moveTo>
                <a:lnTo>
                  <a:pt x="31510" y="0"/>
                </a:lnTo>
                <a:lnTo>
                  <a:pt x="19244" y="2476"/>
                </a:lnTo>
                <a:lnTo>
                  <a:pt x="9229" y="9229"/>
                </a:lnTo>
                <a:lnTo>
                  <a:pt x="2476" y="19244"/>
                </a:lnTo>
                <a:lnTo>
                  <a:pt x="0" y="31510"/>
                </a:lnTo>
                <a:lnTo>
                  <a:pt x="0" y="47265"/>
                </a:lnTo>
                <a:lnTo>
                  <a:pt x="2476" y="59530"/>
                </a:lnTo>
                <a:lnTo>
                  <a:pt x="9229" y="69546"/>
                </a:lnTo>
                <a:lnTo>
                  <a:pt x="19244" y="76299"/>
                </a:lnTo>
                <a:lnTo>
                  <a:pt x="31510" y="78775"/>
                </a:lnTo>
                <a:lnTo>
                  <a:pt x="47265" y="78775"/>
                </a:lnTo>
                <a:lnTo>
                  <a:pt x="59530" y="76299"/>
                </a:lnTo>
                <a:lnTo>
                  <a:pt x="69546" y="69546"/>
                </a:lnTo>
                <a:lnTo>
                  <a:pt x="76299" y="59530"/>
                </a:lnTo>
                <a:lnTo>
                  <a:pt x="78775" y="47265"/>
                </a:lnTo>
                <a:lnTo>
                  <a:pt x="78775" y="31510"/>
                </a:lnTo>
                <a:lnTo>
                  <a:pt x="76299" y="19244"/>
                </a:lnTo>
                <a:lnTo>
                  <a:pt x="69546" y="9229"/>
                </a:lnTo>
                <a:lnTo>
                  <a:pt x="59530" y="2476"/>
                </a:lnTo>
                <a:lnTo>
                  <a:pt x="47265" y="0"/>
                </a:lnTo>
                <a:close/>
              </a:path>
            </a:pathLst>
          </a:custGeom>
          <a:ln w="9453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043723" y="771939"/>
            <a:ext cx="78775" cy="787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043723" y="77193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47265" y="0"/>
                </a:moveTo>
                <a:lnTo>
                  <a:pt x="31510" y="0"/>
                </a:lnTo>
                <a:lnTo>
                  <a:pt x="19245" y="2476"/>
                </a:lnTo>
                <a:lnTo>
                  <a:pt x="9229" y="9229"/>
                </a:lnTo>
                <a:lnTo>
                  <a:pt x="2476" y="19244"/>
                </a:lnTo>
                <a:lnTo>
                  <a:pt x="0" y="31510"/>
                </a:lnTo>
                <a:lnTo>
                  <a:pt x="0" y="47265"/>
                </a:lnTo>
                <a:lnTo>
                  <a:pt x="2476" y="59530"/>
                </a:lnTo>
                <a:lnTo>
                  <a:pt x="9229" y="69546"/>
                </a:lnTo>
                <a:lnTo>
                  <a:pt x="19245" y="76299"/>
                </a:lnTo>
                <a:lnTo>
                  <a:pt x="31510" y="78775"/>
                </a:lnTo>
                <a:lnTo>
                  <a:pt x="47265" y="78775"/>
                </a:lnTo>
                <a:lnTo>
                  <a:pt x="59530" y="76299"/>
                </a:lnTo>
                <a:lnTo>
                  <a:pt x="69546" y="69546"/>
                </a:lnTo>
                <a:lnTo>
                  <a:pt x="76299" y="59530"/>
                </a:lnTo>
                <a:lnTo>
                  <a:pt x="78775" y="47265"/>
                </a:lnTo>
                <a:lnTo>
                  <a:pt x="78775" y="31510"/>
                </a:lnTo>
                <a:lnTo>
                  <a:pt x="76299" y="19244"/>
                </a:lnTo>
                <a:lnTo>
                  <a:pt x="69546" y="9229"/>
                </a:lnTo>
                <a:lnTo>
                  <a:pt x="59530" y="2476"/>
                </a:lnTo>
                <a:lnTo>
                  <a:pt x="47265" y="0"/>
                </a:lnTo>
                <a:close/>
              </a:path>
            </a:pathLst>
          </a:custGeom>
          <a:ln w="9453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155793" y="771939"/>
            <a:ext cx="78775" cy="78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155793" y="77193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47265" y="0"/>
                </a:moveTo>
                <a:lnTo>
                  <a:pt x="31510" y="0"/>
                </a:lnTo>
                <a:lnTo>
                  <a:pt x="19245" y="2476"/>
                </a:lnTo>
                <a:lnTo>
                  <a:pt x="9229" y="9229"/>
                </a:lnTo>
                <a:lnTo>
                  <a:pt x="2476" y="19244"/>
                </a:lnTo>
                <a:lnTo>
                  <a:pt x="0" y="31510"/>
                </a:lnTo>
                <a:lnTo>
                  <a:pt x="0" y="47265"/>
                </a:lnTo>
                <a:lnTo>
                  <a:pt x="2476" y="59530"/>
                </a:lnTo>
                <a:lnTo>
                  <a:pt x="9229" y="69546"/>
                </a:lnTo>
                <a:lnTo>
                  <a:pt x="19245" y="76299"/>
                </a:lnTo>
                <a:lnTo>
                  <a:pt x="31510" y="78775"/>
                </a:lnTo>
                <a:lnTo>
                  <a:pt x="47265" y="78775"/>
                </a:lnTo>
                <a:lnTo>
                  <a:pt x="59530" y="76299"/>
                </a:lnTo>
                <a:lnTo>
                  <a:pt x="69546" y="69546"/>
                </a:lnTo>
                <a:lnTo>
                  <a:pt x="76299" y="59530"/>
                </a:lnTo>
                <a:lnTo>
                  <a:pt x="78775" y="47265"/>
                </a:lnTo>
                <a:lnTo>
                  <a:pt x="78775" y="31510"/>
                </a:lnTo>
                <a:lnTo>
                  <a:pt x="76299" y="19244"/>
                </a:lnTo>
                <a:lnTo>
                  <a:pt x="69546" y="9229"/>
                </a:lnTo>
                <a:lnTo>
                  <a:pt x="59530" y="2476"/>
                </a:lnTo>
                <a:lnTo>
                  <a:pt x="47265" y="0"/>
                </a:lnTo>
                <a:close/>
              </a:path>
            </a:pathLst>
          </a:custGeom>
          <a:ln w="9453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819585" y="1094686"/>
            <a:ext cx="78775" cy="78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819585" y="1094686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47265" y="0"/>
                </a:moveTo>
                <a:lnTo>
                  <a:pt x="31510" y="0"/>
                </a:lnTo>
                <a:lnTo>
                  <a:pt x="19244" y="2476"/>
                </a:lnTo>
                <a:lnTo>
                  <a:pt x="9229" y="9229"/>
                </a:lnTo>
                <a:lnTo>
                  <a:pt x="2476" y="19244"/>
                </a:lnTo>
                <a:lnTo>
                  <a:pt x="0" y="31510"/>
                </a:lnTo>
                <a:lnTo>
                  <a:pt x="0" y="47265"/>
                </a:lnTo>
                <a:lnTo>
                  <a:pt x="2476" y="59530"/>
                </a:lnTo>
                <a:lnTo>
                  <a:pt x="9229" y="69546"/>
                </a:lnTo>
                <a:lnTo>
                  <a:pt x="19244" y="76299"/>
                </a:lnTo>
                <a:lnTo>
                  <a:pt x="31510" y="78775"/>
                </a:lnTo>
                <a:lnTo>
                  <a:pt x="47265" y="78775"/>
                </a:lnTo>
                <a:lnTo>
                  <a:pt x="59530" y="76299"/>
                </a:lnTo>
                <a:lnTo>
                  <a:pt x="69546" y="69546"/>
                </a:lnTo>
                <a:lnTo>
                  <a:pt x="76299" y="59530"/>
                </a:lnTo>
                <a:lnTo>
                  <a:pt x="78775" y="47265"/>
                </a:lnTo>
                <a:lnTo>
                  <a:pt x="78775" y="31510"/>
                </a:lnTo>
                <a:lnTo>
                  <a:pt x="76299" y="19244"/>
                </a:lnTo>
                <a:lnTo>
                  <a:pt x="69546" y="9229"/>
                </a:lnTo>
                <a:lnTo>
                  <a:pt x="59530" y="2476"/>
                </a:lnTo>
                <a:lnTo>
                  <a:pt x="47265" y="0"/>
                </a:lnTo>
                <a:close/>
              </a:path>
            </a:pathLst>
          </a:custGeom>
          <a:ln w="9453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931654" y="1094686"/>
            <a:ext cx="78775" cy="78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931654" y="1094686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47265" y="0"/>
                </a:moveTo>
                <a:lnTo>
                  <a:pt x="31510" y="0"/>
                </a:lnTo>
                <a:lnTo>
                  <a:pt x="19244" y="2476"/>
                </a:lnTo>
                <a:lnTo>
                  <a:pt x="9229" y="9229"/>
                </a:lnTo>
                <a:lnTo>
                  <a:pt x="2476" y="19244"/>
                </a:lnTo>
                <a:lnTo>
                  <a:pt x="0" y="31510"/>
                </a:lnTo>
                <a:lnTo>
                  <a:pt x="0" y="47265"/>
                </a:lnTo>
                <a:lnTo>
                  <a:pt x="2476" y="59530"/>
                </a:lnTo>
                <a:lnTo>
                  <a:pt x="9229" y="69546"/>
                </a:lnTo>
                <a:lnTo>
                  <a:pt x="19244" y="76299"/>
                </a:lnTo>
                <a:lnTo>
                  <a:pt x="31510" y="78775"/>
                </a:lnTo>
                <a:lnTo>
                  <a:pt x="47265" y="78775"/>
                </a:lnTo>
                <a:lnTo>
                  <a:pt x="59530" y="76299"/>
                </a:lnTo>
                <a:lnTo>
                  <a:pt x="69546" y="69546"/>
                </a:lnTo>
                <a:lnTo>
                  <a:pt x="76299" y="59530"/>
                </a:lnTo>
                <a:lnTo>
                  <a:pt x="78775" y="47265"/>
                </a:lnTo>
                <a:lnTo>
                  <a:pt x="78775" y="31510"/>
                </a:lnTo>
                <a:lnTo>
                  <a:pt x="76299" y="19244"/>
                </a:lnTo>
                <a:lnTo>
                  <a:pt x="69546" y="9229"/>
                </a:lnTo>
                <a:lnTo>
                  <a:pt x="59530" y="2476"/>
                </a:lnTo>
                <a:lnTo>
                  <a:pt x="47265" y="0"/>
                </a:lnTo>
                <a:close/>
              </a:path>
            </a:pathLst>
          </a:custGeom>
          <a:ln w="9453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43723" y="1094686"/>
            <a:ext cx="78775" cy="787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43723" y="1094686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47265" y="0"/>
                </a:moveTo>
                <a:lnTo>
                  <a:pt x="31510" y="0"/>
                </a:lnTo>
                <a:lnTo>
                  <a:pt x="19245" y="2476"/>
                </a:lnTo>
                <a:lnTo>
                  <a:pt x="9229" y="9229"/>
                </a:lnTo>
                <a:lnTo>
                  <a:pt x="2476" y="19244"/>
                </a:lnTo>
                <a:lnTo>
                  <a:pt x="0" y="31510"/>
                </a:lnTo>
                <a:lnTo>
                  <a:pt x="0" y="47265"/>
                </a:lnTo>
                <a:lnTo>
                  <a:pt x="2476" y="59530"/>
                </a:lnTo>
                <a:lnTo>
                  <a:pt x="9229" y="69546"/>
                </a:lnTo>
                <a:lnTo>
                  <a:pt x="19245" y="76299"/>
                </a:lnTo>
                <a:lnTo>
                  <a:pt x="31510" y="78775"/>
                </a:lnTo>
                <a:lnTo>
                  <a:pt x="47265" y="78775"/>
                </a:lnTo>
                <a:lnTo>
                  <a:pt x="59530" y="76299"/>
                </a:lnTo>
                <a:lnTo>
                  <a:pt x="69546" y="69546"/>
                </a:lnTo>
                <a:lnTo>
                  <a:pt x="76299" y="59530"/>
                </a:lnTo>
                <a:lnTo>
                  <a:pt x="78775" y="47265"/>
                </a:lnTo>
                <a:lnTo>
                  <a:pt x="78775" y="31510"/>
                </a:lnTo>
                <a:lnTo>
                  <a:pt x="76299" y="19244"/>
                </a:lnTo>
                <a:lnTo>
                  <a:pt x="69546" y="9229"/>
                </a:lnTo>
                <a:lnTo>
                  <a:pt x="59530" y="2476"/>
                </a:lnTo>
                <a:lnTo>
                  <a:pt x="47265" y="0"/>
                </a:lnTo>
                <a:close/>
              </a:path>
            </a:pathLst>
          </a:custGeom>
          <a:ln w="9453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155793" y="1094686"/>
            <a:ext cx="78775" cy="78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155793" y="1094686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47265" y="0"/>
                </a:moveTo>
                <a:lnTo>
                  <a:pt x="31510" y="0"/>
                </a:lnTo>
                <a:lnTo>
                  <a:pt x="19245" y="2476"/>
                </a:lnTo>
                <a:lnTo>
                  <a:pt x="9229" y="9229"/>
                </a:lnTo>
                <a:lnTo>
                  <a:pt x="2476" y="19244"/>
                </a:lnTo>
                <a:lnTo>
                  <a:pt x="0" y="31510"/>
                </a:lnTo>
                <a:lnTo>
                  <a:pt x="0" y="47265"/>
                </a:lnTo>
                <a:lnTo>
                  <a:pt x="2476" y="59530"/>
                </a:lnTo>
                <a:lnTo>
                  <a:pt x="9229" y="69546"/>
                </a:lnTo>
                <a:lnTo>
                  <a:pt x="19245" y="76299"/>
                </a:lnTo>
                <a:lnTo>
                  <a:pt x="31510" y="78775"/>
                </a:lnTo>
                <a:lnTo>
                  <a:pt x="47265" y="78775"/>
                </a:lnTo>
                <a:lnTo>
                  <a:pt x="59530" y="76299"/>
                </a:lnTo>
                <a:lnTo>
                  <a:pt x="69546" y="69546"/>
                </a:lnTo>
                <a:lnTo>
                  <a:pt x="76299" y="59530"/>
                </a:lnTo>
                <a:lnTo>
                  <a:pt x="78775" y="47265"/>
                </a:lnTo>
                <a:lnTo>
                  <a:pt x="78775" y="31510"/>
                </a:lnTo>
                <a:lnTo>
                  <a:pt x="76299" y="19244"/>
                </a:lnTo>
                <a:lnTo>
                  <a:pt x="69546" y="9229"/>
                </a:lnTo>
                <a:lnTo>
                  <a:pt x="59530" y="2476"/>
                </a:lnTo>
                <a:lnTo>
                  <a:pt x="47265" y="0"/>
                </a:lnTo>
                <a:close/>
              </a:path>
            </a:pathLst>
          </a:custGeom>
          <a:ln w="9453">
            <a:solidFill>
              <a:srgbClr val="AD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44627" y="1191114"/>
            <a:ext cx="101107" cy="1011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144627" y="1191114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101107" y="50553"/>
                </a:moveTo>
                <a:lnTo>
                  <a:pt x="50554" y="0"/>
                </a:lnTo>
                <a:lnTo>
                  <a:pt x="0" y="50553"/>
                </a:lnTo>
                <a:lnTo>
                  <a:pt x="50554" y="101107"/>
                </a:lnTo>
                <a:lnTo>
                  <a:pt x="101107" y="50553"/>
                </a:lnTo>
                <a:close/>
              </a:path>
            </a:pathLst>
          </a:custGeom>
          <a:ln w="9453">
            <a:solidFill>
              <a:srgbClr val="333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256696" y="1191114"/>
            <a:ext cx="101107" cy="1011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256696" y="1191114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101107" y="50553"/>
                </a:moveTo>
                <a:lnTo>
                  <a:pt x="50553" y="0"/>
                </a:lnTo>
                <a:lnTo>
                  <a:pt x="0" y="50553"/>
                </a:lnTo>
                <a:lnTo>
                  <a:pt x="50553" y="101107"/>
                </a:lnTo>
                <a:lnTo>
                  <a:pt x="101107" y="50553"/>
                </a:lnTo>
                <a:close/>
              </a:path>
            </a:pathLst>
          </a:custGeom>
          <a:ln w="9453">
            <a:solidFill>
              <a:srgbClr val="333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368765" y="1191114"/>
            <a:ext cx="101107" cy="1011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368765" y="1191114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101107" y="50553"/>
                </a:moveTo>
                <a:lnTo>
                  <a:pt x="50553" y="0"/>
                </a:lnTo>
                <a:lnTo>
                  <a:pt x="0" y="50553"/>
                </a:lnTo>
                <a:lnTo>
                  <a:pt x="50553" y="101107"/>
                </a:lnTo>
                <a:lnTo>
                  <a:pt x="101107" y="50553"/>
                </a:lnTo>
                <a:close/>
              </a:path>
            </a:pathLst>
          </a:custGeom>
          <a:ln w="9453">
            <a:solidFill>
              <a:srgbClr val="333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480835" y="1191114"/>
            <a:ext cx="101107" cy="1011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480835" y="1191114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101107" y="50553"/>
                </a:moveTo>
                <a:lnTo>
                  <a:pt x="50553" y="0"/>
                </a:lnTo>
                <a:lnTo>
                  <a:pt x="0" y="50553"/>
                </a:lnTo>
                <a:lnTo>
                  <a:pt x="50553" y="101107"/>
                </a:lnTo>
                <a:lnTo>
                  <a:pt x="101107" y="50553"/>
                </a:lnTo>
                <a:close/>
              </a:path>
            </a:pathLst>
          </a:custGeom>
          <a:ln w="9453">
            <a:solidFill>
              <a:srgbClr val="333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2641315" y="598660"/>
            <a:ext cx="1283970" cy="1002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5450">
              <a:lnSpc>
                <a:spcPct val="100000"/>
              </a:lnSpc>
            </a:pPr>
            <a:r>
              <a:rPr sz="400" spc="25" dirty="0">
                <a:latin typeface="Tahoma"/>
                <a:cs typeface="Tahoma"/>
              </a:rPr>
              <a:t>Output</a:t>
            </a:r>
            <a:r>
              <a:rPr sz="400" spc="-15" dirty="0">
                <a:latin typeface="Tahoma"/>
                <a:cs typeface="Tahoma"/>
              </a:rPr>
              <a:t> </a:t>
            </a:r>
            <a:r>
              <a:rPr sz="550" spc="85" dirty="0">
                <a:latin typeface="Lucida Sans Unicode"/>
                <a:cs typeface="Lucida Sans Unicode"/>
              </a:rPr>
              <a:t>•</a:t>
            </a:r>
            <a:endParaRPr sz="550">
              <a:latin typeface="Lucida Sans Unicode"/>
              <a:cs typeface="Lucida Sans Unicode"/>
            </a:endParaRPr>
          </a:p>
          <a:p>
            <a:pPr marL="52705">
              <a:lnSpc>
                <a:spcPct val="100000"/>
              </a:lnSpc>
              <a:spcBef>
                <a:spcPts val="445"/>
              </a:spcBef>
              <a:tabLst>
                <a:tab pos="635635" algn="l"/>
              </a:tabLst>
            </a:pP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65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65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	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endParaRPr sz="60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600" spc="-10" dirty="0">
                <a:latin typeface="Century"/>
                <a:cs typeface="Century"/>
              </a:rPr>
              <a:t>Recognised </a:t>
            </a:r>
            <a:r>
              <a:rPr sz="600" spc="-5" dirty="0">
                <a:latin typeface="Century"/>
                <a:cs typeface="Century"/>
              </a:rPr>
              <a:t>Complex</a:t>
            </a:r>
            <a:r>
              <a:rPr sz="600" dirty="0">
                <a:latin typeface="Century"/>
                <a:cs typeface="Century"/>
              </a:rPr>
              <a:t> </a:t>
            </a:r>
            <a:r>
              <a:rPr sz="600" spc="-20" dirty="0">
                <a:latin typeface="Century"/>
                <a:cs typeface="Century"/>
              </a:rPr>
              <a:t>Events</a:t>
            </a:r>
            <a:endParaRPr sz="600">
              <a:latin typeface="Century"/>
              <a:cs typeface="Century"/>
            </a:endParaRPr>
          </a:p>
          <a:p>
            <a:pPr marL="52705">
              <a:lnSpc>
                <a:spcPct val="100000"/>
              </a:lnSpc>
              <a:spcBef>
                <a:spcPts val="425"/>
              </a:spcBef>
              <a:tabLst>
                <a:tab pos="635635" algn="l"/>
              </a:tabLst>
            </a:pP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65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65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	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endParaRPr sz="600">
              <a:latin typeface="Century"/>
              <a:cs typeface="Century"/>
            </a:endParaRPr>
          </a:p>
          <a:p>
            <a:pPr marL="389255">
              <a:lnSpc>
                <a:spcPct val="100000"/>
              </a:lnSpc>
              <a:spcBef>
                <a:spcPts val="125"/>
              </a:spcBef>
              <a:tabLst>
                <a:tab pos="971550" algn="l"/>
              </a:tabLst>
            </a:pP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65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65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	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endParaRPr sz="60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50">
              <a:latin typeface="Times New Roman"/>
              <a:cs typeface="Times New Roman"/>
            </a:endParaRPr>
          </a:p>
          <a:p>
            <a:pPr marL="396875">
              <a:lnSpc>
                <a:spcPct val="100000"/>
              </a:lnSpc>
            </a:pPr>
            <a:r>
              <a:rPr sz="600" spc="-20" dirty="0">
                <a:latin typeface="Century"/>
                <a:cs typeface="Century"/>
              </a:rPr>
              <a:t>Forecast </a:t>
            </a:r>
            <a:r>
              <a:rPr sz="600" spc="-5" dirty="0">
                <a:latin typeface="Century"/>
                <a:cs typeface="Century"/>
              </a:rPr>
              <a:t>Complex</a:t>
            </a:r>
            <a:r>
              <a:rPr sz="600" spc="35" dirty="0">
                <a:latin typeface="Century"/>
                <a:cs typeface="Century"/>
              </a:rPr>
              <a:t> </a:t>
            </a:r>
            <a:r>
              <a:rPr sz="600" spc="-20" dirty="0">
                <a:latin typeface="Century"/>
                <a:cs typeface="Century"/>
              </a:rPr>
              <a:t>Events</a:t>
            </a:r>
            <a:endParaRPr sz="600">
              <a:latin typeface="Century"/>
              <a:cs typeface="Century"/>
            </a:endParaRPr>
          </a:p>
          <a:p>
            <a:pPr marL="389255">
              <a:lnSpc>
                <a:spcPct val="100000"/>
              </a:lnSpc>
              <a:spcBef>
                <a:spcPts val="425"/>
              </a:spcBef>
              <a:tabLst>
                <a:tab pos="971550" algn="l"/>
              </a:tabLst>
            </a:pP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65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65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	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r>
              <a:rPr sz="600" spc="-114" dirty="0">
                <a:latin typeface="Century"/>
                <a:cs typeface="Century"/>
              </a:rPr>
              <a:t> </a:t>
            </a:r>
            <a:r>
              <a:rPr sz="600" spc="5" dirty="0">
                <a:latin typeface="Century"/>
                <a:cs typeface="Century"/>
              </a:rPr>
              <a:t>.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144627" y="1513877"/>
            <a:ext cx="101107" cy="1011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144627" y="1513877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101107" y="50553"/>
                </a:moveTo>
                <a:lnTo>
                  <a:pt x="50554" y="0"/>
                </a:lnTo>
                <a:lnTo>
                  <a:pt x="0" y="50553"/>
                </a:lnTo>
                <a:lnTo>
                  <a:pt x="50554" y="101107"/>
                </a:lnTo>
                <a:lnTo>
                  <a:pt x="101107" y="50553"/>
                </a:lnTo>
                <a:close/>
              </a:path>
            </a:pathLst>
          </a:custGeom>
          <a:ln w="9453">
            <a:solidFill>
              <a:srgbClr val="333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256696" y="1513877"/>
            <a:ext cx="101107" cy="1011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256696" y="1513877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101107" y="50553"/>
                </a:moveTo>
                <a:lnTo>
                  <a:pt x="50553" y="0"/>
                </a:lnTo>
                <a:lnTo>
                  <a:pt x="0" y="50553"/>
                </a:lnTo>
                <a:lnTo>
                  <a:pt x="50553" y="101107"/>
                </a:lnTo>
                <a:lnTo>
                  <a:pt x="101107" y="50553"/>
                </a:lnTo>
                <a:close/>
              </a:path>
            </a:pathLst>
          </a:custGeom>
          <a:ln w="9453">
            <a:solidFill>
              <a:srgbClr val="333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368765" y="1513877"/>
            <a:ext cx="101107" cy="1011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368765" y="1513877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101107" y="50553"/>
                </a:moveTo>
                <a:lnTo>
                  <a:pt x="50553" y="0"/>
                </a:lnTo>
                <a:lnTo>
                  <a:pt x="0" y="50553"/>
                </a:lnTo>
                <a:lnTo>
                  <a:pt x="50553" y="101107"/>
                </a:lnTo>
                <a:lnTo>
                  <a:pt x="101107" y="50553"/>
                </a:lnTo>
                <a:close/>
              </a:path>
            </a:pathLst>
          </a:custGeom>
          <a:ln w="9453">
            <a:solidFill>
              <a:srgbClr val="333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480835" y="1513877"/>
            <a:ext cx="101107" cy="1011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480835" y="1513877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101107" y="50553"/>
                </a:moveTo>
                <a:lnTo>
                  <a:pt x="50553" y="0"/>
                </a:lnTo>
                <a:lnTo>
                  <a:pt x="0" y="50553"/>
                </a:lnTo>
                <a:lnTo>
                  <a:pt x="50553" y="101107"/>
                </a:lnTo>
                <a:lnTo>
                  <a:pt x="101107" y="50553"/>
                </a:lnTo>
                <a:close/>
              </a:path>
            </a:pathLst>
          </a:custGeom>
          <a:ln w="9453">
            <a:solidFill>
              <a:srgbClr val="333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478095" y="1900588"/>
            <a:ext cx="2358390" cy="762635"/>
          </a:xfrm>
          <a:custGeom>
            <a:avLst/>
            <a:gdLst/>
            <a:ahLst/>
            <a:cxnLst/>
            <a:rect l="l" t="t" r="r" b="b"/>
            <a:pathLst>
              <a:path w="2358390" h="762635">
                <a:moveTo>
                  <a:pt x="2358304" y="179272"/>
                </a:moveTo>
                <a:lnTo>
                  <a:pt x="0" y="179272"/>
                </a:lnTo>
                <a:lnTo>
                  <a:pt x="0" y="762213"/>
                </a:lnTo>
                <a:lnTo>
                  <a:pt x="2358304" y="762213"/>
                </a:lnTo>
                <a:lnTo>
                  <a:pt x="2358304" y="179272"/>
                </a:lnTo>
                <a:close/>
              </a:path>
              <a:path w="2358390" h="762635">
                <a:moveTo>
                  <a:pt x="884956" y="0"/>
                </a:moveTo>
                <a:lnTo>
                  <a:pt x="969094" y="179272"/>
                </a:lnTo>
                <a:lnTo>
                  <a:pt x="1025129" y="179272"/>
                </a:lnTo>
                <a:lnTo>
                  <a:pt x="8849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78095" y="1900588"/>
            <a:ext cx="2358390" cy="762635"/>
          </a:xfrm>
          <a:custGeom>
            <a:avLst/>
            <a:gdLst/>
            <a:ahLst/>
            <a:cxnLst/>
            <a:rect l="l" t="t" r="r" b="b"/>
            <a:pathLst>
              <a:path w="2358390" h="762635">
                <a:moveTo>
                  <a:pt x="1025129" y="179272"/>
                </a:moveTo>
                <a:lnTo>
                  <a:pt x="884956" y="0"/>
                </a:lnTo>
                <a:lnTo>
                  <a:pt x="969094" y="179272"/>
                </a:lnTo>
                <a:lnTo>
                  <a:pt x="0" y="179272"/>
                </a:lnTo>
                <a:lnTo>
                  <a:pt x="0" y="762213"/>
                </a:lnTo>
                <a:lnTo>
                  <a:pt x="2358304" y="762213"/>
                </a:lnTo>
                <a:lnTo>
                  <a:pt x="2358304" y="179272"/>
                </a:lnTo>
                <a:lnTo>
                  <a:pt x="1025129" y="179272"/>
                </a:lnTo>
                <a:close/>
              </a:path>
            </a:pathLst>
          </a:custGeom>
          <a:ln w="6301">
            <a:solidFill>
              <a:srgbClr val="FF8C1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1544184" y="2102164"/>
            <a:ext cx="351155" cy="100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50" dirty="0">
                <a:latin typeface="Arial"/>
                <a:cs typeface="Arial"/>
              </a:rPr>
              <a:t>P</a:t>
            </a:r>
            <a:r>
              <a:rPr sz="550" spc="-35" dirty="0">
                <a:latin typeface="Arial"/>
                <a:cs typeface="Arial"/>
              </a:rPr>
              <a:t>A</a:t>
            </a:r>
            <a:r>
              <a:rPr sz="550" spc="10" dirty="0">
                <a:latin typeface="Arial"/>
                <a:cs typeface="Arial"/>
              </a:rPr>
              <a:t>TTERN</a:t>
            </a:r>
            <a:endParaRPr sz="5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544184" y="2362123"/>
            <a:ext cx="280670" cy="100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10" dirty="0">
                <a:latin typeface="Arial"/>
                <a:cs typeface="Arial"/>
              </a:rPr>
              <a:t>WHERE</a:t>
            </a:r>
            <a:endParaRPr sz="5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142374" y="2099314"/>
            <a:ext cx="1604010" cy="36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115" marR="5080" indent="-146050">
              <a:lnSpc>
                <a:spcPct val="103400"/>
              </a:lnSpc>
            </a:pPr>
            <a:r>
              <a:rPr sz="550" spc="-10" dirty="0">
                <a:latin typeface="Arial"/>
                <a:cs typeface="Arial"/>
              </a:rPr>
              <a:t>SEQ</a:t>
            </a:r>
            <a:r>
              <a:rPr sz="550" spc="-10" dirty="0">
                <a:latin typeface="Century"/>
                <a:cs typeface="Century"/>
              </a:rPr>
              <a:t>(</a:t>
            </a:r>
            <a:r>
              <a:rPr sz="550" i="1" spc="-10" dirty="0">
                <a:latin typeface="Arial"/>
                <a:cs typeface="Arial"/>
              </a:rPr>
              <a:t>slowSpeedStart</a:t>
            </a:r>
            <a:r>
              <a:rPr sz="550" spc="-10" dirty="0">
                <a:latin typeface="Century"/>
                <a:cs typeface="Century"/>
              </a:rPr>
              <a:t>(</a:t>
            </a:r>
            <a:r>
              <a:rPr sz="550" i="1" spc="-10" dirty="0">
                <a:latin typeface="Arial"/>
                <a:cs typeface="Arial"/>
              </a:rPr>
              <a:t>VesselId</a:t>
            </a:r>
            <a:r>
              <a:rPr sz="550" i="1" spc="-10" dirty="0">
                <a:latin typeface="Verdana"/>
                <a:cs typeface="Verdana"/>
              </a:rPr>
              <a:t>, </a:t>
            </a:r>
            <a:r>
              <a:rPr sz="550" i="1" spc="5" dirty="0">
                <a:latin typeface="Arial"/>
                <a:cs typeface="Arial"/>
              </a:rPr>
              <a:t>Timestamp</a:t>
            </a:r>
            <a:r>
              <a:rPr sz="550" spc="5" dirty="0">
                <a:latin typeface="Century"/>
                <a:cs typeface="Century"/>
              </a:rPr>
              <a:t>)</a:t>
            </a:r>
            <a:r>
              <a:rPr sz="550" i="1" spc="5" dirty="0">
                <a:latin typeface="Verdana"/>
                <a:cs typeface="Verdana"/>
              </a:rPr>
              <a:t>,  </a:t>
            </a:r>
            <a:r>
              <a:rPr sz="550" spc="10" dirty="0">
                <a:latin typeface="Arial"/>
                <a:cs typeface="Arial"/>
              </a:rPr>
              <a:t>ITER</a:t>
            </a:r>
            <a:r>
              <a:rPr sz="550" spc="10" dirty="0">
                <a:latin typeface="Century"/>
                <a:cs typeface="Century"/>
              </a:rPr>
              <a:t>(</a:t>
            </a:r>
            <a:r>
              <a:rPr sz="550" i="1" spc="10" dirty="0">
                <a:latin typeface="Arial"/>
                <a:cs typeface="Arial"/>
              </a:rPr>
              <a:t>turn</a:t>
            </a:r>
            <a:r>
              <a:rPr sz="550" spc="10" dirty="0">
                <a:latin typeface="Century"/>
                <a:cs typeface="Century"/>
              </a:rPr>
              <a:t>(</a:t>
            </a:r>
            <a:r>
              <a:rPr sz="550" i="1" spc="10" dirty="0">
                <a:latin typeface="Arial"/>
                <a:cs typeface="Arial"/>
              </a:rPr>
              <a:t>VesselId</a:t>
            </a:r>
            <a:r>
              <a:rPr sz="550" i="1" spc="10" dirty="0">
                <a:latin typeface="Verdana"/>
                <a:cs typeface="Verdana"/>
              </a:rPr>
              <a:t>,</a:t>
            </a:r>
            <a:r>
              <a:rPr sz="550" i="1" spc="-120" dirty="0">
                <a:latin typeface="Verdana"/>
                <a:cs typeface="Verdana"/>
              </a:rPr>
              <a:t> </a:t>
            </a:r>
            <a:r>
              <a:rPr sz="550" i="1" spc="5" dirty="0">
                <a:latin typeface="Arial"/>
                <a:cs typeface="Arial"/>
              </a:rPr>
              <a:t>TurnRate</a:t>
            </a:r>
            <a:r>
              <a:rPr sz="550" i="1" spc="5" dirty="0">
                <a:latin typeface="Verdana"/>
                <a:cs typeface="Verdana"/>
              </a:rPr>
              <a:t>,</a:t>
            </a:r>
            <a:r>
              <a:rPr sz="550" i="1" spc="-120" dirty="0">
                <a:latin typeface="Verdana"/>
                <a:cs typeface="Verdana"/>
              </a:rPr>
              <a:t> </a:t>
            </a:r>
            <a:r>
              <a:rPr sz="550" i="1" spc="10" dirty="0">
                <a:latin typeface="Arial"/>
                <a:cs typeface="Arial"/>
              </a:rPr>
              <a:t>Timestamp</a:t>
            </a:r>
            <a:r>
              <a:rPr sz="550" spc="10" dirty="0">
                <a:latin typeface="Century"/>
                <a:cs typeface="Century"/>
              </a:rPr>
              <a:t>))</a:t>
            </a:r>
            <a:r>
              <a:rPr sz="550" i="1" spc="10" dirty="0">
                <a:latin typeface="Verdana"/>
                <a:cs typeface="Verdana"/>
              </a:rPr>
              <a:t>,  </a:t>
            </a:r>
            <a:r>
              <a:rPr sz="550" i="1" spc="-25" dirty="0">
                <a:latin typeface="Arial"/>
                <a:cs typeface="Arial"/>
              </a:rPr>
              <a:t>slowSpeedEnd</a:t>
            </a:r>
            <a:r>
              <a:rPr sz="550" i="1" spc="-110" dirty="0">
                <a:latin typeface="Arial"/>
                <a:cs typeface="Arial"/>
              </a:rPr>
              <a:t> </a:t>
            </a:r>
            <a:r>
              <a:rPr sz="550" spc="-5" dirty="0">
                <a:latin typeface="Century"/>
                <a:cs typeface="Century"/>
              </a:rPr>
              <a:t>(</a:t>
            </a:r>
            <a:r>
              <a:rPr sz="550" i="1" spc="-5" dirty="0">
                <a:latin typeface="Arial"/>
                <a:cs typeface="Arial"/>
              </a:rPr>
              <a:t>VesselId</a:t>
            </a:r>
            <a:r>
              <a:rPr sz="550" i="1" spc="-5" dirty="0">
                <a:latin typeface="Verdana"/>
                <a:cs typeface="Verdana"/>
              </a:rPr>
              <a:t>,</a:t>
            </a:r>
            <a:r>
              <a:rPr sz="550" i="1" spc="-114" dirty="0">
                <a:latin typeface="Verdana"/>
                <a:cs typeface="Verdana"/>
              </a:rPr>
              <a:t> </a:t>
            </a:r>
            <a:r>
              <a:rPr sz="550" i="1" spc="15" dirty="0">
                <a:latin typeface="Arial"/>
                <a:cs typeface="Arial"/>
              </a:rPr>
              <a:t>Timestamp</a:t>
            </a:r>
            <a:r>
              <a:rPr sz="550" spc="15" dirty="0">
                <a:latin typeface="Century"/>
                <a:cs typeface="Century"/>
              </a:rPr>
              <a:t>))</a:t>
            </a:r>
            <a:endParaRPr sz="550">
              <a:latin typeface="Century"/>
              <a:cs typeface="Century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550" i="1" spc="15" dirty="0">
                <a:latin typeface="Arial"/>
                <a:cs typeface="Arial"/>
              </a:rPr>
              <a:t>turn</a:t>
            </a:r>
            <a:r>
              <a:rPr sz="550" spc="15" dirty="0">
                <a:latin typeface="Century"/>
                <a:cs typeface="Century"/>
              </a:rPr>
              <a:t>[</a:t>
            </a:r>
            <a:r>
              <a:rPr sz="550" i="1" spc="15" dirty="0">
                <a:latin typeface="Arial"/>
                <a:cs typeface="Arial"/>
              </a:rPr>
              <a:t>i</a:t>
            </a:r>
            <a:r>
              <a:rPr sz="550" spc="15" dirty="0">
                <a:latin typeface="Century"/>
                <a:cs typeface="Century"/>
              </a:rPr>
              <a:t>]</a:t>
            </a:r>
            <a:r>
              <a:rPr sz="550" i="1" spc="15" dirty="0">
                <a:latin typeface="Verdana"/>
                <a:cs typeface="Verdana"/>
              </a:rPr>
              <a:t>.</a:t>
            </a:r>
            <a:r>
              <a:rPr sz="550" i="1" spc="15" dirty="0">
                <a:latin typeface="Arial"/>
                <a:cs typeface="Arial"/>
              </a:rPr>
              <a:t>TurnRate </a:t>
            </a:r>
            <a:r>
              <a:rPr sz="550" i="1" spc="-5" dirty="0">
                <a:latin typeface="Verdana"/>
                <a:cs typeface="Verdana"/>
              </a:rPr>
              <a:t>&gt;</a:t>
            </a:r>
            <a:r>
              <a:rPr sz="550" i="1" spc="-90" dirty="0">
                <a:latin typeface="Verdana"/>
                <a:cs typeface="Verdana"/>
              </a:rPr>
              <a:t> </a:t>
            </a:r>
            <a:r>
              <a:rPr sz="550" i="1" spc="-15" dirty="0">
                <a:latin typeface="Arial"/>
                <a:cs typeface="Arial"/>
              </a:rPr>
              <a:t>10</a:t>
            </a:r>
            <a:endParaRPr sz="5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544184" y="2448768"/>
            <a:ext cx="529590" cy="100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PARTITION</a:t>
            </a:r>
            <a:r>
              <a:rPr sz="550" spc="-40" dirty="0">
                <a:latin typeface="Arial"/>
                <a:cs typeface="Arial"/>
              </a:rPr>
              <a:t> </a:t>
            </a:r>
            <a:r>
              <a:rPr sz="550" spc="15" dirty="0">
                <a:latin typeface="Arial"/>
                <a:cs typeface="Arial"/>
              </a:rPr>
              <a:t>BY</a:t>
            </a:r>
            <a:endParaRPr sz="5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544184" y="2535421"/>
            <a:ext cx="288290" cy="100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5" dirty="0">
                <a:latin typeface="Arial"/>
                <a:cs typeface="Arial"/>
              </a:rPr>
              <a:t>WITHIN</a:t>
            </a:r>
            <a:endParaRPr sz="5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142374" y="2445918"/>
            <a:ext cx="284480" cy="189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3400"/>
              </a:lnSpc>
            </a:pPr>
            <a:r>
              <a:rPr sz="550" i="1" spc="10" dirty="0">
                <a:latin typeface="Arial"/>
                <a:cs typeface="Arial"/>
              </a:rPr>
              <a:t>V</a:t>
            </a:r>
            <a:r>
              <a:rPr sz="550" i="1" spc="-15" dirty="0">
                <a:latin typeface="Arial"/>
                <a:cs typeface="Arial"/>
              </a:rPr>
              <a:t>esselId </a:t>
            </a:r>
            <a:r>
              <a:rPr sz="550" i="1" spc="-10" dirty="0">
                <a:latin typeface="Arial"/>
                <a:cs typeface="Arial"/>
              </a:rPr>
              <a:t> </a:t>
            </a:r>
            <a:r>
              <a:rPr sz="550" i="1" spc="-15" dirty="0">
                <a:latin typeface="Arial"/>
                <a:cs typeface="Arial"/>
              </a:rPr>
              <a:t>3600</a:t>
            </a:r>
            <a:endParaRPr sz="55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359994" y="3041370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507072" y="3057360"/>
            <a:ext cx="3446779" cy="27876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30" baseline="37037" dirty="0">
                <a:latin typeface="Lucida Sans Unicode"/>
                <a:cs typeface="Lucida Sans Unicode"/>
              </a:rPr>
              <a:t>∗</a:t>
            </a:r>
            <a:r>
              <a:rPr sz="600" spc="-20" dirty="0">
                <a:latin typeface="Arial"/>
                <a:cs typeface="Arial"/>
              </a:rPr>
              <a:t>Giatrakos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spc="-20" dirty="0">
                <a:latin typeface="Arial"/>
                <a:cs typeface="Arial"/>
              </a:rPr>
              <a:t>Complex </a:t>
            </a:r>
            <a:r>
              <a:rPr sz="600" spc="-5" dirty="0">
                <a:latin typeface="Arial"/>
                <a:cs typeface="Arial"/>
              </a:rPr>
              <a:t>Event Recognition </a:t>
            </a:r>
            <a:r>
              <a:rPr sz="600" spc="5" dirty="0">
                <a:latin typeface="Arial"/>
                <a:cs typeface="Arial"/>
              </a:rPr>
              <a:t>in </a:t>
            </a:r>
            <a:r>
              <a:rPr sz="600" dirty="0">
                <a:latin typeface="Arial"/>
                <a:cs typeface="Arial"/>
              </a:rPr>
              <a:t>the </a:t>
            </a:r>
            <a:r>
              <a:rPr sz="600" spc="5" dirty="0">
                <a:latin typeface="Arial"/>
                <a:cs typeface="Arial"/>
              </a:rPr>
              <a:t>Big Data </a:t>
            </a:r>
            <a:r>
              <a:rPr sz="600" spc="-10" dirty="0">
                <a:latin typeface="Arial"/>
                <a:cs typeface="Arial"/>
              </a:rPr>
              <a:t>Era:  </a:t>
            </a:r>
            <a:r>
              <a:rPr sz="600" spc="20" dirty="0">
                <a:latin typeface="Arial"/>
                <a:cs typeface="Arial"/>
              </a:rPr>
              <a:t>A </a:t>
            </a:r>
            <a:r>
              <a:rPr sz="600" spc="-25" dirty="0">
                <a:latin typeface="Arial"/>
                <a:cs typeface="Arial"/>
              </a:rPr>
              <a:t>Survey.     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20" dirty="0">
                <a:latin typeface="Arial"/>
                <a:cs typeface="Arial"/>
              </a:rPr>
              <a:t>VLDB </a:t>
            </a:r>
            <a:r>
              <a:rPr sz="600" spc="-5" dirty="0">
                <a:latin typeface="Arial"/>
                <a:cs typeface="Arial"/>
              </a:rPr>
              <a:t>Journal, </a:t>
            </a:r>
            <a:r>
              <a:rPr sz="600" spc="-15" dirty="0">
                <a:latin typeface="Arial"/>
                <a:cs typeface="Arial"/>
              </a:rPr>
              <a:t>2020.</a:t>
            </a:r>
            <a:endParaRPr sz="600">
              <a:latin typeface="Arial"/>
              <a:cs typeface="Arial"/>
            </a:endParaRPr>
          </a:p>
          <a:p>
            <a:pPr marL="17145">
              <a:lnSpc>
                <a:spcPct val="100000"/>
              </a:lnSpc>
              <a:spcBef>
                <a:spcPts val="300"/>
              </a:spcBef>
            </a:pPr>
            <a:r>
              <a:rPr sz="900" spc="-104" baseline="37037" dirty="0">
                <a:latin typeface="Lucida Sans Unicode"/>
                <a:cs typeface="Lucida Sans Unicode"/>
              </a:rPr>
              <a:t>† </a:t>
            </a:r>
            <a:r>
              <a:rPr sz="600" spc="-15" dirty="0">
                <a:latin typeface="Arial"/>
                <a:cs typeface="Arial"/>
              </a:rPr>
              <a:t>Alevizos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dirty="0">
                <a:latin typeface="Arial"/>
                <a:cs typeface="Arial"/>
              </a:rPr>
              <a:t>Probabilistic </a:t>
            </a:r>
            <a:r>
              <a:rPr sz="600" spc="-20" dirty="0">
                <a:latin typeface="Arial"/>
                <a:cs typeface="Arial"/>
              </a:rPr>
              <a:t>Complex </a:t>
            </a:r>
            <a:r>
              <a:rPr sz="600" spc="-5" dirty="0">
                <a:latin typeface="Arial"/>
                <a:cs typeface="Arial"/>
              </a:rPr>
              <a:t>Event Recognition:  </a:t>
            </a:r>
            <a:r>
              <a:rPr sz="600" spc="20" dirty="0">
                <a:latin typeface="Arial"/>
                <a:cs typeface="Arial"/>
              </a:rPr>
              <a:t>A </a:t>
            </a:r>
            <a:r>
              <a:rPr sz="600" spc="-25" dirty="0">
                <a:latin typeface="Arial"/>
                <a:cs typeface="Arial"/>
              </a:rPr>
              <a:t>Survey.  </a:t>
            </a:r>
            <a:r>
              <a:rPr sz="600" spc="5" dirty="0">
                <a:latin typeface="Arial"/>
                <a:cs typeface="Arial"/>
              </a:rPr>
              <a:t>ACM </a:t>
            </a:r>
            <a:r>
              <a:rPr sz="600" spc="-5" dirty="0">
                <a:latin typeface="Arial"/>
                <a:cs typeface="Arial"/>
              </a:rPr>
              <a:t>Computing </a:t>
            </a:r>
            <a:r>
              <a:rPr sz="600" spc="-20" dirty="0">
                <a:latin typeface="Arial"/>
                <a:cs typeface="Arial"/>
              </a:rPr>
              <a:t>Surveys,  </a:t>
            </a:r>
            <a:r>
              <a:rPr sz="600" spc="120" dirty="0">
                <a:latin typeface="Arial"/>
                <a:cs typeface="Arial"/>
              </a:rPr>
              <a:t> </a:t>
            </a:r>
            <a:r>
              <a:rPr sz="600" spc="-15" dirty="0">
                <a:latin typeface="Arial"/>
                <a:cs typeface="Arial"/>
              </a:rPr>
              <a:t>2017.</a:t>
            </a:r>
            <a:endParaRPr sz="600">
              <a:latin typeface="Arial"/>
              <a:cs typeface="Arial"/>
            </a:endParaRPr>
          </a:p>
        </p:txBody>
      </p:sp>
      <p:sp>
        <p:nvSpPr>
          <p:cNvPr id="98" name="Slide Number Placeholder 4">
            <a:extLst>
              <a:ext uri="{FF2B5EF4-FFF2-40B4-BE49-F238E27FC236}">
                <a16:creationId xmlns:a16="http://schemas.microsoft.com/office/drawing/2014/main" id="{032109C9-4A58-5EF6-C7C7-EC5812C86D4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35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</a:t>
            </a:r>
            <a:r>
              <a:rPr spc="130" dirty="0"/>
              <a:t> </a:t>
            </a:r>
            <a:r>
              <a:rPr spc="35" dirty="0"/>
              <a:t>(CEF)</a:t>
            </a:r>
          </a:p>
        </p:txBody>
      </p:sp>
      <p:sp>
        <p:nvSpPr>
          <p:cNvPr id="3" name="object 3"/>
          <p:cNvSpPr/>
          <p:nvPr/>
        </p:nvSpPr>
        <p:spPr>
          <a:xfrm>
            <a:off x="1176221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09" h="177800">
                <a:moveTo>
                  <a:pt x="84156" y="0"/>
                </a:move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2" y="88863"/>
                </a:ln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6221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09" h="177800">
                <a:moveTo>
                  <a:pt x="168312" y="88863"/>
                </a:move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2" y="88863"/>
                </a:lnTo>
                <a:close/>
              </a:path>
            </a:pathLst>
          </a:custGeom>
          <a:ln w="7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8572" y="1045292"/>
            <a:ext cx="92710" cy="0"/>
          </a:xfrm>
          <a:custGeom>
            <a:avLst/>
            <a:gdLst/>
            <a:ahLst/>
            <a:cxnLst/>
            <a:rect l="l" t="t" r="r" b="b"/>
            <a:pathLst>
              <a:path w="92709">
                <a:moveTo>
                  <a:pt x="0" y="0"/>
                </a:moveTo>
                <a:lnTo>
                  <a:pt x="92182" y="0"/>
                </a:lnTo>
              </a:path>
            </a:pathLst>
          </a:custGeom>
          <a:ln w="5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7526" y="1027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0" y="0"/>
                </a:moveTo>
                <a:lnTo>
                  <a:pt x="13227" y="17637"/>
                </a:lnTo>
                <a:lnTo>
                  <a:pt x="0" y="35274"/>
                </a:lnTo>
                <a:lnTo>
                  <a:pt x="35274" y="176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72855" y="980465"/>
            <a:ext cx="25400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b="1" spc="30" dirty="0">
                <a:latin typeface="Cambria"/>
                <a:cs typeface="Cambria"/>
              </a:rPr>
              <a:t>start</a:t>
            </a:r>
            <a:endParaRPr sz="750">
              <a:latin typeface="Cambria"/>
              <a:cs typeface="Cambr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94439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10" h="177800">
                <a:moveTo>
                  <a:pt x="84156" y="0"/>
                </a:move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3" y="88863"/>
                </a:ln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94439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10" h="177800">
                <a:moveTo>
                  <a:pt x="168313" y="88863"/>
                </a:move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3" y="88863"/>
                </a:lnTo>
                <a:close/>
              </a:path>
            </a:pathLst>
          </a:custGeom>
          <a:ln w="7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12658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10" h="177800">
                <a:moveTo>
                  <a:pt x="84156" y="0"/>
                </a:move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3" y="88863"/>
                </a:ln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12658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10" h="177800">
                <a:moveTo>
                  <a:pt x="168313" y="88863"/>
                </a:move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3" y="88863"/>
                </a:lnTo>
                <a:close/>
              </a:path>
            </a:pathLst>
          </a:custGeom>
          <a:ln w="7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79476" y="969984"/>
            <a:ext cx="271145" cy="151130"/>
          </a:xfrm>
          <a:custGeom>
            <a:avLst/>
            <a:gdLst/>
            <a:ahLst/>
            <a:cxnLst/>
            <a:rect l="l" t="t" r="r" b="b"/>
            <a:pathLst>
              <a:path w="271145" h="151130">
                <a:moveTo>
                  <a:pt x="135556" y="0"/>
                </a:moveTo>
                <a:lnTo>
                  <a:pt x="92709" y="3839"/>
                </a:lnTo>
                <a:lnTo>
                  <a:pt x="55498" y="14529"/>
                </a:lnTo>
                <a:lnTo>
                  <a:pt x="6910" y="51504"/>
                </a:lnTo>
                <a:lnTo>
                  <a:pt x="0" y="75307"/>
                </a:lnTo>
                <a:lnTo>
                  <a:pt x="6910" y="99110"/>
                </a:lnTo>
                <a:lnTo>
                  <a:pt x="26154" y="119783"/>
                </a:lnTo>
                <a:lnTo>
                  <a:pt x="55498" y="136085"/>
                </a:lnTo>
                <a:lnTo>
                  <a:pt x="92709" y="146775"/>
                </a:lnTo>
                <a:lnTo>
                  <a:pt x="135556" y="150614"/>
                </a:lnTo>
                <a:lnTo>
                  <a:pt x="178403" y="146775"/>
                </a:lnTo>
                <a:lnTo>
                  <a:pt x="215615" y="136085"/>
                </a:lnTo>
                <a:lnTo>
                  <a:pt x="244959" y="119783"/>
                </a:lnTo>
                <a:lnTo>
                  <a:pt x="264202" y="99110"/>
                </a:lnTo>
                <a:lnTo>
                  <a:pt x="271113" y="75307"/>
                </a:lnTo>
                <a:lnTo>
                  <a:pt x="264202" y="51504"/>
                </a:lnTo>
                <a:lnTo>
                  <a:pt x="244959" y="30831"/>
                </a:lnTo>
                <a:lnTo>
                  <a:pt x="215615" y="14529"/>
                </a:lnTo>
                <a:lnTo>
                  <a:pt x="178403" y="3839"/>
                </a:lnTo>
                <a:lnTo>
                  <a:pt x="13555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79476" y="969984"/>
            <a:ext cx="271145" cy="151130"/>
          </a:xfrm>
          <a:custGeom>
            <a:avLst/>
            <a:gdLst/>
            <a:ahLst/>
            <a:cxnLst/>
            <a:rect l="l" t="t" r="r" b="b"/>
            <a:pathLst>
              <a:path w="271145" h="151130">
                <a:moveTo>
                  <a:pt x="271113" y="75307"/>
                </a:moveTo>
                <a:lnTo>
                  <a:pt x="244959" y="30831"/>
                </a:lnTo>
                <a:lnTo>
                  <a:pt x="178403" y="3839"/>
                </a:lnTo>
                <a:lnTo>
                  <a:pt x="135556" y="0"/>
                </a:lnTo>
                <a:lnTo>
                  <a:pt x="92709" y="3839"/>
                </a:lnTo>
                <a:lnTo>
                  <a:pt x="55498" y="14529"/>
                </a:lnTo>
                <a:lnTo>
                  <a:pt x="26154" y="30831"/>
                </a:lnTo>
                <a:lnTo>
                  <a:pt x="6910" y="51504"/>
                </a:lnTo>
                <a:lnTo>
                  <a:pt x="0" y="75307"/>
                </a:lnTo>
                <a:lnTo>
                  <a:pt x="6910" y="99110"/>
                </a:lnTo>
                <a:lnTo>
                  <a:pt x="26154" y="119783"/>
                </a:lnTo>
                <a:lnTo>
                  <a:pt x="55498" y="136085"/>
                </a:lnTo>
                <a:lnTo>
                  <a:pt x="92709" y="146775"/>
                </a:lnTo>
                <a:lnTo>
                  <a:pt x="135556" y="150614"/>
                </a:lnTo>
                <a:lnTo>
                  <a:pt x="178403" y="146775"/>
                </a:lnTo>
                <a:lnTo>
                  <a:pt x="215615" y="136085"/>
                </a:lnTo>
                <a:lnTo>
                  <a:pt x="244959" y="119783"/>
                </a:lnTo>
                <a:lnTo>
                  <a:pt x="264202" y="99110"/>
                </a:lnTo>
                <a:lnTo>
                  <a:pt x="271113" y="75307"/>
                </a:lnTo>
                <a:close/>
              </a:path>
            </a:pathLst>
          </a:custGeom>
          <a:ln w="7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8368" y="1045292"/>
            <a:ext cx="610870" cy="0"/>
          </a:xfrm>
          <a:custGeom>
            <a:avLst/>
            <a:gdLst/>
            <a:ahLst/>
            <a:cxnLst/>
            <a:rect l="l" t="t" r="r" b="b"/>
            <a:pathLst>
              <a:path w="610869">
                <a:moveTo>
                  <a:pt x="0" y="0"/>
                </a:moveTo>
                <a:lnTo>
                  <a:pt x="610604" y="0"/>
                </a:lnTo>
              </a:path>
            </a:pathLst>
          </a:custGeom>
          <a:ln w="5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45744" y="1027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0" y="0"/>
                </a:moveTo>
                <a:lnTo>
                  <a:pt x="13227" y="17637"/>
                </a:lnTo>
                <a:lnTo>
                  <a:pt x="0" y="35274"/>
                </a:lnTo>
                <a:lnTo>
                  <a:pt x="35274" y="176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66586" y="1045292"/>
            <a:ext cx="610870" cy="0"/>
          </a:xfrm>
          <a:custGeom>
            <a:avLst/>
            <a:gdLst/>
            <a:ahLst/>
            <a:cxnLst/>
            <a:rect l="l" t="t" r="r" b="b"/>
            <a:pathLst>
              <a:path w="610869">
                <a:moveTo>
                  <a:pt x="0" y="0"/>
                </a:moveTo>
                <a:lnTo>
                  <a:pt x="610604" y="0"/>
                </a:lnTo>
              </a:path>
            </a:pathLst>
          </a:custGeom>
          <a:ln w="5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3963" y="1027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0" y="0"/>
                </a:moveTo>
                <a:lnTo>
                  <a:pt x="13227" y="17637"/>
                </a:lnTo>
                <a:lnTo>
                  <a:pt x="0" y="35274"/>
                </a:lnTo>
                <a:lnTo>
                  <a:pt x="35274" y="176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84805" y="1045292"/>
            <a:ext cx="559435" cy="0"/>
          </a:xfrm>
          <a:custGeom>
            <a:avLst/>
            <a:gdLst/>
            <a:ahLst/>
            <a:cxnLst/>
            <a:rect l="l" t="t" r="r" b="b"/>
            <a:pathLst>
              <a:path w="559435">
                <a:moveTo>
                  <a:pt x="0" y="0"/>
                </a:moveTo>
                <a:lnTo>
                  <a:pt x="559204" y="0"/>
                </a:lnTo>
              </a:path>
            </a:pathLst>
          </a:custGeom>
          <a:ln w="5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30782" y="1027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0" y="0"/>
                </a:moveTo>
                <a:lnTo>
                  <a:pt x="13227" y="17637"/>
                </a:lnTo>
                <a:lnTo>
                  <a:pt x="0" y="35274"/>
                </a:lnTo>
                <a:lnTo>
                  <a:pt x="35274" y="176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220121" y="915212"/>
            <a:ext cx="2555875" cy="217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735" algn="ctr">
              <a:lnSpc>
                <a:spcPts val="710"/>
              </a:lnSpc>
              <a:tabLst>
                <a:tab pos="805180" algn="l"/>
                <a:tab pos="1597660" algn="l"/>
              </a:tabLst>
            </a:pPr>
            <a:r>
              <a:rPr sz="1125" i="1" spc="-52" baseline="11111" dirty="0">
                <a:latin typeface="Arial"/>
                <a:cs typeface="Arial"/>
              </a:rPr>
              <a:t>slowSpeedStart	</a:t>
            </a:r>
            <a:r>
              <a:rPr sz="750" i="1" spc="-5" dirty="0">
                <a:latin typeface="Arial"/>
                <a:cs typeface="Arial"/>
              </a:rPr>
              <a:t>TurnRate</a:t>
            </a:r>
            <a:r>
              <a:rPr sz="750" i="1" spc="65" dirty="0">
                <a:latin typeface="Arial"/>
                <a:cs typeface="Arial"/>
              </a:rPr>
              <a:t> </a:t>
            </a:r>
            <a:r>
              <a:rPr sz="750" spc="-10" dirty="0">
                <a:latin typeface="Lucida Sans Unicode"/>
                <a:cs typeface="Lucida Sans Unicode"/>
              </a:rPr>
              <a:t>=</a:t>
            </a:r>
            <a:r>
              <a:rPr sz="750" spc="-25" dirty="0">
                <a:latin typeface="Lucida Sans Unicode"/>
                <a:cs typeface="Lucida Sans Unicode"/>
              </a:rPr>
              <a:t> </a:t>
            </a:r>
            <a:r>
              <a:rPr sz="750" i="1" spc="-35" dirty="0">
                <a:latin typeface="Arial"/>
                <a:cs typeface="Arial"/>
              </a:rPr>
              <a:t>11	</a:t>
            </a:r>
            <a:r>
              <a:rPr sz="750" i="1" spc="-5" dirty="0">
                <a:latin typeface="Arial"/>
                <a:cs typeface="Arial"/>
              </a:rPr>
              <a:t>TurnRate </a:t>
            </a:r>
            <a:r>
              <a:rPr sz="750" spc="-10" dirty="0">
                <a:latin typeface="Lucida Sans Unicode"/>
                <a:cs typeface="Lucida Sans Unicode"/>
              </a:rPr>
              <a:t>=</a:t>
            </a:r>
            <a:r>
              <a:rPr sz="750" spc="-30" dirty="0">
                <a:latin typeface="Lucida Sans Unicode"/>
                <a:cs typeface="Lucida Sans Unicode"/>
              </a:rPr>
              <a:t> </a:t>
            </a:r>
            <a:r>
              <a:rPr sz="750" i="1" spc="-35" dirty="0">
                <a:latin typeface="Arial"/>
                <a:cs typeface="Arial"/>
              </a:rPr>
              <a:t>12</a:t>
            </a:r>
            <a:endParaRPr sz="750">
              <a:latin typeface="Arial"/>
              <a:cs typeface="Arial"/>
            </a:endParaRPr>
          </a:p>
          <a:p>
            <a:pPr algn="ctr">
              <a:lnSpc>
                <a:spcPts val="710"/>
              </a:lnSpc>
              <a:tabLst>
                <a:tab pos="817880" algn="l"/>
                <a:tab pos="1635760" algn="l"/>
                <a:tab pos="2418080" algn="l"/>
              </a:tabLst>
            </a:pPr>
            <a:r>
              <a:rPr sz="750" b="1" spc="-15" dirty="0">
                <a:latin typeface="Cambria"/>
                <a:cs typeface="Cambria"/>
              </a:rPr>
              <a:t>0	1	1	</a:t>
            </a:r>
            <a:r>
              <a:rPr sz="1125" i="1" baseline="7407" dirty="0">
                <a:latin typeface="Arial Narrow"/>
                <a:cs typeface="Arial Narrow"/>
              </a:rPr>
              <a:t>·</a:t>
            </a:r>
            <a:r>
              <a:rPr sz="1125" i="1" spc="-135" baseline="7407" dirty="0">
                <a:latin typeface="Arial Narrow"/>
                <a:cs typeface="Arial Narrow"/>
              </a:rPr>
              <a:t> </a:t>
            </a:r>
            <a:r>
              <a:rPr sz="1125" i="1" baseline="7407" dirty="0">
                <a:latin typeface="Arial Narrow"/>
                <a:cs typeface="Arial Narrow"/>
              </a:rPr>
              <a:t>·</a:t>
            </a:r>
            <a:r>
              <a:rPr sz="1125" i="1" spc="-142" baseline="7407" dirty="0">
                <a:latin typeface="Arial Narrow"/>
                <a:cs typeface="Arial Narrow"/>
              </a:rPr>
              <a:t> </a:t>
            </a:r>
            <a:r>
              <a:rPr sz="1125" i="1" baseline="7407" dirty="0">
                <a:latin typeface="Arial Narrow"/>
                <a:cs typeface="Arial Narrow"/>
              </a:rPr>
              <a:t>·</a:t>
            </a:r>
            <a:endParaRPr sz="1125" baseline="7407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7357" y="1478838"/>
            <a:ext cx="1819275" cy="651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lang="en-US"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</a:t>
            </a:r>
            <a:r>
              <a:rPr lang="en-US" sz="1100" spc="-95" dirty="0">
                <a:latin typeface="Tahoma"/>
                <a:cs typeface="Tahoma"/>
              </a:rPr>
              <a:t>Is </a:t>
            </a:r>
            <a:r>
              <a:rPr lang="en-US" sz="1100" spc="-25" dirty="0">
                <a:latin typeface="Tahoma"/>
                <a:cs typeface="Tahoma"/>
              </a:rPr>
              <a:t>this </a:t>
            </a:r>
            <a:r>
              <a:rPr lang="en-US" sz="1100" spc="-55" dirty="0">
                <a:latin typeface="Tahoma"/>
                <a:cs typeface="Tahoma"/>
              </a:rPr>
              <a:t>a </a:t>
            </a:r>
            <a:r>
              <a:rPr lang="en-US" sz="1100" spc="-35" dirty="0">
                <a:latin typeface="Tahoma"/>
                <a:cs typeface="Tahoma"/>
              </a:rPr>
              <a:t>fishing</a:t>
            </a:r>
            <a:r>
              <a:rPr lang="en-US" sz="1100" spc="160" dirty="0">
                <a:latin typeface="Tahoma"/>
                <a:cs typeface="Tahoma"/>
              </a:rPr>
              <a:t> </a:t>
            </a:r>
            <a:r>
              <a:rPr lang="en-US" sz="1100" spc="-50" dirty="0" err="1">
                <a:latin typeface="Tahoma"/>
                <a:cs typeface="Tahoma"/>
              </a:rPr>
              <a:t>manoeuvre</a:t>
            </a:r>
            <a:r>
              <a:rPr lang="en-US" sz="1100" spc="-50" dirty="0">
                <a:latin typeface="Tahoma"/>
                <a:cs typeface="Tahoma"/>
              </a:rPr>
              <a:t>?</a:t>
            </a:r>
            <a:endParaRPr lang="en-US" sz="11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lang="en-US" sz="18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100" spc="-45" dirty="0">
                <a:latin typeface="Tahoma"/>
                <a:cs typeface="Tahoma"/>
              </a:rPr>
              <a:t>How </a:t>
            </a:r>
            <a:r>
              <a:rPr sz="1100" spc="-40" dirty="0">
                <a:latin typeface="Tahoma"/>
                <a:cs typeface="Tahoma"/>
              </a:rPr>
              <a:t>long </a:t>
            </a:r>
            <a:r>
              <a:rPr sz="1100" spc="-15" dirty="0">
                <a:latin typeface="Tahoma"/>
                <a:cs typeface="Tahoma"/>
              </a:rPr>
              <a:t>will </a:t>
            </a:r>
            <a:r>
              <a:rPr sz="1100" spc="15" dirty="0">
                <a:latin typeface="Tahoma"/>
                <a:cs typeface="Tahoma"/>
              </a:rPr>
              <a:t>it</a:t>
            </a:r>
            <a:r>
              <a:rPr sz="1100" spc="110" dirty="0">
                <a:latin typeface="Tahoma"/>
                <a:cs typeface="Tahoma"/>
              </a:rPr>
              <a:t> </a:t>
            </a:r>
            <a:r>
              <a:rPr sz="1100" spc="-25" dirty="0">
                <a:latin typeface="Tahoma"/>
                <a:cs typeface="Tahoma"/>
              </a:rPr>
              <a:t>last?</a:t>
            </a:r>
            <a:endParaRPr lang="en-US" sz="11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lang="en-US" sz="18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lang="en-US"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lang="en-US" sz="1100" spc="5" dirty="0">
                <a:latin typeface="Tahoma"/>
                <a:cs typeface="Tahoma"/>
              </a:rPr>
              <a:t>With </a:t>
            </a:r>
            <a:r>
              <a:rPr lang="en-US" sz="1100" spc="-40" dirty="0">
                <a:latin typeface="Tahoma"/>
                <a:cs typeface="Tahoma"/>
              </a:rPr>
              <a:t>what</a:t>
            </a:r>
            <a:r>
              <a:rPr lang="en-US" sz="1100" spc="-35" dirty="0">
                <a:latin typeface="Tahoma"/>
                <a:cs typeface="Tahoma"/>
              </a:rPr>
              <a:t> </a:t>
            </a:r>
            <a:r>
              <a:rPr lang="en-US" sz="1100" spc="-30" dirty="0">
                <a:latin typeface="Tahoma"/>
                <a:cs typeface="Tahoma"/>
              </a:rPr>
              <a:t>probability?</a:t>
            </a:r>
            <a:endParaRPr lang="en-US" sz="1100" dirty="0">
              <a:latin typeface="Tahoma"/>
              <a:cs typeface="Tahoma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75FA3E06-9C97-2319-F0BC-D44FC452B8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36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</a:t>
            </a:r>
            <a:r>
              <a:rPr spc="130" dirty="0"/>
              <a:t> </a:t>
            </a:r>
            <a:r>
              <a:rPr spc="35" dirty="0"/>
              <a:t>(CEF)</a:t>
            </a:r>
          </a:p>
        </p:txBody>
      </p:sp>
      <p:sp>
        <p:nvSpPr>
          <p:cNvPr id="3" name="object 3"/>
          <p:cNvSpPr/>
          <p:nvPr/>
        </p:nvSpPr>
        <p:spPr>
          <a:xfrm>
            <a:off x="1176221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09" h="177800">
                <a:moveTo>
                  <a:pt x="84156" y="0"/>
                </a:move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2" y="88863"/>
                </a:ln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6221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09" h="177800">
                <a:moveTo>
                  <a:pt x="168312" y="88863"/>
                </a:move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2" y="88863"/>
                </a:lnTo>
                <a:close/>
              </a:path>
            </a:pathLst>
          </a:custGeom>
          <a:ln w="7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8572" y="1045292"/>
            <a:ext cx="92710" cy="0"/>
          </a:xfrm>
          <a:custGeom>
            <a:avLst/>
            <a:gdLst/>
            <a:ahLst/>
            <a:cxnLst/>
            <a:rect l="l" t="t" r="r" b="b"/>
            <a:pathLst>
              <a:path w="92709">
                <a:moveTo>
                  <a:pt x="0" y="0"/>
                </a:moveTo>
                <a:lnTo>
                  <a:pt x="92182" y="0"/>
                </a:lnTo>
              </a:path>
            </a:pathLst>
          </a:custGeom>
          <a:ln w="5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7526" y="1027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0" y="0"/>
                </a:moveTo>
                <a:lnTo>
                  <a:pt x="13227" y="17637"/>
                </a:lnTo>
                <a:lnTo>
                  <a:pt x="0" y="35274"/>
                </a:lnTo>
                <a:lnTo>
                  <a:pt x="35274" y="176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72855" y="980465"/>
            <a:ext cx="25400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b="1" spc="30" dirty="0">
                <a:latin typeface="Cambria"/>
                <a:cs typeface="Cambria"/>
              </a:rPr>
              <a:t>start</a:t>
            </a:r>
            <a:endParaRPr sz="750">
              <a:latin typeface="Cambria"/>
              <a:cs typeface="Cambr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94439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10" h="177800">
                <a:moveTo>
                  <a:pt x="84156" y="0"/>
                </a:move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3" y="88863"/>
                </a:ln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94439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10" h="177800">
                <a:moveTo>
                  <a:pt x="168313" y="88863"/>
                </a:move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3" y="88863"/>
                </a:lnTo>
                <a:close/>
              </a:path>
            </a:pathLst>
          </a:custGeom>
          <a:ln w="7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12658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10" h="177800">
                <a:moveTo>
                  <a:pt x="84156" y="0"/>
                </a:move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3" y="88863"/>
                </a:ln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12658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10" h="177800">
                <a:moveTo>
                  <a:pt x="168313" y="88863"/>
                </a:move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3" y="88863"/>
                </a:lnTo>
                <a:close/>
              </a:path>
            </a:pathLst>
          </a:custGeom>
          <a:ln w="7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79476" y="969984"/>
            <a:ext cx="271145" cy="151130"/>
          </a:xfrm>
          <a:custGeom>
            <a:avLst/>
            <a:gdLst/>
            <a:ahLst/>
            <a:cxnLst/>
            <a:rect l="l" t="t" r="r" b="b"/>
            <a:pathLst>
              <a:path w="271145" h="151130">
                <a:moveTo>
                  <a:pt x="135556" y="0"/>
                </a:moveTo>
                <a:lnTo>
                  <a:pt x="92709" y="3839"/>
                </a:lnTo>
                <a:lnTo>
                  <a:pt x="55498" y="14529"/>
                </a:lnTo>
                <a:lnTo>
                  <a:pt x="6910" y="51504"/>
                </a:lnTo>
                <a:lnTo>
                  <a:pt x="0" y="75307"/>
                </a:lnTo>
                <a:lnTo>
                  <a:pt x="6910" y="99110"/>
                </a:lnTo>
                <a:lnTo>
                  <a:pt x="26154" y="119783"/>
                </a:lnTo>
                <a:lnTo>
                  <a:pt x="55498" y="136085"/>
                </a:lnTo>
                <a:lnTo>
                  <a:pt x="92709" y="146775"/>
                </a:lnTo>
                <a:lnTo>
                  <a:pt x="135556" y="150614"/>
                </a:lnTo>
                <a:lnTo>
                  <a:pt x="178403" y="146775"/>
                </a:lnTo>
                <a:lnTo>
                  <a:pt x="215615" y="136085"/>
                </a:lnTo>
                <a:lnTo>
                  <a:pt x="244959" y="119783"/>
                </a:lnTo>
                <a:lnTo>
                  <a:pt x="264202" y="99110"/>
                </a:lnTo>
                <a:lnTo>
                  <a:pt x="271113" y="75307"/>
                </a:lnTo>
                <a:lnTo>
                  <a:pt x="264202" y="51504"/>
                </a:lnTo>
                <a:lnTo>
                  <a:pt x="244959" y="30831"/>
                </a:lnTo>
                <a:lnTo>
                  <a:pt x="215615" y="14529"/>
                </a:lnTo>
                <a:lnTo>
                  <a:pt x="178403" y="3839"/>
                </a:lnTo>
                <a:lnTo>
                  <a:pt x="13555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79476" y="969984"/>
            <a:ext cx="271145" cy="151130"/>
          </a:xfrm>
          <a:custGeom>
            <a:avLst/>
            <a:gdLst/>
            <a:ahLst/>
            <a:cxnLst/>
            <a:rect l="l" t="t" r="r" b="b"/>
            <a:pathLst>
              <a:path w="271145" h="151130">
                <a:moveTo>
                  <a:pt x="271113" y="75307"/>
                </a:moveTo>
                <a:lnTo>
                  <a:pt x="244959" y="30831"/>
                </a:lnTo>
                <a:lnTo>
                  <a:pt x="178403" y="3839"/>
                </a:lnTo>
                <a:lnTo>
                  <a:pt x="135556" y="0"/>
                </a:lnTo>
                <a:lnTo>
                  <a:pt x="92709" y="3839"/>
                </a:lnTo>
                <a:lnTo>
                  <a:pt x="55498" y="14529"/>
                </a:lnTo>
                <a:lnTo>
                  <a:pt x="26154" y="30831"/>
                </a:lnTo>
                <a:lnTo>
                  <a:pt x="6910" y="51504"/>
                </a:lnTo>
                <a:lnTo>
                  <a:pt x="0" y="75307"/>
                </a:lnTo>
                <a:lnTo>
                  <a:pt x="6910" y="99110"/>
                </a:lnTo>
                <a:lnTo>
                  <a:pt x="26154" y="119783"/>
                </a:lnTo>
                <a:lnTo>
                  <a:pt x="55498" y="136085"/>
                </a:lnTo>
                <a:lnTo>
                  <a:pt x="92709" y="146775"/>
                </a:lnTo>
                <a:lnTo>
                  <a:pt x="135556" y="150614"/>
                </a:lnTo>
                <a:lnTo>
                  <a:pt x="178403" y="146775"/>
                </a:lnTo>
                <a:lnTo>
                  <a:pt x="215615" y="136085"/>
                </a:lnTo>
                <a:lnTo>
                  <a:pt x="244959" y="119783"/>
                </a:lnTo>
                <a:lnTo>
                  <a:pt x="264202" y="99110"/>
                </a:lnTo>
                <a:lnTo>
                  <a:pt x="271113" y="75307"/>
                </a:lnTo>
                <a:close/>
              </a:path>
            </a:pathLst>
          </a:custGeom>
          <a:ln w="7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8368" y="1045292"/>
            <a:ext cx="610870" cy="0"/>
          </a:xfrm>
          <a:custGeom>
            <a:avLst/>
            <a:gdLst/>
            <a:ahLst/>
            <a:cxnLst/>
            <a:rect l="l" t="t" r="r" b="b"/>
            <a:pathLst>
              <a:path w="610869">
                <a:moveTo>
                  <a:pt x="0" y="0"/>
                </a:moveTo>
                <a:lnTo>
                  <a:pt x="610604" y="0"/>
                </a:lnTo>
              </a:path>
            </a:pathLst>
          </a:custGeom>
          <a:ln w="5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45744" y="1027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0" y="0"/>
                </a:moveTo>
                <a:lnTo>
                  <a:pt x="13227" y="17637"/>
                </a:lnTo>
                <a:lnTo>
                  <a:pt x="0" y="35274"/>
                </a:lnTo>
                <a:lnTo>
                  <a:pt x="35274" y="176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66586" y="1045292"/>
            <a:ext cx="610870" cy="0"/>
          </a:xfrm>
          <a:custGeom>
            <a:avLst/>
            <a:gdLst/>
            <a:ahLst/>
            <a:cxnLst/>
            <a:rect l="l" t="t" r="r" b="b"/>
            <a:pathLst>
              <a:path w="610869">
                <a:moveTo>
                  <a:pt x="0" y="0"/>
                </a:moveTo>
                <a:lnTo>
                  <a:pt x="610604" y="0"/>
                </a:lnTo>
              </a:path>
            </a:pathLst>
          </a:custGeom>
          <a:ln w="5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3963" y="1027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0" y="0"/>
                </a:moveTo>
                <a:lnTo>
                  <a:pt x="13227" y="17637"/>
                </a:lnTo>
                <a:lnTo>
                  <a:pt x="0" y="35274"/>
                </a:lnTo>
                <a:lnTo>
                  <a:pt x="35274" y="176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84805" y="1045292"/>
            <a:ext cx="559435" cy="0"/>
          </a:xfrm>
          <a:custGeom>
            <a:avLst/>
            <a:gdLst/>
            <a:ahLst/>
            <a:cxnLst/>
            <a:rect l="l" t="t" r="r" b="b"/>
            <a:pathLst>
              <a:path w="559435">
                <a:moveTo>
                  <a:pt x="0" y="0"/>
                </a:moveTo>
                <a:lnTo>
                  <a:pt x="559204" y="0"/>
                </a:lnTo>
              </a:path>
            </a:pathLst>
          </a:custGeom>
          <a:ln w="5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30782" y="1027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0" y="0"/>
                </a:moveTo>
                <a:lnTo>
                  <a:pt x="13227" y="17637"/>
                </a:lnTo>
                <a:lnTo>
                  <a:pt x="0" y="35274"/>
                </a:lnTo>
                <a:lnTo>
                  <a:pt x="35274" y="176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220121" y="915212"/>
            <a:ext cx="2555875" cy="217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735" algn="ctr">
              <a:lnSpc>
                <a:spcPts val="710"/>
              </a:lnSpc>
              <a:tabLst>
                <a:tab pos="805180" algn="l"/>
                <a:tab pos="1597660" algn="l"/>
              </a:tabLst>
            </a:pPr>
            <a:r>
              <a:rPr sz="1125" i="1" spc="-52" baseline="11111" dirty="0">
                <a:latin typeface="Arial"/>
                <a:cs typeface="Arial"/>
              </a:rPr>
              <a:t>slowSpeedStart	</a:t>
            </a:r>
            <a:r>
              <a:rPr sz="750" i="1" spc="-5" dirty="0">
                <a:latin typeface="Arial"/>
                <a:cs typeface="Arial"/>
              </a:rPr>
              <a:t>TurnRate</a:t>
            </a:r>
            <a:r>
              <a:rPr sz="750" i="1" spc="65" dirty="0">
                <a:latin typeface="Arial"/>
                <a:cs typeface="Arial"/>
              </a:rPr>
              <a:t> </a:t>
            </a:r>
            <a:r>
              <a:rPr sz="750" spc="-10" dirty="0">
                <a:latin typeface="Lucida Sans Unicode"/>
                <a:cs typeface="Lucida Sans Unicode"/>
              </a:rPr>
              <a:t>=</a:t>
            </a:r>
            <a:r>
              <a:rPr sz="750" spc="-25" dirty="0">
                <a:latin typeface="Lucida Sans Unicode"/>
                <a:cs typeface="Lucida Sans Unicode"/>
              </a:rPr>
              <a:t> </a:t>
            </a:r>
            <a:r>
              <a:rPr sz="750" i="1" spc="-35" dirty="0">
                <a:latin typeface="Arial"/>
                <a:cs typeface="Arial"/>
              </a:rPr>
              <a:t>11	</a:t>
            </a:r>
            <a:r>
              <a:rPr sz="750" i="1" spc="-5" dirty="0">
                <a:latin typeface="Arial"/>
                <a:cs typeface="Arial"/>
              </a:rPr>
              <a:t>TurnRate </a:t>
            </a:r>
            <a:r>
              <a:rPr sz="750" spc="-10" dirty="0">
                <a:latin typeface="Lucida Sans Unicode"/>
                <a:cs typeface="Lucida Sans Unicode"/>
              </a:rPr>
              <a:t>=</a:t>
            </a:r>
            <a:r>
              <a:rPr sz="750" spc="-30" dirty="0">
                <a:latin typeface="Lucida Sans Unicode"/>
                <a:cs typeface="Lucida Sans Unicode"/>
              </a:rPr>
              <a:t> </a:t>
            </a:r>
            <a:r>
              <a:rPr sz="750" i="1" spc="-35" dirty="0">
                <a:latin typeface="Arial"/>
                <a:cs typeface="Arial"/>
              </a:rPr>
              <a:t>12</a:t>
            </a:r>
            <a:endParaRPr sz="750">
              <a:latin typeface="Arial"/>
              <a:cs typeface="Arial"/>
            </a:endParaRPr>
          </a:p>
          <a:p>
            <a:pPr algn="ctr">
              <a:lnSpc>
                <a:spcPts val="710"/>
              </a:lnSpc>
              <a:tabLst>
                <a:tab pos="817880" algn="l"/>
                <a:tab pos="1635760" algn="l"/>
                <a:tab pos="2418080" algn="l"/>
              </a:tabLst>
            </a:pPr>
            <a:r>
              <a:rPr sz="750" b="1" spc="-15" dirty="0">
                <a:latin typeface="Cambria"/>
                <a:cs typeface="Cambria"/>
              </a:rPr>
              <a:t>0	1	1	</a:t>
            </a:r>
            <a:r>
              <a:rPr sz="1125" i="1" baseline="7407" dirty="0">
                <a:latin typeface="Arial Narrow"/>
                <a:cs typeface="Arial Narrow"/>
              </a:rPr>
              <a:t>·</a:t>
            </a:r>
            <a:r>
              <a:rPr sz="1125" i="1" spc="-135" baseline="7407" dirty="0">
                <a:latin typeface="Arial Narrow"/>
                <a:cs typeface="Arial Narrow"/>
              </a:rPr>
              <a:t> </a:t>
            </a:r>
            <a:r>
              <a:rPr sz="1125" i="1" baseline="7407" dirty="0">
                <a:latin typeface="Arial Narrow"/>
                <a:cs typeface="Arial Narrow"/>
              </a:rPr>
              <a:t>·</a:t>
            </a:r>
            <a:r>
              <a:rPr sz="1125" i="1" spc="-142" baseline="7407" dirty="0">
                <a:latin typeface="Arial Narrow"/>
                <a:cs typeface="Arial Narrow"/>
              </a:rPr>
              <a:t> </a:t>
            </a:r>
            <a:r>
              <a:rPr sz="1125" i="1" baseline="7407" dirty="0">
                <a:latin typeface="Arial Narrow"/>
                <a:cs typeface="Arial Narrow"/>
              </a:rPr>
              <a:t>·</a:t>
            </a:r>
            <a:endParaRPr sz="1125" baseline="7407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body" idx="1"/>
          </p:nvPr>
        </p:nvSpPr>
        <p:spPr>
          <a:xfrm>
            <a:off x="447357" y="823010"/>
            <a:ext cx="3715385" cy="1683024"/>
          </a:xfrm>
          <a:prstGeom prst="rect">
            <a:avLst/>
          </a:prstGeom>
        </p:spPr>
        <p:txBody>
          <a:bodyPr vert="horz" wrap="square" lIns="0" tIns="655827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</a:t>
            </a:r>
            <a:r>
              <a:rPr sz="1100" spc="-95" dirty="0">
                <a:solidFill>
                  <a:schemeClr val="tx1"/>
                </a:solidFill>
              </a:rPr>
              <a:t>Is </a:t>
            </a:r>
            <a:r>
              <a:rPr sz="1100" spc="-25" dirty="0">
                <a:solidFill>
                  <a:schemeClr val="tx1"/>
                </a:solidFill>
              </a:rPr>
              <a:t>this </a:t>
            </a:r>
            <a:r>
              <a:rPr sz="1100" spc="-55" dirty="0">
                <a:solidFill>
                  <a:schemeClr val="tx1"/>
                </a:solidFill>
              </a:rPr>
              <a:t>a </a:t>
            </a:r>
            <a:r>
              <a:rPr sz="1100" spc="-35" dirty="0">
                <a:solidFill>
                  <a:schemeClr val="tx1"/>
                </a:solidFill>
              </a:rPr>
              <a:t>fishing</a:t>
            </a:r>
            <a:r>
              <a:rPr sz="1100" spc="160" dirty="0">
                <a:solidFill>
                  <a:schemeClr val="tx1"/>
                </a:solidFill>
              </a:rPr>
              <a:t> </a:t>
            </a:r>
            <a:r>
              <a:rPr sz="1100" spc="-50" dirty="0" err="1">
                <a:solidFill>
                  <a:schemeClr val="tx1"/>
                </a:solidFill>
              </a:rPr>
              <a:t>manoeuvre</a:t>
            </a:r>
            <a:r>
              <a:rPr sz="1100" spc="-50" dirty="0">
                <a:solidFill>
                  <a:schemeClr val="tx1"/>
                </a:solidFill>
              </a:rPr>
              <a:t>?</a:t>
            </a:r>
            <a:endParaRPr lang="en-US"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lang="en-US" sz="18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lang="en-US"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</a:t>
            </a:r>
            <a:r>
              <a:rPr lang="en-US" sz="1650" spc="-382" baseline="5050" dirty="0">
                <a:solidFill>
                  <a:schemeClr val="tx1"/>
                </a:solidFill>
                <a:latin typeface="Lucida Sans Unicode"/>
                <a:cs typeface="Lucida Sans Unicode"/>
              </a:rPr>
              <a:t> </a:t>
            </a:r>
            <a:r>
              <a:rPr lang="en-US" sz="1100" spc="-45" dirty="0">
                <a:solidFill>
                  <a:schemeClr val="tx1"/>
                </a:solidFill>
              </a:rPr>
              <a:t>How </a:t>
            </a:r>
            <a:r>
              <a:rPr lang="en-US" sz="1100" spc="-40" dirty="0">
                <a:solidFill>
                  <a:schemeClr val="tx1"/>
                </a:solidFill>
              </a:rPr>
              <a:t>long </a:t>
            </a:r>
            <a:r>
              <a:rPr lang="en-US" sz="1100" spc="-15" dirty="0">
                <a:solidFill>
                  <a:schemeClr val="tx1"/>
                </a:solidFill>
              </a:rPr>
              <a:t>will </a:t>
            </a:r>
            <a:r>
              <a:rPr lang="en-US" sz="1100" spc="15" dirty="0">
                <a:solidFill>
                  <a:schemeClr val="tx1"/>
                </a:solidFill>
              </a:rPr>
              <a:t>it</a:t>
            </a:r>
            <a:r>
              <a:rPr lang="en-US" sz="1100" spc="110" dirty="0">
                <a:solidFill>
                  <a:schemeClr val="tx1"/>
                </a:solidFill>
              </a:rPr>
              <a:t> </a:t>
            </a:r>
            <a:r>
              <a:rPr lang="en-US" sz="1100" spc="-25" dirty="0">
                <a:solidFill>
                  <a:schemeClr val="tx1"/>
                </a:solidFill>
              </a:rPr>
              <a:t>last?</a:t>
            </a:r>
            <a:endParaRPr lang="en-US"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lang="en-US" sz="18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100" spc="5" dirty="0">
                <a:solidFill>
                  <a:schemeClr val="tx1"/>
                </a:solidFill>
              </a:rPr>
              <a:t>With </a:t>
            </a:r>
            <a:r>
              <a:rPr sz="1100" spc="-40" dirty="0">
                <a:solidFill>
                  <a:schemeClr val="tx1"/>
                </a:solidFill>
              </a:rPr>
              <a:t>what</a:t>
            </a:r>
            <a:r>
              <a:rPr sz="1100" spc="-35" dirty="0">
                <a:solidFill>
                  <a:schemeClr val="tx1"/>
                </a:solidFill>
              </a:rPr>
              <a:t> </a:t>
            </a:r>
            <a:r>
              <a:rPr sz="1100" spc="-30" dirty="0">
                <a:solidFill>
                  <a:schemeClr val="tx1"/>
                </a:solidFill>
              </a:rPr>
              <a:t>probability?</a:t>
            </a:r>
            <a:endParaRPr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en-US" sz="18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100" spc="-45" dirty="0">
                <a:solidFill>
                  <a:schemeClr val="tx1"/>
                </a:solidFill>
              </a:rPr>
              <a:t>Given </a:t>
            </a:r>
            <a:r>
              <a:rPr sz="1100" spc="-55" dirty="0">
                <a:solidFill>
                  <a:schemeClr val="tx1"/>
                </a:solidFill>
              </a:rPr>
              <a:t>a </a:t>
            </a:r>
            <a:r>
              <a:rPr sz="1100" spc="-50" dirty="0">
                <a:solidFill>
                  <a:schemeClr val="tx1"/>
                </a:solidFill>
              </a:rPr>
              <a:t>stream </a:t>
            </a:r>
            <a:r>
              <a:rPr sz="1100" spc="-35" dirty="0">
                <a:solidFill>
                  <a:schemeClr val="tx1"/>
                </a:solidFill>
              </a:rPr>
              <a:t>of </a:t>
            </a:r>
            <a:r>
              <a:rPr sz="1100" spc="-60" dirty="0">
                <a:solidFill>
                  <a:schemeClr val="tx1"/>
                </a:solidFill>
              </a:rPr>
              <a:t>events </a:t>
            </a:r>
            <a:r>
              <a:rPr sz="1100" i="1" spc="75" dirty="0">
                <a:solidFill>
                  <a:schemeClr val="tx1"/>
                </a:solidFill>
                <a:latin typeface="Trebuchet MS"/>
                <a:cs typeface="Trebuchet MS"/>
              </a:rPr>
              <a:t>S </a:t>
            </a:r>
            <a:r>
              <a:rPr sz="1100" spc="-50" dirty="0">
                <a:solidFill>
                  <a:schemeClr val="tx1"/>
                </a:solidFill>
              </a:rPr>
              <a:t>and </a:t>
            </a:r>
            <a:r>
              <a:rPr sz="1100" spc="-55" dirty="0">
                <a:solidFill>
                  <a:schemeClr val="tx1"/>
                </a:solidFill>
              </a:rPr>
              <a:t>a </a:t>
            </a:r>
            <a:r>
              <a:rPr sz="1100" spc="-35" dirty="0">
                <a:solidFill>
                  <a:schemeClr val="tx1"/>
                </a:solidFill>
              </a:rPr>
              <a:t>pattern </a:t>
            </a:r>
            <a:r>
              <a:rPr sz="1100" spc="235" dirty="0">
                <a:solidFill>
                  <a:schemeClr val="tx1"/>
                </a:solidFill>
              </a:rPr>
              <a:t> </a:t>
            </a:r>
            <a:r>
              <a:rPr sz="1100" i="1" spc="60" dirty="0">
                <a:solidFill>
                  <a:schemeClr val="tx1"/>
                </a:solidFill>
                <a:latin typeface="Trebuchet MS"/>
                <a:cs typeface="Trebuchet MS"/>
              </a:rPr>
              <a:t>R</a:t>
            </a:r>
            <a:r>
              <a:rPr sz="1100" spc="60" dirty="0">
                <a:solidFill>
                  <a:schemeClr val="tx1"/>
                </a:solidFill>
              </a:rPr>
              <a:t>,</a:t>
            </a:r>
            <a:endParaRPr sz="11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  <a:spcBef>
                <a:spcPts val="175"/>
              </a:spcBef>
            </a:pPr>
            <a:r>
              <a:rPr lang="en-US" sz="16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000" spc="-30" dirty="0">
                <a:solidFill>
                  <a:srgbClr val="0000FF"/>
                </a:solidFill>
              </a:rPr>
              <a:t>Recognition:  </a:t>
            </a:r>
            <a:r>
              <a:rPr sz="1000" spc="-10" dirty="0">
                <a:solidFill>
                  <a:schemeClr val="tx1"/>
                </a:solidFill>
              </a:rPr>
              <a:t>Find </a:t>
            </a:r>
            <a:r>
              <a:rPr sz="1000" spc="-35" dirty="0">
                <a:solidFill>
                  <a:schemeClr val="tx1"/>
                </a:solidFill>
              </a:rPr>
              <a:t>the </a:t>
            </a:r>
            <a:r>
              <a:rPr sz="1000" dirty="0">
                <a:solidFill>
                  <a:schemeClr val="tx1"/>
                </a:solidFill>
              </a:rPr>
              <a:t>‘full </a:t>
            </a:r>
            <a:r>
              <a:rPr sz="1000" spc="-30" dirty="0">
                <a:solidFill>
                  <a:schemeClr val="tx1"/>
                </a:solidFill>
              </a:rPr>
              <a:t>matches’ of </a:t>
            </a:r>
            <a:r>
              <a:rPr sz="1000" i="1" spc="60" dirty="0">
                <a:solidFill>
                  <a:schemeClr val="tx1"/>
                </a:solidFill>
                <a:latin typeface="Trebuchet MS"/>
                <a:cs typeface="Trebuchet MS"/>
              </a:rPr>
              <a:t>R </a:t>
            </a:r>
            <a:r>
              <a:rPr sz="1000" spc="-20" dirty="0">
                <a:solidFill>
                  <a:schemeClr val="tx1"/>
                </a:solidFill>
              </a:rPr>
              <a:t>in</a:t>
            </a:r>
            <a:r>
              <a:rPr sz="1000" spc="155" dirty="0">
                <a:solidFill>
                  <a:schemeClr val="tx1"/>
                </a:solidFill>
              </a:rPr>
              <a:t> </a:t>
            </a:r>
            <a:r>
              <a:rPr sz="1000" i="1" spc="65" dirty="0">
                <a:solidFill>
                  <a:schemeClr val="tx1"/>
                </a:solidFill>
                <a:latin typeface="Trebuchet MS"/>
                <a:cs typeface="Trebuchet MS"/>
              </a:rPr>
              <a:t>S</a:t>
            </a:r>
            <a:r>
              <a:rPr sz="1000" spc="65" dirty="0">
                <a:solidFill>
                  <a:schemeClr val="tx1"/>
                </a:solidFill>
              </a:rPr>
              <a:t>.</a:t>
            </a:r>
            <a:endParaRPr sz="10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2AFACBE8-EB4F-1FA0-8280-8D0F575D94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37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</a:t>
            </a:r>
            <a:r>
              <a:rPr spc="130" dirty="0"/>
              <a:t> </a:t>
            </a:r>
            <a:r>
              <a:rPr spc="35" dirty="0"/>
              <a:t>(CEF)</a:t>
            </a:r>
          </a:p>
        </p:txBody>
      </p:sp>
      <p:sp>
        <p:nvSpPr>
          <p:cNvPr id="3" name="object 3"/>
          <p:cNvSpPr/>
          <p:nvPr/>
        </p:nvSpPr>
        <p:spPr>
          <a:xfrm>
            <a:off x="1176221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09" h="177800">
                <a:moveTo>
                  <a:pt x="84156" y="0"/>
                </a:move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2" y="88863"/>
                </a:ln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6221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09" h="177800">
                <a:moveTo>
                  <a:pt x="168312" y="88863"/>
                </a:move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2" y="88863"/>
                </a:lnTo>
                <a:close/>
              </a:path>
            </a:pathLst>
          </a:custGeom>
          <a:ln w="7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8572" y="1045292"/>
            <a:ext cx="92710" cy="0"/>
          </a:xfrm>
          <a:custGeom>
            <a:avLst/>
            <a:gdLst/>
            <a:ahLst/>
            <a:cxnLst/>
            <a:rect l="l" t="t" r="r" b="b"/>
            <a:pathLst>
              <a:path w="92709">
                <a:moveTo>
                  <a:pt x="0" y="0"/>
                </a:moveTo>
                <a:lnTo>
                  <a:pt x="92182" y="0"/>
                </a:lnTo>
              </a:path>
            </a:pathLst>
          </a:custGeom>
          <a:ln w="5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7526" y="1027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0" y="0"/>
                </a:moveTo>
                <a:lnTo>
                  <a:pt x="13227" y="17637"/>
                </a:lnTo>
                <a:lnTo>
                  <a:pt x="0" y="35274"/>
                </a:lnTo>
                <a:lnTo>
                  <a:pt x="35274" y="176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72855" y="980465"/>
            <a:ext cx="25400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b="1" spc="30" dirty="0">
                <a:latin typeface="Cambria"/>
                <a:cs typeface="Cambria"/>
              </a:rPr>
              <a:t>start</a:t>
            </a:r>
            <a:endParaRPr sz="750">
              <a:latin typeface="Cambria"/>
              <a:cs typeface="Cambr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94439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10" h="177800">
                <a:moveTo>
                  <a:pt x="84156" y="0"/>
                </a:move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3" y="88863"/>
                </a:ln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94439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10" h="177800">
                <a:moveTo>
                  <a:pt x="168313" y="88863"/>
                </a:move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3" y="88863"/>
                </a:lnTo>
                <a:close/>
              </a:path>
            </a:pathLst>
          </a:custGeom>
          <a:ln w="7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12658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10" h="177800">
                <a:moveTo>
                  <a:pt x="84156" y="0"/>
                </a:move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3" y="88863"/>
                </a:ln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12658" y="956428"/>
            <a:ext cx="168910" cy="177800"/>
          </a:xfrm>
          <a:custGeom>
            <a:avLst/>
            <a:gdLst/>
            <a:ahLst/>
            <a:cxnLst/>
            <a:rect l="l" t="t" r="r" b="b"/>
            <a:pathLst>
              <a:path w="168910" h="177800">
                <a:moveTo>
                  <a:pt x="168313" y="88863"/>
                </a:moveTo>
                <a:lnTo>
                  <a:pt x="161699" y="54273"/>
                </a:lnTo>
                <a:lnTo>
                  <a:pt x="143664" y="26027"/>
                </a:lnTo>
                <a:lnTo>
                  <a:pt x="116914" y="6983"/>
                </a:lnTo>
                <a:lnTo>
                  <a:pt x="84156" y="0"/>
                </a:lnTo>
                <a:lnTo>
                  <a:pt x="51398" y="6983"/>
                </a:lnTo>
                <a:lnTo>
                  <a:pt x="24648" y="26027"/>
                </a:lnTo>
                <a:lnTo>
                  <a:pt x="6613" y="54273"/>
                </a:lnTo>
                <a:lnTo>
                  <a:pt x="0" y="88863"/>
                </a:lnTo>
                <a:lnTo>
                  <a:pt x="6613" y="123453"/>
                </a:lnTo>
                <a:lnTo>
                  <a:pt x="24648" y="151699"/>
                </a:lnTo>
                <a:lnTo>
                  <a:pt x="51398" y="170744"/>
                </a:lnTo>
                <a:lnTo>
                  <a:pt x="84156" y="177727"/>
                </a:lnTo>
                <a:lnTo>
                  <a:pt x="116914" y="170744"/>
                </a:lnTo>
                <a:lnTo>
                  <a:pt x="143664" y="151699"/>
                </a:lnTo>
                <a:lnTo>
                  <a:pt x="161699" y="123453"/>
                </a:lnTo>
                <a:lnTo>
                  <a:pt x="168313" y="88863"/>
                </a:lnTo>
                <a:close/>
              </a:path>
            </a:pathLst>
          </a:custGeom>
          <a:ln w="7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79476" y="969984"/>
            <a:ext cx="271145" cy="151130"/>
          </a:xfrm>
          <a:custGeom>
            <a:avLst/>
            <a:gdLst/>
            <a:ahLst/>
            <a:cxnLst/>
            <a:rect l="l" t="t" r="r" b="b"/>
            <a:pathLst>
              <a:path w="271145" h="151130">
                <a:moveTo>
                  <a:pt x="135556" y="0"/>
                </a:moveTo>
                <a:lnTo>
                  <a:pt x="92709" y="3839"/>
                </a:lnTo>
                <a:lnTo>
                  <a:pt x="55498" y="14529"/>
                </a:lnTo>
                <a:lnTo>
                  <a:pt x="6910" y="51504"/>
                </a:lnTo>
                <a:lnTo>
                  <a:pt x="0" y="75307"/>
                </a:lnTo>
                <a:lnTo>
                  <a:pt x="6910" y="99110"/>
                </a:lnTo>
                <a:lnTo>
                  <a:pt x="26154" y="119783"/>
                </a:lnTo>
                <a:lnTo>
                  <a:pt x="55498" y="136085"/>
                </a:lnTo>
                <a:lnTo>
                  <a:pt x="92709" y="146775"/>
                </a:lnTo>
                <a:lnTo>
                  <a:pt x="135556" y="150614"/>
                </a:lnTo>
                <a:lnTo>
                  <a:pt x="178403" y="146775"/>
                </a:lnTo>
                <a:lnTo>
                  <a:pt x="215615" y="136085"/>
                </a:lnTo>
                <a:lnTo>
                  <a:pt x="244959" y="119783"/>
                </a:lnTo>
                <a:lnTo>
                  <a:pt x="264202" y="99110"/>
                </a:lnTo>
                <a:lnTo>
                  <a:pt x="271113" y="75307"/>
                </a:lnTo>
                <a:lnTo>
                  <a:pt x="264202" y="51504"/>
                </a:lnTo>
                <a:lnTo>
                  <a:pt x="244959" y="30831"/>
                </a:lnTo>
                <a:lnTo>
                  <a:pt x="215615" y="14529"/>
                </a:lnTo>
                <a:lnTo>
                  <a:pt x="178403" y="3839"/>
                </a:lnTo>
                <a:lnTo>
                  <a:pt x="13555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79476" y="969984"/>
            <a:ext cx="271145" cy="151130"/>
          </a:xfrm>
          <a:custGeom>
            <a:avLst/>
            <a:gdLst/>
            <a:ahLst/>
            <a:cxnLst/>
            <a:rect l="l" t="t" r="r" b="b"/>
            <a:pathLst>
              <a:path w="271145" h="151130">
                <a:moveTo>
                  <a:pt x="271113" y="75307"/>
                </a:moveTo>
                <a:lnTo>
                  <a:pt x="244959" y="30831"/>
                </a:lnTo>
                <a:lnTo>
                  <a:pt x="178403" y="3839"/>
                </a:lnTo>
                <a:lnTo>
                  <a:pt x="135556" y="0"/>
                </a:lnTo>
                <a:lnTo>
                  <a:pt x="92709" y="3839"/>
                </a:lnTo>
                <a:lnTo>
                  <a:pt x="55498" y="14529"/>
                </a:lnTo>
                <a:lnTo>
                  <a:pt x="26154" y="30831"/>
                </a:lnTo>
                <a:lnTo>
                  <a:pt x="6910" y="51504"/>
                </a:lnTo>
                <a:lnTo>
                  <a:pt x="0" y="75307"/>
                </a:lnTo>
                <a:lnTo>
                  <a:pt x="6910" y="99110"/>
                </a:lnTo>
                <a:lnTo>
                  <a:pt x="26154" y="119783"/>
                </a:lnTo>
                <a:lnTo>
                  <a:pt x="55498" y="136085"/>
                </a:lnTo>
                <a:lnTo>
                  <a:pt x="92709" y="146775"/>
                </a:lnTo>
                <a:lnTo>
                  <a:pt x="135556" y="150614"/>
                </a:lnTo>
                <a:lnTo>
                  <a:pt x="178403" y="146775"/>
                </a:lnTo>
                <a:lnTo>
                  <a:pt x="215615" y="136085"/>
                </a:lnTo>
                <a:lnTo>
                  <a:pt x="244959" y="119783"/>
                </a:lnTo>
                <a:lnTo>
                  <a:pt x="264202" y="99110"/>
                </a:lnTo>
                <a:lnTo>
                  <a:pt x="271113" y="75307"/>
                </a:lnTo>
                <a:close/>
              </a:path>
            </a:pathLst>
          </a:custGeom>
          <a:ln w="7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8368" y="1045292"/>
            <a:ext cx="610870" cy="0"/>
          </a:xfrm>
          <a:custGeom>
            <a:avLst/>
            <a:gdLst/>
            <a:ahLst/>
            <a:cxnLst/>
            <a:rect l="l" t="t" r="r" b="b"/>
            <a:pathLst>
              <a:path w="610869">
                <a:moveTo>
                  <a:pt x="0" y="0"/>
                </a:moveTo>
                <a:lnTo>
                  <a:pt x="610604" y="0"/>
                </a:lnTo>
              </a:path>
            </a:pathLst>
          </a:custGeom>
          <a:ln w="5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45744" y="1027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0" y="0"/>
                </a:moveTo>
                <a:lnTo>
                  <a:pt x="13227" y="17637"/>
                </a:lnTo>
                <a:lnTo>
                  <a:pt x="0" y="35274"/>
                </a:lnTo>
                <a:lnTo>
                  <a:pt x="35274" y="176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66586" y="1045292"/>
            <a:ext cx="610870" cy="0"/>
          </a:xfrm>
          <a:custGeom>
            <a:avLst/>
            <a:gdLst/>
            <a:ahLst/>
            <a:cxnLst/>
            <a:rect l="l" t="t" r="r" b="b"/>
            <a:pathLst>
              <a:path w="610869">
                <a:moveTo>
                  <a:pt x="0" y="0"/>
                </a:moveTo>
                <a:lnTo>
                  <a:pt x="610604" y="0"/>
                </a:lnTo>
              </a:path>
            </a:pathLst>
          </a:custGeom>
          <a:ln w="5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3963" y="1027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0" y="0"/>
                </a:moveTo>
                <a:lnTo>
                  <a:pt x="13227" y="17637"/>
                </a:lnTo>
                <a:lnTo>
                  <a:pt x="0" y="35274"/>
                </a:lnTo>
                <a:lnTo>
                  <a:pt x="35274" y="176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84805" y="1045292"/>
            <a:ext cx="559435" cy="0"/>
          </a:xfrm>
          <a:custGeom>
            <a:avLst/>
            <a:gdLst/>
            <a:ahLst/>
            <a:cxnLst/>
            <a:rect l="l" t="t" r="r" b="b"/>
            <a:pathLst>
              <a:path w="559435">
                <a:moveTo>
                  <a:pt x="0" y="0"/>
                </a:moveTo>
                <a:lnTo>
                  <a:pt x="559204" y="0"/>
                </a:lnTo>
              </a:path>
            </a:pathLst>
          </a:custGeom>
          <a:ln w="5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30782" y="1027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0" y="0"/>
                </a:moveTo>
                <a:lnTo>
                  <a:pt x="13227" y="17637"/>
                </a:lnTo>
                <a:lnTo>
                  <a:pt x="0" y="35274"/>
                </a:lnTo>
                <a:lnTo>
                  <a:pt x="35274" y="176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220121" y="915212"/>
            <a:ext cx="2555875" cy="217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735" algn="ctr">
              <a:lnSpc>
                <a:spcPts val="710"/>
              </a:lnSpc>
              <a:tabLst>
                <a:tab pos="805180" algn="l"/>
                <a:tab pos="1597660" algn="l"/>
              </a:tabLst>
            </a:pPr>
            <a:r>
              <a:rPr sz="1125" i="1" spc="-52" baseline="11111" dirty="0">
                <a:latin typeface="Arial"/>
                <a:cs typeface="Arial"/>
              </a:rPr>
              <a:t>slowSpeedStart	</a:t>
            </a:r>
            <a:r>
              <a:rPr sz="750" i="1" spc="-5" dirty="0">
                <a:latin typeface="Arial"/>
                <a:cs typeface="Arial"/>
              </a:rPr>
              <a:t>TurnRate</a:t>
            </a:r>
            <a:r>
              <a:rPr sz="750" i="1" spc="65" dirty="0">
                <a:latin typeface="Arial"/>
                <a:cs typeface="Arial"/>
              </a:rPr>
              <a:t> </a:t>
            </a:r>
            <a:r>
              <a:rPr sz="750" spc="-10" dirty="0">
                <a:latin typeface="Lucida Sans Unicode"/>
                <a:cs typeface="Lucida Sans Unicode"/>
              </a:rPr>
              <a:t>=</a:t>
            </a:r>
            <a:r>
              <a:rPr sz="750" spc="-25" dirty="0">
                <a:latin typeface="Lucida Sans Unicode"/>
                <a:cs typeface="Lucida Sans Unicode"/>
              </a:rPr>
              <a:t> </a:t>
            </a:r>
            <a:r>
              <a:rPr sz="750" i="1" spc="-35" dirty="0">
                <a:latin typeface="Arial"/>
                <a:cs typeface="Arial"/>
              </a:rPr>
              <a:t>11	</a:t>
            </a:r>
            <a:r>
              <a:rPr sz="750" i="1" spc="-5" dirty="0">
                <a:latin typeface="Arial"/>
                <a:cs typeface="Arial"/>
              </a:rPr>
              <a:t>TurnRate </a:t>
            </a:r>
            <a:r>
              <a:rPr sz="750" spc="-10" dirty="0">
                <a:latin typeface="Lucida Sans Unicode"/>
                <a:cs typeface="Lucida Sans Unicode"/>
              </a:rPr>
              <a:t>=</a:t>
            </a:r>
            <a:r>
              <a:rPr sz="750" spc="-30" dirty="0">
                <a:latin typeface="Lucida Sans Unicode"/>
                <a:cs typeface="Lucida Sans Unicode"/>
              </a:rPr>
              <a:t> </a:t>
            </a:r>
            <a:r>
              <a:rPr sz="750" i="1" spc="-35" dirty="0">
                <a:latin typeface="Arial"/>
                <a:cs typeface="Arial"/>
              </a:rPr>
              <a:t>12</a:t>
            </a:r>
            <a:endParaRPr sz="750">
              <a:latin typeface="Arial"/>
              <a:cs typeface="Arial"/>
            </a:endParaRPr>
          </a:p>
          <a:p>
            <a:pPr algn="ctr">
              <a:lnSpc>
                <a:spcPts val="710"/>
              </a:lnSpc>
              <a:tabLst>
                <a:tab pos="817880" algn="l"/>
                <a:tab pos="1635760" algn="l"/>
                <a:tab pos="2418080" algn="l"/>
              </a:tabLst>
            </a:pPr>
            <a:r>
              <a:rPr sz="750" b="1" spc="-15" dirty="0">
                <a:latin typeface="Cambria"/>
                <a:cs typeface="Cambria"/>
              </a:rPr>
              <a:t>0	1	1	</a:t>
            </a:r>
            <a:r>
              <a:rPr sz="1125" i="1" baseline="7407" dirty="0">
                <a:latin typeface="Arial Narrow"/>
                <a:cs typeface="Arial Narrow"/>
              </a:rPr>
              <a:t>·</a:t>
            </a:r>
            <a:r>
              <a:rPr sz="1125" i="1" spc="-135" baseline="7407" dirty="0">
                <a:latin typeface="Arial Narrow"/>
                <a:cs typeface="Arial Narrow"/>
              </a:rPr>
              <a:t> </a:t>
            </a:r>
            <a:r>
              <a:rPr sz="1125" i="1" baseline="7407" dirty="0">
                <a:latin typeface="Arial Narrow"/>
                <a:cs typeface="Arial Narrow"/>
              </a:rPr>
              <a:t>·</a:t>
            </a:r>
            <a:r>
              <a:rPr sz="1125" i="1" spc="-142" baseline="7407" dirty="0">
                <a:latin typeface="Arial Narrow"/>
                <a:cs typeface="Arial Narrow"/>
              </a:rPr>
              <a:t> </a:t>
            </a:r>
            <a:r>
              <a:rPr sz="1125" i="1" baseline="7407" dirty="0">
                <a:latin typeface="Arial Narrow"/>
                <a:cs typeface="Arial Narrow"/>
              </a:rPr>
              <a:t>·</a:t>
            </a:r>
            <a:endParaRPr sz="1125" baseline="7407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body" idx="1"/>
          </p:nvPr>
        </p:nvSpPr>
        <p:spPr>
          <a:xfrm>
            <a:off x="447357" y="823010"/>
            <a:ext cx="3715385" cy="1839477"/>
          </a:xfrm>
          <a:prstGeom prst="rect">
            <a:avLst/>
          </a:prstGeom>
        </p:spPr>
        <p:txBody>
          <a:bodyPr vert="horz" wrap="square" lIns="0" tIns="655827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</a:t>
            </a:r>
            <a:r>
              <a:rPr sz="1100" spc="-95" dirty="0">
                <a:solidFill>
                  <a:schemeClr val="tx1"/>
                </a:solidFill>
              </a:rPr>
              <a:t>Is </a:t>
            </a:r>
            <a:r>
              <a:rPr sz="1100" spc="-25" dirty="0">
                <a:solidFill>
                  <a:schemeClr val="tx1"/>
                </a:solidFill>
              </a:rPr>
              <a:t>this </a:t>
            </a:r>
            <a:r>
              <a:rPr sz="1100" spc="-55" dirty="0">
                <a:solidFill>
                  <a:schemeClr val="tx1"/>
                </a:solidFill>
              </a:rPr>
              <a:t>a </a:t>
            </a:r>
            <a:r>
              <a:rPr sz="1100" spc="-35" dirty="0">
                <a:solidFill>
                  <a:schemeClr val="tx1"/>
                </a:solidFill>
              </a:rPr>
              <a:t>fishing</a:t>
            </a:r>
            <a:r>
              <a:rPr sz="1100" spc="160" dirty="0">
                <a:solidFill>
                  <a:schemeClr val="tx1"/>
                </a:solidFill>
              </a:rPr>
              <a:t> </a:t>
            </a:r>
            <a:r>
              <a:rPr sz="1100" spc="-50" dirty="0">
                <a:solidFill>
                  <a:schemeClr val="tx1"/>
                </a:solidFill>
              </a:rPr>
              <a:t>manoeuvre?</a:t>
            </a:r>
            <a:endParaRPr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lang="en-US" sz="18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</a:t>
            </a:r>
            <a:r>
              <a:rPr sz="1100" spc="-45" dirty="0">
                <a:solidFill>
                  <a:schemeClr val="tx1"/>
                </a:solidFill>
              </a:rPr>
              <a:t>How </a:t>
            </a:r>
            <a:r>
              <a:rPr sz="1100" spc="-40" dirty="0">
                <a:solidFill>
                  <a:schemeClr val="tx1"/>
                </a:solidFill>
              </a:rPr>
              <a:t>long </a:t>
            </a:r>
            <a:r>
              <a:rPr sz="1100" spc="-15" dirty="0">
                <a:solidFill>
                  <a:schemeClr val="tx1"/>
                </a:solidFill>
              </a:rPr>
              <a:t>will </a:t>
            </a:r>
            <a:r>
              <a:rPr sz="1100" spc="15" dirty="0">
                <a:solidFill>
                  <a:schemeClr val="tx1"/>
                </a:solidFill>
              </a:rPr>
              <a:t>it</a:t>
            </a:r>
            <a:r>
              <a:rPr sz="1100" spc="110" dirty="0">
                <a:solidFill>
                  <a:schemeClr val="tx1"/>
                </a:solidFill>
              </a:rPr>
              <a:t> </a:t>
            </a:r>
            <a:r>
              <a:rPr sz="1100" spc="-25" dirty="0">
                <a:solidFill>
                  <a:schemeClr val="tx1"/>
                </a:solidFill>
              </a:rPr>
              <a:t>last?</a:t>
            </a:r>
            <a:endParaRPr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lang="en-US" sz="18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100" spc="5" dirty="0">
                <a:solidFill>
                  <a:schemeClr val="tx1"/>
                </a:solidFill>
              </a:rPr>
              <a:t>With </a:t>
            </a:r>
            <a:r>
              <a:rPr sz="1100" spc="-40" dirty="0">
                <a:solidFill>
                  <a:schemeClr val="tx1"/>
                </a:solidFill>
              </a:rPr>
              <a:t>what</a:t>
            </a:r>
            <a:r>
              <a:rPr sz="1100" spc="-35" dirty="0">
                <a:solidFill>
                  <a:schemeClr val="tx1"/>
                </a:solidFill>
              </a:rPr>
              <a:t> </a:t>
            </a:r>
            <a:r>
              <a:rPr sz="1100" spc="-30" dirty="0">
                <a:solidFill>
                  <a:schemeClr val="tx1"/>
                </a:solidFill>
              </a:rPr>
              <a:t>probability?</a:t>
            </a:r>
            <a:endParaRPr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en-US" sz="18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100" spc="-45" dirty="0">
                <a:solidFill>
                  <a:schemeClr val="tx1"/>
                </a:solidFill>
              </a:rPr>
              <a:t>Given </a:t>
            </a:r>
            <a:r>
              <a:rPr sz="1100" spc="-55" dirty="0">
                <a:solidFill>
                  <a:schemeClr val="tx1"/>
                </a:solidFill>
              </a:rPr>
              <a:t>a </a:t>
            </a:r>
            <a:r>
              <a:rPr sz="1100" spc="-50" dirty="0">
                <a:solidFill>
                  <a:schemeClr val="tx1"/>
                </a:solidFill>
              </a:rPr>
              <a:t>stream </a:t>
            </a:r>
            <a:r>
              <a:rPr sz="1100" spc="-35" dirty="0">
                <a:solidFill>
                  <a:schemeClr val="tx1"/>
                </a:solidFill>
              </a:rPr>
              <a:t>of </a:t>
            </a:r>
            <a:r>
              <a:rPr sz="1100" spc="-60" dirty="0">
                <a:solidFill>
                  <a:schemeClr val="tx1"/>
                </a:solidFill>
              </a:rPr>
              <a:t>events </a:t>
            </a:r>
            <a:r>
              <a:rPr sz="1100" i="1" spc="75" dirty="0">
                <a:solidFill>
                  <a:schemeClr val="tx1"/>
                </a:solidFill>
                <a:latin typeface="Trebuchet MS"/>
                <a:cs typeface="Trebuchet MS"/>
              </a:rPr>
              <a:t>S </a:t>
            </a:r>
            <a:r>
              <a:rPr sz="1100" spc="-50" dirty="0">
                <a:solidFill>
                  <a:schemeClr val="tx1"/>
                </a:solidFill>
              </a:rPr>
              <a:t>and </a:t>
            </a:r>
            <a:r>
              <a:rPr sz="1100" spc="-55" dirty="0">
                <a:solidFill>
                  <a:schemeClr val="tx1"/>
                </a:solidFill>
              </a:rPr>
              <a:t>a </a:t>
            </a:r>
            <a:r>
              <a:rPr sz="1100" spc="-35" dirty="0">
                <a:solidFill>
                  <a:schemeClr val="tx1"/>
                </a:solidFill>
              </a:rPr>
              <a:t>pattern </a:t>
            </a:r>
            <a:r>
              <a:rPr sz="1100" spc="235" dirty="0">
                <a:solidFill>
                  <a:schemeClr val="tx1"/>
                </a:solidFill>
              </a:rPr>
              <a:t> </a:t>
            </a:r>
            <a:r>
              <a:rPr sz="1100" i="1" spc="60" dirty="0">
                <a:solidFill>
                  <a:schemeClr val="tx1"/>
                </a:solidFill>
                <a:latin typeface="Trebuchet MS"/>
                <a:cs typeface="Trebuchet MS"/>
              </a:rPr>
              <a:t>R</a:t>
            </a:r>
            <a:r>
              <a:rPr sz="1100" spc="60" dirty="0">
                <a:solidFill>
                  <a:schemeClr val="tx1"/>
                </a:solidFill>
              </a:rPr>
              <a:t>,</a:t>
            </a:r>
            <a:endParaRPr sz="11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299085">
              <a:lnSpc>
                <a:spcPts val="1200"/>
              </a:lnSpc>
              <a:spcBef>
                <a:spcPts val="175"/>
              </a:spcBef>
            </a:pPr>
            <a:r>
              <a:rPr lang="en-US" sz="16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000" spc="-30" dirty="0">
                <a:solidFill>
                  <a:srgbClr val="0000FF"/>
                </a:solidFill>
              </a:rPr>
              <a:t>Recognition:  </a:t>
            </a:r>
            <a:r>
              <a:rPr sz="1000" spc="-10" dirty="0">
                <a:solidFill>
                  <a:schemeClr val="tx1"/>
                </a:solidFill>
              </a:rPr>
              <a:t>Find </a:t>
            </a:r>
            <a:r>
              <a:rPr sz="1000" spc="-35" dirty="0">
                <a:solidFill>
                  <a:schemeClr val="tx1"/>
                </a:solidFill>
              </a:rPr>
              <a:t>the </a:t>
            </a:r>
            <a:r>
              <a:rPr sz="1000" dirty="0">
                <a:solidFill>
                  <a:schemeClr val="tx1"/>
                </a:solidFill>
              </a:rPr>
              <a:t>‘full </a:t>
            </a:r>
            <a:r>
              <a:rPr sz="1000" spc="-30" dirty="0">
                <a:solidFill>
                  <a:schemeClr val="tx1"/>
                </a:solidFill>
              </a:rPr>
              <a:t>matches’ of </a:t>
            </a:r>
            <a:r>
              <a:rPr sz="1000" i="1" spc="60" dirty="0">
                <a:solidFill>
                  <a:schemeClr val="tx1"/>
                </a:solidFill>
                <a:latin typeface="Trebuchet MS"/>
                <a:cs typeface="Trebuchet MS"/>
              </a:rPr>
              <a:t>R </a:t>
            </a:r>
            <a:r>
              <a:rPr sz="1000" spc="-20" dirty="0">
                <a:solidFill>
                  <a:schemeClr val="tx1"/>
                </a:solidFill>
              </a:rPr>
              <a:t>in</a:t>
            </a:r>
            <a:r>
              <a:rPr sz="1000" spc="155" dirty="0">
                <a:solidFill>
                  <a:schemeClr val="tx1"/>
                </a:solidFill>
              </a:rPr>
              <a:t> </a:t>
            </a:r>
            <a:r>
              <a:rPr sz="1000" i="1" spc="65" dirty="0">
                <a:solidFill>
                  <a:schemeClr val="tx1"/>
                </a:solidFill>
                <a:latin typeface="Trebuchet MS"/>
                <a:cs typeface="Trebuchet MS"/>
              </a:rPr>
              <a:t>S</a:t>
            </a:r>
            <a:r>
              <a:rPr sz="1000" spc="65" dirty="0">
                <a:solidFill>
                  <a:schemeClr val="tx1"/>
                </a:solidFill>
              </a:rPr>
              <a:t>.</a:t>
            </a:r>
            <a:endParaRPr sz="1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299085">
              <a:lnSpc>
                <a:spcPts val="1200"/>
              </a:lnSpc>
            </a:pPr>
            <a:r>
              <a:rPr lang="en-US" sz="160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000" spc="-35" dirty="0">
                <a:solidFill>
                  <a:srgbClr val="0000FF"/>
                </a:solidFill>
              </a:rPr>
              <a:t>Forecast </a:t>
            </a:r>
            <a:r>
              <a:rPr sz="1000" spc="-35" dirty="0">
                <a:solidFill>
                  <a:schemeClr val="tx1"/>
                </a:solidFill>
              </a:rPr>
              <a:t>the </a:t>
            </a:r>
            <a:r>
              <a:rPr sz="1000" spc="-15" dirty="0">
                <a:solidFill>
                  <a:schemeClr val="tx1"/>
                </a:solidFill>
              </a:rPr>
              <a:t>full</a:t>
            </a:r>
            <a:r>
              <a:rPr sz="1000" spc="90" dirty="0">
                <a:solidFill>
                  <a:schemeClr val="tx1"/>
                </a:solidFill>
              </a:rPr>
              <a:t> </a:t>
            </a:r>
            <a:r>
              <a:rPr sz="1000" spc="-40" dirty="0">
                <a:solidFill>
                  <a:schemeClr val="tx1"/>
                </a:solidFill>
              </a:rPr>
              <a:t>matches.</a:t>
            </a:r>
            <a:endParaRPr sz="1000" dirty="0">
              <a:solidFill>
                <a:schemeClr val="tx1"/>
              </a:solidFill>
              <a:latin typeface="Lucida Sans Unicode"/>
              <a:cs typeface="Lucida Sans Unicode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35B741D4-A655-6C21-74C9-A2F25594C08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38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72527"/>
            <a:ext cx="36575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80" dirty="0"/>
              <a:t>Wayeb:  </a:t>
            </a:r>
            <a:r>
              <a:rPr spc="85" dirty="0"/>
              <a:t>A </a:t>
            </a: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</a:t>
            </a:r>
            <a:r>
              <a:rPr spc="20" dirty="0"/>
              <a:t> </a:t>
            </a:r>
            <a:r>
              <a:rPr spc="-100" dirty="0"/>
              <a:t>system</a:t>
            </a:r>
            <a:r>
              <a:rPr sz="1500" spc="-150" baseline="27777" dirty="0">
                <a:latin typeface="Lucida Sans Unicode"/>
                <a:cs typeface="Lucida Sans Unicode"/>
              </a:rPr>
              <a:t>∗</a:t>
            </a:r>
            <a:endParaRPr sz="1500" baseline="27777" dirty="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8791" y="723235"/>
            <a:ext cx="3110345" cy="17176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92516" y="2536761"/>
            <a:ext cx="1423670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10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https://cer.iit.demokritos.gr</a:t>
            </a:r>
            <a:r>
              <a:rPr sz="600" spc="55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 </a:t>
            </a:r>
            <a:r>
              <a:rPr sz="600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(forecasting)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94" y="3171317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07072" y="3227971"/>
            <a:ext cx="124523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15" baseline="37037" dirty="0">
                <a:latin typeface="Lucida Sans Unicode"/>
                <a:cs typeface="Lucida Sans Unicode"/>
              </a:rPr>
              <a:t>∗</a:t>
            </a:r>
            <a:r>
              <a:rPr sz="600" spc="10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https://github.com/ElAlev/Wayeb</a:t>
            </a:r>
            <a:endParaRPr sz="600">
              <a:latin typeface="Arial"/>
              <a:cs typeface="Arial"/>
            </a:endParaRPr>
          </a:p>
        </p:txBody>
      </p:sp>
      <p:pic>
        <p:nvPicPr>
          <p:cNvPr id="8" name="maritime-forecasting">
            <a:hlinkClick r:id="" action="ppaction://media"/>
            <a:extLst>
              <a:ext uri="{FF2B5EF4-FFF2-40B4-BE49-F238E27FC236}">
                <a16:creationId xmlns:a16="http://schemas.microsoft.com/office/drawing/2014/main" id="{17B57E89-CE4F-9B1F-A192-B39D8BE4A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28638"/>
            <a:ext cx="4610100" cy="2401887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69D0741-EFB6-294B-2CBF-79F079ABA93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39</a:t>
            </a:fld>
            <a:endParaRPr lang="en-US" spc="-5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214DB6-F7A7-D0AD-18E5-64A65C08B669}"/>
              </a:ext>
            </a:extLst>
          </p:cNvPr>
          <p:cNvSpPr/>
          <p:nvPr/>
        </p:nvSpPr>
        <p:spPr>
          <a:xfrm>
            <a:off x="82645" y="206375"/>
            <a:ext cx="4457464" cy="457200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-26381"/>
            <a:ext cx="142748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pc="-45" dirty="0"/>
              <a:t>Outline</a:t>
            </a:r>
            <a:endParaRPr spc="-75" dirty="0"/>
          </a:p>
        </p:txBody>
      </p:sp>
      <p:sp>
        <p:nvSpPr>
          <p:cNvPr id="3" name="object 3"/>
          <p:cNvSpPr txBox="1"/>
          <p:nvPr/>
        </p:nvSpPr>
        <p:spPr>
          <a:xfrm>
            <a:off x="82645" y="206375"/>
            <a:ext cx="4444809" cy="343363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Proactive Streaming Analytics at Scale: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Motivation – Use Cases – Challenges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(Geo-)Distributed Proactive Stream Analytics – State-of-the-art (SOTA)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The Case for Stream Synopses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Complex Event Forecasting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Intra-/Inter-cluster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Cherry-picks for S/W Components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Synopses-as-a-Service Paradigm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Distributed CEF Architecture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Multi-cluster, Cross-platform &amp; Adaptive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Hands-On RapidMiner Studio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Architecture Overview</a:t>
            </a: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Maritime Use Case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Stock Market Use Case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1100" dirty="0">
              <a:latin typeface="Tahoma"/>
              <a:cs typeface="Tahoma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FC599FF-9D17-EC83-DDC3-9D15DF328A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4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165161249"/>
      </p:ext>
    </p:extLst>
  </p:cSld>
  <p:clrMapOvr>
    <a:masterClrMapping/>
  </p:clrMapOvr>
  <p:transition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75" dirty="0"/>
              <a:t>vs </a:t>
            </a:r>
            <a:r>
              <a:rPr spc="-25" dirty="0"/>
              <a:t>Machine</a:t>
            </a:r>
            <a:r>
              <a:rPr spc="330" dirty="0"/>
              <a:t> </a:t>
            </a:r>
            <a:r>
              <a:rPr spc="-50" dirty="0"/>
              <a:t>Learning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7357" y="823010"/>
            <a:ext cx="360426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230" marR="5080" indent="-177165">
              <a:lnSpc>
                <a:spcPts val="1200"/>
              </a:lnSpc>
            </a:pPr>
            <a:r>
              <a:rPr kumimoji="0" lang="en-US" sz="20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kumimoji="0" lang="en-US" sz="165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   </a:t>
            </a:r>
            <a:r>
              <a:rPr sz="1100" spc="-80" dirty="0">
                <a:latin typeface="Tahoma"/>
                <a:cs typeface="Tahoma"/>
              </a:rPr>
              <a:t>In </a:t>
            </a:r>
            <a:r>
              <a:rPr sz="1100" spc="-25" dirty="0">
                <a:latin typeface="Tahoma"/>
                <a:cs typeface="Tahoma"/>
              </a:rPr>
              <a:t>Machine </a:t>
            </a:r>
            <a:r>
              <a:rPr sz="1100" spc="-40" dirty="0">
                <a:latin typeface="Tahoma"/>
                <a:cs typeface="Tahoma"/>
              </a:rPr>
              <a:t>Learning, the goal </a:t>
            </a:r>
            <a:r>
              <a:rPr sz="1100" spc="-35" dirty="0">
                <a:latin typeface="Tahoma"/>
                <a:cs typeface="Tahoma"/>
              </a:rPr>
              <a:t>is </a:t>
            </a:r>
            <a:r>
              <a:rPr sz="1100" spc="-15" dirty="0">
                <a:latin typeface="Tahoma"/>
                <a:cs typeface="Tahoma"/>
              </a:rPr>
              <a:t>to </a:t>
            </a:r>
            <a:r>
              <a:rPr sz="1100" spc="-35" dirty="0">
                <a:latin typeface="Tahoma"/>
                <a:cs typeface="Tahoma"/>
              </a:rPr>
              <a:t>predict </a:t>
            </a:r>
            <a:r>
              <a:rPr sz="1100" spc="-40" dirty="0">
                <a:latin typeface="Tahoma"/>
                <a:cs typeface="Tahoma"/>
              </a:rPr>
              <a:t>the </a:t>
            </a:r>
            <a:r>
              <a:rPr sz="1100" spc="-25" dirty="0">
                <a:latin typeface="Tahoma"/>
                <a:cs typeface="Tahoma"/>
              </a:rPr>
              <a:t>output </a:t>
            </a:r>
            <a:r>
              <a:rPr sz="1100" spc="-35" dirty="0">
                <a:latin typeface="Tahoma"/>
                <a:cs typeface="Tahoma"/>
              </a:rPr>
              <a:t>of </a:t>
            </a:r>
            <a:r>
              <a:rPr sz="1100" spc="-55" dirty="0">
                <a:latin typeface="Tahoma"/>
                <a:cs typeface="Tahoma"/>
              </a:rPr>
              <a:t>a  </a:t>
            </a:r>
            <a:r>
              <a:rPr sz="1100" spc="-30" dirty="0">
                <a:latin typeface="Tahoma"/>
                <a:cs typeface="Tahoma"/>
              </a:rPr>
              <a:t>function </a:t>
            </a:r>
            <a:r>
              <a:rPr sz="1100" spc="-55" dirty="0">
                <a:latin typeface="Tahoma"/>
                <a:cs typeface="Tahoma"/>
              </a:rPr>
              <a:t>on </a:t>
            </a:r>
            <a:r>
              <a:rPr sz="1100" spc="-45" dirty="0">
                <a:latin typeface="Tahoma"/>
                <a:cs typeface="Tahoma"/>
              </a:rPr>
              <a:t>previously </a:t>
            </a:r>
            <a:r>
              <a:rPr sz="1100" spc="-70" dirty="0">
                <a:latin typeface="Tahoma"/>
                <a:cs typeface="Tahoma"/>
              </a:rPr>
              <a:t>unseen </a:t>
            </a:r>
            <a:r>
              <a:rPr sz="1100" spc="-25" dirty="0">
                <a:latin typeface="Tahoma"/>
                <a:cs typeface="Tahoma"/>
              </a:rPr>
              <a:t>input</a:t>
            </a:r>
            <a:r>
              <a:rPr sz="1100" spc="265" dirty="0">
                <a:latin typeface="Tahoma"/>
                <a:cs typeface="Tahoma"/>
              </a:rPr>
              <a:t> </a:t>
            </a:r>
            <a:r>
              <a:rPr sz="1100" spc="-35" dirty="0">
                <a:latin typeface="Tahoma"/>
                <a:cs typeface="Tahoma"/>
              </a:rPr>
              <a:t>data.</a:t>
            </a:r>
            <a:endParaRPr sz="1100" dirty="0">
              <a:latin typeface="Tahoma"/>
              <a:cs typeface="Tahoma"/>
            </a:endParaRPr>
          </a:p>
          <a:p>
            <a:pPr marL="466725" marR="344170" indent="-168275">
              <a:lnSpc>
                <a:spcPct val="100000"/>
              </a:lnSpc>
              <a:spcBef>
                <a:spcPts val="155"/>
              </a:spcBef>
            </a:pPr>
            <a:r>
              <a:rPr kumimoji="0" lang="en-US" sz="20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</a:t>
            </a:r>
            <a:r>
              <a:rPr sz="1000" spc="-15" dirty="0">
                <a:latin typeface="Tahoma"/>
                <a:cs typeface="Tahoma"/>
              </a:rPr>
              <a:t>The </a:t>
            </a:r>
            <a:r>
              <a:rPr sz="1000" spc="-20" dirty="0">
                <a:latin typeface="Tahoma"/>
                <a:cs typeface="Tahoma"/>
              </a:rPr>
              <a:t>input </a:t>
            </a:r>
            <a:r>
              <a:rPr sz="1000" spc="-30" dirty="0">
                <a:latin typeface="Tahoma"/>
                <a:cs typeface="Tahoma"/>
              </a:rPr>
              <a:t>data </a:t>
            </a:r>
            <a:r>
              <a:rPr sz="1000" spc="-65" dirty="0">
                <a:latin typeface="Tahoma"/>
                <a:cs typeface="Tahoma"/>
              </a:rPr>
              <a:t>need </a:t>
            </a:r>
            <a:r>
              <a:rPr sz="1000" spc="-25" dirty="0">
                <a:latin typeface="Tahoma"/>
                <a:cs typeface="Tahoma"/>
              </a:rPr>
              <a:t>not </a:t>
            </a:r>
            <a:r>
              <a:rPr sz="1000" spc="-45" dirty="0">
                <a:latin typeface="Tahoma"/>
                <a:cs typeface="Tahoma"/>
              </a:rPr>
              <a:t>necessarily </a:t>
            </a:r>
            <a:r>
              <a:rPr sz="1000" spc="-55" dirty="0">
                <a:latin typeface="Tahoma"/>
                <a:cs typeface="Tahoma"/>
              </a:rPr>
              <a:t>have </a:t>
            </a:r>
            <a:r>
              <a:rPr sz="1000" spc="-50" dirty="0">
                <a:latin typeface="Tahoma"/>
                <a:cs typeface="Tahoma"/>
              </a:rPr>
              <a:t>a </a:t>
            </a:r>
            <a:r>
              <a:rPr sz="1000" spc="-35" dirty="0">
                <a:latin typeface="Tahoma"/>
                <a:cs typeface="Tahoma"/>
              </a:rPr>
              <a:t>temporal  </a:t>
            </a:r>
            <a:r>
              <a:rPr sz="1000" spc="-40" dirty="0">
                <a:latin typeface="Tahoma"/>
                <a:cs typeface="Tahoma"/>
              </a:rPr>
              <a:t>dimension.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CC93998-CBA4-61E7-C4F0-EDABADB18C0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40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75" dirty="0"/>
              <a:t>vs </a:t>
            </a:r>
            <a:r>
              <a:rPr spc="-25" dirty="0"/>
              <a:t>Machine</a:t>
            </a:r>
            <a:r>
              <a:rPr spc="330" dirty="0"/>
              <a:t> </a:t>
            </a:r>
            <a:r>
              <a:rPr spc="-50" dirty="0"/>
              <a:t>Learning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47357" y="823010"/>
            <a:ext cx="3715385" cy="17927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230" marR="5080" indent="-177165">
              <a:lnSpc>
                <a:spcPts val="12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80" dirty="0">
                <a:solidFill>
                  <a:schemeClr val="tx1"/>
                </a:solidFill>
              </a:rPr>
              <a:t>In </a:t>
            </a:r>
            <a:r>
              <a:rPr sz="1100" spc="-25" dirty="0">
                <a:solidFill>
                  <a:schemeClr val="tx1"/>
                </a:solidFill>
              </a:rPr>
              <a:t>Machine </a:t>
            </a:r>
            <a:r>
              <a:rPr sz="1100" spc="-40" dirty="0">
                <a:solidFill>
                  <a:schemeClr val="tx1"/>
                </a:solidFill>
              </a:rPr>
              <a:t>Learning, the goal </a:t>
            </a:r>
            <a:r>
              <a:rPr sz="1100" spc="-35" dirty="0">
                <a:solidFill>
                  <a:schemeClr val="tx1"/>
                </a:solidFill>
              </a:rPr>
              <a:t>is </a:t>
            </a:r>
            <a:r>
              <a:rPr sz="1100" spc="-15" dirty="0">
                <a:solidFill>
                  <a:schemeClr val="tx1"/>
                </a:solidFill>
              </a:rPr>
              <a:t>to </a:t>
            </a:r>
            <a:r>
              <a:rPr sz="1100" spc="-35" dirty="0">
                <a:solidFill>
                  <a:schemeClr val="tx1"/>
                </a:solidFill>
              </a:rPr>
              <a:t>predict </a:t>
            </a:r>
            <a:r>
              <a:rPr sz="1100" spc="-40" dirty="0">
                <a:solidFill>
                  <a:schemeClr val="tx1"/>
                </a:solidFill>
              </a:rPr>
              <a:t>the </a:t>
            </a:r>
            <a:r>
              <a:rPr sz="1100" spc="-25" dirty="0">
                <a:solidFill>
                  <a:schemeClr val="tx1"/>
                </a:solidFill>
              </a:rPr>
              <a:t>output </a:t>
            </a:r>
            <a:r>
              <a:rPr sz="1100" spc="-35" dirty="0">
                <a:solidFill>
                  <a:schemeClr val="tx1"/>
                </a:solidFill>
              </a:rPr>
              <a:t>of </a:t>
            </a:r>
            <a:r>
              <a:rPr sz="1100" spc="-55" dirty="0">
                <a:solidFill>
                  <a:schemeClr val="tx1"/>
                </a:solidFill>
              </a:rPr>
              <a:t>a  </a:t>
            </a:r>
            <a:r>
              <a:rPr sz="1100" spc="-30" dirty="0">
                <a:solidFill>
                  <a:schemeClr val="tx1"/>
                </a:solidFill>
              </a:rPr>
              <a:t>function </a:t>
            </a:r>
            <a:r>
              <a:rPr sz="1100" spc="-55" dirty="0">
                <a:solidFill>
                  <a:schemeClr val="tx1"/>
                </a:solidFill>
              </a:rPr>
              <a:t>on </a:t>
            </a:r>
            <a:r>
              <a:rPr sz="1100" spc="-45" dirty="0">
                <a:solidFill>
                  <a:schemeClr val="tx1"/>
                </a:solidFill>
              </a:rPr>
              <a:t>previously </a:t>
            </a:r>
            <a:r>
              <a:rPr sz="1100" spc="-70" dirty="0">
                <a:solidFill>
                  <a:schemeClr val="tx1"/>
                </a:solidFill>
              </a:rPr>
              <a:t>unseen </a:t>
            </a:r>
            <a:r>
              <a:rPr sz="1100" spc="-25" dirty="0">
                <a:solidFill>
                  <a:schemeClr val="tx1"/>
                </a:solidFill>
              </a:rPr>
              <a:t>input</a:t>
            </a:r>
            <a:r>
              <a:rPr sz="1100" spc="265" dirty="0">
                <a:solidFill>
                  <a:schemeClr val="tx1"/>
                </a:solidFill>
              </a:rPr>
              <a:t> </a:t>
            </a:r>
            <a:r>
              <a:rPr sz="1100" spc="-35" dirty="0">
                <a:solidFill>
                  <a:schemeClr val="tx1"/>
                </a:solidFill>
              </a:rPr>
              <a:t>data.</a:t>
            </a:r>
            <a:endParaRPr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466725" marR="344170" indent="-168275">
              <a:lnSpc>
                <a:spcPct val="100000"/>
              </a:lnSpc>
              <a:spcBef>
                <a:spcPts val="15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000" spc="-15" dirty="0">
                <a:solidFill>
                  <a:schemeClr val="tx1"/>
                </a:solidFill>
              </a:rPr>
              <a:t>The </a:t>
            </a:r>
            <a:r>
              <a:rPr sz="1000" spc="-20" dirty="0">
                <a:solidFill>
                  <a:schemeClr val="tx1"/>
                </a:solidFill>
              </a:rPr>
              <a:t>input </a:t>
            </a:r>
            <a:r>
              <a:rPr sz="1000" spc="-30" dirty="0">
                <a:solidFill>
                  <a:schemeClr val="tx1"/>
                </a:solidFill>
              </a:rPr>
              <a:t>data </a:t>
            </a:r>
            <a:r>
              <a:rPr sz="1000" spc="-65" dirty="0">
                <a:solidFill>
                  <a:schemeClr val="tx1"/>
                </a:solidFill>
              </a:rPr>
              <a:t>need </a:t>
            </a:r>
            <a:r>
              <a:rPr sz="1000" spc="-25" dirty="0">
                <a:solidFill>
                  <a:schemeClr val="tx1"/>
                </a:solidFill>
              </a:rPr>
              <a:t>not </a:t>
            </a:r>
            <a:r>
              <a:rPr sz="1000" spc="-45" dirty="0">
                <a:solidFill>
                  <a:schemeClr val="tx1"/>
                </a:solidFill>
              </a:rPr>
              <a:t>necessarily </a:t>
            </a:r>
            <a:r>
              <a:rPr sz="1000" spc="-55" dirty="0">
                <a:solidFill>
                  <a:schemeClr val="tx1"/>
                </a:solidFill>
              </a:rPr>
              <a:t>have </a:t>
            </a:r>
            <a:r>
              <a:rPr sz="1000" spc="-50" dirty="0">
                <a:solidFill>
                  <a:schemeClr val="tx1"/>
                </a:solidFill>
              </a:rPr>
              <a:t>a </a:t>
            </a:r>
            <a:r>
              <a:rPr sz="1000" spc="-35" dirty="0">
                <a:solidFill>
                  <a:schemeClr val="tx1"/>
                </a:solidFill>
              </a:rPr>
              <a:t>temporal  </a:t>
            </a:r>
            <a:r>
              <a:rPr sz="1000" spc="-40" dirty="0">
                <a:solidFill>
                  <a:schemeClr val="tx1"/>
                </a:solidFill>
              </a:rPr>
              <a:t>dimension.</a:t>
            </a:r>
            <a:endParaRPr sz="10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189230" marR="157480" indent="-177165">
              <a:lnSpc>
                <a:spcPts val="1200"/>
              </a:lnSpc>
              <a:spcBef>
                <a:spcPts val="334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80" dirty="0">
                <a:solidFill>
                  <a:schemeClr val="tx1"/>
                </a:solidFill>
              </a:rPr>
              <a:t>In </a:t>
            </a:r>
            <a:r>
              <a:rPr sz="1100" spc="-40" dirty="0">
                <a:solidFill>
                  <a:schemeClr val="tx1"/>
                </a:solidFill>
              </a:rPr>
              <a:t>Complex </a:t>
            </a:r>
            <a:r>
              <a:rPr sz="1100" spc="-30" dirty="0">
                <a:solidFill>
                  <a:schemeClr val="tx1"/>
                </a:solidFill>
              </a:rPr>
              <a:t>Event </a:t>
            </a:r>
            <a:r>
              <a:rPr sz="1100" spc="-40" dirty="0">
                <a:solidFill>
                  <a:schemeClr val="tx1"/>
                </a:solidFill>
              </a:rPr>
              <a:t>Forecasting, the </a:t>
            </a:r>
            <a:r>
              <a:rPr sz="1100" spc="-30" dirty="0">
                <a:solidFill>
                  <a:schemeClr val="tx1"/>
                </a:solidFill>
              </a:rPr>
              <a:t>task </a:t>
            </a:r>
            <a:r>
              <a:rPr sz="1100" spc="-35" dirty="0">
                <a:solidFill>
                  <a:schemeClr val="tx1"/>
                </a:solidFill>
              </a:rPr>
              <a:t>is </a:t>
            </a:r>
            <a:r>
              <a:rPr sz="1100" spc="-15" dirty="0">
                <a:solidFill>
                  <a:schemeClr val="tx1"/>
                </a:solidFill>
              </a:rPr>
              <a:t>to </a:t>
            </a:r>
            <a:r>
              <a:rPr sz="1100" spc="-35" dirty="0">
                <a:solidFill>
                  <a:schemeClr val="tx1"/>
                </a:solidFill>
              </a:rPr>
              <a:t>predict </a:t>
            </a:r>
            <a:r>
              <a:rPr sz="1100" spc="-40" dirty="0">
                <a:solidFill>
                  <a:schemeClr val="tx1"/>
                </a:solidFill>
              </a:rPr>
              <a:t>the  </a:t>
            </a:r>
            <a:r>
              <a:rPr sz="1100" spc="-35" dirty="0">
                <a:solidFill>
                  <a:srgbClr val="0000FF"/>
                </a:solidFill>
              </a:rPr>
              <a:t>temporally </a:t>
            </a:r>
            <a:r>
              <a:rPr sz="1100" spc="-40" dirty="0">
                <a:solidFill>
                  <a:srgbClr val="0000FF"/>
                </a:solidFill>
              </a:rPr>
              <a:t>future </a:t>
            </a:r>
            <a:r>
              <a:rPr sz="1100" spc="-25" dirty="0">
                <a:solidFill>
                  <a:srgbClr val="0000FF"/>
                </a:solidFill>
              </a:rPr>
              <a:t>output </a:t>
            </a:r>
            <a:r>
              <a:rPr sz="1100" spc="-35" dirty="0">
                <a:solidFill>
                  <a:schemeClr val="tx1"/>
                </a:solidFill>
              </a:rPr>
              <a:t>of </a:t>
            </a:r>
            <a:r>
              <a:rPr sz="1100" spc="-55" dirty="0">
                <a:solidFill>
                  <a:schemeClr val="tx1"/>
                </a:solidFill>
              </a:rPr>
              <a:t>a </a:t>
            </a:r>
            <a:r>
              <a:rPr sz="1100" spc="-30" dirty="0">
                <a:solidFill>
                  <a:schemeClr val="tx1"/>
                </a:solidFill>
              </a:rPr>
              <a:t>function, </a:t>
            </a:r>
            <a:r>
              <a:rPr lang="en-US" sz="1100" spc="-45" dirty="0">
                <a:solidFill>
                  <a:schemeClr val="tx1"/>
                </a:solidFill>
              </a:rPr>
              <a:t>i.e.,</a:t>
            </a:r>
            <a:r>
              <a:rPr sz="1100" spc="-45" dirty="0">
                <a:solidFill>
                  <a:schemeClr val="tx1"/>
                </a:solidFill>
              </a:rPr>
              <a:t> </a:t>
            </a:r>
            <a:r>
              <a:rPr sz="1100" spc="-40" dirty="0">
                <a:solidFill>
                  <a:schemeClr val="tx1"/>
                </a:solidFill>
              </a:rPr>
              <a:t>the future  </a:t>
            </a:r>
            <a:r>
              <a:rPr sz="1100" spc="-45" dirty="0">
                <a:solidFill>
                  <a:schemeClr val="tx1"/>
                </a:solidFill>
              </a:rPr>
              <a:t>occurrence </a:t>
            </a:r>
            <a:r>
              <a:rPr sz="1100" spc="-35" dirty="0">
                <a:solidFill>
                  <a:schemeClr val="tx1"/>
                </a:solidFill>
              </a:rPr>
              <a:t>of </a:t>
            </a:r>
            <a:r>
              <a:rPr sz="1100" spc="-55" dirty="0">
                <a:solidFill>
                  <a:schemeClr val="tx1"/>
                </a:solidFill>
              </a:rPr>
              <a:t>an</a:t>
            </a:r>
            <a:r>
              <a:rPr sz="1100" spc="75" dirty="0">
                <a:solidFill>
                  <a:schemeClr val="tx1"/>
                </a:solidFill>
              </a:rPr>
              <a:t> </a:t>
            </a:r>
            <a:r>
              <a:rPr sz="1100" spc="-50" dirty="0">
                <a:solidFill>
                  <a:schemeClr val="tx1"/>
                </a:solidFill>
              </a:rPr>
              <a:t>event.</a:t>
            </a:r>
            <a:endParaRPr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299085">
              <a:lnSpc>
                <a:spcPts val="1200"/>
              </a:lnSpc>
              <a:spcBef>
                <a:spcPts val="15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000" spc="-10" dirty="0">
                <a:solidFill>
                  <a:srgbClr val="0000FF"/>
                </a:solidFill>
              </a:rPr>
              <a:t>Time </a:t>
            </a:r>
            <a:r>
              <a:rPr sz="1000" spc="-30" dirty="0">
                <a:solidFill>
                  <a:srgbClr val="0000FF"/>
                </a:solidFill>
              </a:rPr>
              <a:t>is </a:t>
            </a:r>
            <a:r>
              <a:rPr sz="1000" spc="-35" dirty="0">
                <a:solidFill>
                  <a:srgbClr val="0000FF"/>
                </a:solidFill>
              </a:rPr>
              <a:t>thus </a:t>
            </a:r>
            <a:r>
              <a:rPr sz="1000" spc="-50" dirty="0">
                <a:solidFill>
                  <a:srgbClr val="0000FF"/>
                </a:solidFill>
              </a:rPr>
              <a:t>a </a:t>
            </a:r>
            <a:r>
              <a:rPr sz="1000" spc="-20" dirty="0">
                <a:solidFill>
                  <a:srgbClr val="0000FF"/>
                </a:solidFill>
              </a:rPr>
              <a:t>crucial</a:t>
            </a:r>
            <a:r>
              <a:rPr sz="1000" spc="185" dirty="0">
                <a:solidFill>
                  <a:srgbClr val="0000FF"/>
                </a:solidFill>
              </a:rPr>
              <a:t> </a:t>
            </a:r>
            <a:r>
              <a:rPr sz="1000" spc="-35" dirty="0">
                <a:solidFill>
                  <a:srgbClr val="0000FF"/>
                </a:solidFill>
              </a:rPr>
              <a:t>component</a:t>
            </a:r>
            <a:r>
              <a:rPr sz="1000" spc="-35" dirty="0"/>
              <a:t>.</a:t>
            </a:r>
            <a:endParaRPr sz="1000" dirty="0">
              <a:latin typeface="Lucida Sans Unicode"/>
              <a:cs typeface="Lucida Sans Unicode"/>
            </a:endParaRPr>
          </a:p>
          <a:p>
            <a:pPr marL="466725" marR="32384" indent="-168275">
              <a:lnSpc>
                <a:spcPts val="1200"/>
              </a:lnSpc>
              <a:spcBef>
                <a:spcPts val="3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   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000" spc="-25" dirty="0">
                <a:solidFill>
                  <a:schemeClr val="tx1"/>
                </a:solidFill>
              </a:rPr>
              <a:t>From </a:t>
            </a:r>
            <a:r>
              <a:rPr sz="1000" spc="-35" dirty="0">
                <a:solidFill>
                  <a:schemeClr val="tx1"/>
                </a:solidFill>
              </a:rPr>
              <a:t>the </a:t>
            </a:r>
            <a:r>
              <a:rPr sz="1000" spc="-25" dirty="0">
                <a:solidFill>
                  <a:schemeClr val="tx1"/>
                </a:solidFill>
              </a:rPr>
              <a:t>(current) </a:t>
            </a:r>
            <a:r>
              <a:rPr sz="1000" spc="-20" dirty="0">
                <a:solidFill>
                  <a:schemeClr val="tx1"/>
                </a:solidFill>
              </a:rPr>
              <a:t>timepoint </a:t>
            </a:r>
            <a:r>
              <a:rPr sz="1000" spc="-60" dirty="0">
                <a:solidFill>
                  <a:schemeClr val="tx1"/>
                </a:solidFill>
              </a:rPr>
              <a:t>where </a:t>
            </a:r>
            <a:r>
              <a:rPr sz="1000" spc="-50" dirty="0">
                <a:solidFill>
                  <a:schemeClr val="tx1"/>
                </a:solidFill>
              </a:rPr>
              <a:t>a </a:t>
            </a:r>
            <a:r>
              <a:rPr sz="1000" spc="-40" dirty="0">
                <a:solidFill>
                  <a:schemeClr val="tx1"/>
                </a:solidFill>
              </a:rPr>
              <a:t>forecast </a:t>
            </a:r>
            <a:r>
              <a:rPr sz="1000" spc="-30" dirty="0">
                <a:solidFill>
                  <a:schemeClr val="tx1"/>
                </a:solidFill>
              </a:rPr>
              <a:t>is </a:t>
            </a:r>
            <a:r>
              <a:rPr sz="1000" spc="-45" dirty="0">
                <a:solidFill>
                  <a:schemeClr val="tx1"/>
                </a:solidFill>
              </a:rPr>
              <a:t>produced</a:t>
            </a:r>
            <a:r>
              <a:rPr lang="en-US" sz="1000" spc="-45" dirty="0">
                <a:solidFill>
                  <a:schemeClr val="tx1"/>
                </a:solidFill>
              </a:rPr>
              <a:t>  </a:t>
            </a:r>
            <a:r>
              <a:rPr sz="1000" spc="-10" dirty="0">
                <a:solidFill>
                  <a:schemeClr val="tx1"/>
                </a:solidFill>
              </a:rPr>
              <a:t>until </a:t>
            </a:r>
            <a:r>
              <a:rPr sz="1000" spc="-35" dirty="0">
                <a:solidFill>
                  <a:schemeClr val="tx1"/>
                </a:solidFill>
              </a:rPr>
              <a:t>the </a:t>
            </a:r>
            <a:r>
              <a:rPr sz="1000" spc="-25" dirty="0">
                <a:solidFill>
                  <a:schemeClr val="tx1"/>
                </a:solidFill>
              </a:rPr>
              <a:t>(future) </a:t>
            </a:r>
            <a:r>
              <a:rPr sz="1000" spc="-20" dirty="0">
                <a:solidFill>
                  <a:schemeClr val="tx1"/>
                </a:solidFill>
              </a:rPr>
              <a:t>timepoint </a:t>
            </a:r>
            <a:r>
              <a:rPr sz="1000" spc="-40" dirty="0">
                <a:solidFill>
                  <a:schemeClr val="tx1"/>
                </a:solidFill>
              </a:rPr>
              <a:t>for </a:t>
            </a:r>
            <a:r>
              <a:rPr sz="1000" spc="-35" dirty="0">
                <a:solidFill>
                  <a:schemeClr val="tx1"/>
                </a:solidFill>
              </a:rPr>
              <a:t>which </a:t>
            </a:r>
            <a:r>
              <a:rPr sz="1000" spc="-90" dirty="0">
                <a:solidFill>
                  <a:schemeClr val="tx1"/>
                </a:solidFill>
              </a:rPr>
              <a:t>we </a:t>
            </a:r>
            <a:r>
              <a:rPr sz="1000" spc="-15" dirty="0">
                <a:solidFill>
                  <a:schemeClr val="tx1"/>
                </a:solidFill>
              </a:rPr>
              <a:t>try </a:t>
            </a:r>
            <a:r>
              <a:rPr sz="1000" spc="-10" dirty="0">
                <a:solidFill>
                  <a:schemeClr val="tx1"/>
                </a:solidFill>
              </a:rPr>
              <a:t>to </a:t>
            </a:r>
            <a:r>
              <a:rPr sz="1000" spc="-60" dirty="0">
                <a:solidFill>
                  <a:schemeClr val="tx1"/>
                </a:solidFill>
              </a:rPr>
              <a:t>make </a:t>
            </a:r>
            <a:r>
              <a:rPr sz="1000" spc="-50" dirty="0">
                <a:solidFill>
                  <a:schemeClr val="tx1"/>
                </a:solidFill>
              </a:rPr>
              <a:t>a  </a:t>
            </a:r>
            <a:r>
              <a:rPr sz="1000" spc="-40" dirty="0">
                <a:solidFill>
                  <a:schemeClr val="tx1"/>
                </a:solidFill>
              </a:rPr>
              <a:t>forecast, </a:t>
            </a:r>
            <a:r>
              <a:rPr sz="1000" spc="-45" dirty="0">
                <a:solidFill>
                  <a:schemeClr val="tx1"/>
                </a:solidFill>
              </a:rPr>
              <a:t>no </a:t>
            </a:r>
            <a:r>
              <a:rPr sz="1000" spc="-30" dirty="0">
                <a:solidFill>
                  <a:schemeClr val="tx1"/>
                </a:solidFill>
              </a:rPr>
              <a:t>data is</a:t>
            </a:r>
            <a:r>
              <a:rPr sz="1000" spc="170" dirty="0">
                <a:solidFill>
                  <a:schemeClr val="tx1"/>
                </a:solidFill>
              </a:rPr>
              <a:t> </a:t>
            </a:r>
            <a:r>
              <a:rPr sz="1000" spc="-35" dirty="0">
                <a:solidFill>
                  <a:schemeClr val="tx1"/>
                </a:solidFill>
              </a:rPr>
              <a:t>available.</a:t>
            </a:r>
            <a:endParaRPr sz="1000" dirty="0">
              <a:solidFill>
                <a:schemeClr val="tx1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CB91B88-2BAD-A700-2C76-B2189B1036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41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75" dirty="0"/>
              <a:t>vs </a:t>
            </a:r>
            <a:r>
              <a:rPr spc="-25" dirty="0"/>
              <a:t>Machine</a:t>
            </a:r>
            <a:r>
              <a:rPr spc="330" dirty="0"/>
              <a:t> </a:t>
            </a:r>
            <a:r>
              <a:rPr spc="-50" dirty="0"/>
              <a:t>Learning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294" y="785736"/>
            <a:ext cx="379158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0" dirty="0">
                <a:latin typeface="Tahoma"/>
                <a:cs typeface="Tahoma"/>
              </a:rPr>
              <a:t>We </a:t>
            </a:r>
            <a:r>
              <a:rPr sz="1100" spc="-65" dirty="0">
                <a:latin typeface="Tahoma"/>
                <a:cs typeface="Tahoma"/>
              </a:rPr>
              <a:t>have </a:t>
            </a:r>
            <a:r>
              <a:rPr sz="1100" spc="-50" dirty="0">
                <a:solidFill>
                  <a:srgbClr val="0000FF"/>
                </a:solidFill>
                <a:latin typeface="Tahoma"/>
                <a:cs typeface="Tahoma"/>
              </a:rPr>
              <a:t>Deep </a:t>
            </a:r>
            <a:r>
              <a:rPr sz="1100" spc="-40" dirty="0">
                <a:solidFill>
                  <a:srgbClr val="0000FF"/>
                </a:solidFill>
                <a:latin typeface="Tahoma"/>
                <a:cs typeface="Tahoma"/>
              </a:rPr>
              <a:t>Learning </a:t>
            </a:r>
            <a:r>
              <a:rPr sz="1100" spc="-50" dirty="0">
                <a:latin typeface="Tahoma"/>
                <a:cs typeface="Tahoma"/>
              </a:rPr>
              <a:t>and </a:t>
            </a:r>
            <a:r>
              <a:rPr sz="1100" spc="15" dirty="0">
                <a:latin typeface="Tahoma"/>
                <a:cs typeface="Tahoma"/>
              </a:rPr>
              <a:t>it </a:t>
            </a:r>
            <a:r>
              <a:rPr sz="1100" spc="-80" dirty="0">
                <a:latin typeface="Tahoma"/>
                <a:cs typeface="Tahoma"/>
              </a:rPr>
              <a:t>seems </a:t>
            </a:r>
            <a:r>
              <a:rPr sz="1100" spc="-15" dirty="0">
                <a:latin typeface="Tahoma"/>
                <a:cs typeface="Tahoma"/>
              </a:rPr>
              <a:t>to </a:t>
            </a:r>
            <a:r>
              <a:rPr sz="1100" spc="-55" dirty="0">
                <a:latin typeface="Tahoma"/>
                <a:cs typeface="Tahoma"/>
              </a:rPr>
              <a:t>work.  </a:t>
            </a:r>
            <a:r>
              <a:rPr sz="1100" spc="-30" dirty="0">
                <a:latin typeface="Tahoma"/>
                <a:cs typeface="Tahoma"/>
              </a:rPr>
              <a:t>Can </a:t>
            </a:r>
            <a:r>
              <a:rPr sz="1100" spc="-100" dirty="0">
                <a:latin typeface="Tahoma"/>
                <a:cs typeface="Tahoma"/>
              </a:rPr>
              <a:t>we </a:t>
            </a:r>
            <a:r>
              <a:rPr sz="1100" spc="-60" dirty="0">
                <a:latin typeface="Tahoma"/>
                <a:cs typeface="Tahoma"/>
              </a:rPr>
              <a:t>go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-55" dirty="0">
                <a:latin typeface="Tahoma"/>
                <a:cs typeface="Tahoma"/>
              </a:rPr>
              <a:t>home?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8C2B51A-68EB-C5A7-D95E-74D8DCB7F29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42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75" dirty="0"/>
              <a:t>vs </a:t>
            </a:r>
            <a:r>
              <a:rPr spc="-25" dirty="0"/>
              <a:t>Machine</a:t>
            </a:r>
            <a:r>
              <a:rPr spc="330" dirty="0"/>
              <a:t> </a:t>
            </a:r>
            <a:r>
              <a:rPr spc="-50" dirty="0"/>
              <a:t>Learning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294" y="711339"/>
            <a:ext cx="3791585" cy="720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0" dirty="0">
                <a:latin typeface="Tahoma"/>
                <a:cs typeface="Tahoma"/>
              </a:rPr>
              <a:t>We </a:t>
            </a:r>
            <a:r>
              <a:rPr sz="1100" spc="-65" dirty="0">
                <a:latin typeface="Tahoma"/>
                <a:cs typeface="Tahoma"/>
              </a:rPr>
              <a:t>have </a:t>
            </a:r>
            <a:r>
              <a:rPr sz="1100" spc="-50" dirty="0">
                <a:solidFill>
                  <a:srgbClr val="0000FF"/>
                </a:solidFill>
                <a:latin typeface="Tahoma"/>
                <a:cs typeface="Tahoma"/>
              </a:rPr>
              <a:t>Deep </a:t>
            </a:r>
            <a:r>
              <a:rPr sz="1100" spc="-40" dirty="0">
                <a:solidFill>
                  <a:srgbClr val="0000FF"/>
                </a:solidFill>
                <a:latin typeface="Tahoma"/>
                <a:cs typeface="Tahoma"/>
              </a:rPr>
              <a:t>Learning </a:t>
            </a:r>
            <a:r>
              <a:rPr sz="1100" spc="-50" dirty="0">
                <a:latin typeface="Tahoma"/>
                <a:cs typeface="Tahoma"/>
              </a:rPr>
              <a:t>and </a:t>
            </a:r>
            <a:r>
              <a:rPr sz="1100" spc="15" dirty="0">
                <a:latin typeface="Tahoma"/>
                <a:cs typeface="Tahoma"/>
              </a:rPr>
              <a:t>it </a:t>
            </a:r>
            <a:r>
              <a:rPr sz="1100" spc="-80" dirty="0">
                <a:latin typeface="Tahoma"/>
                <a:cs typeface="Tahoma"/>
              </a:rPr>
              <a:t>seems </a:t>
            </a:r>
            <a:r>
              <a:rPr sz="1100" spc="-15" dirty="0">
                <a:latin typeface="Tahoma"/>
                <a:cs typeface="Tahoma"/>
              </a:rPr>
              <a:t>to </a:t>
            </a:r>
            <a:r>
              <a:rPr sz="1100" spc="-55" dirty="0">
                <a:latin typeface="Tahoma"/>
                <a:cs typeface="Tahoma"/>
              </a:rPr>
              <a:t>work.  </a:t>
            </a:r>
            <a:r>
              <a:rPr sz="1100" spc="-30" dirty="0">
                <a:latin typeface="Tahoma"/>
                <a:cs typeface="Tahoma"/>
              </a:rPr>
              <a:t>Can </a:t>
            </a:r>
            <a:r>
              <a:rPr sz="1100" spc="-100" dirty="0">
                <a:latin typeface="Tahoma"/>
                <a:cs typeface="Tahoma"/>
              </a:rPr>
              <a:t>we </a:t>
            </a:r>
            <a:r>
              <a:rPr sz="1100" spc="-60" dirty="0">
                <a:latin typeface="Tahoma"/>
                <a:cs typeface="Tahoma"/>
              </a:rPr>
              <a:t>go  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-55" dirty="0">
                <a:latin typeface="Tahoma"/>
                <a:cs typeface="Tahoma"/>
              </a:rPr>
              <a:t>home?</a:t>
            </a:r>
            <a:endParaRPr sz="11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spc="-40" dirty="0">
                <a:solidFill>
                  <a:srgbClr val="0000FF"/>
                </a:solidFill>
                <a:latin typeface="Tahoma"/>
                <a:cs typeface="Tahoma"/>
              </a:rPr>
              <a:t>Complex </a:t>
            </a:r>
            <a:r>
              <a:rPr sz="1100" spc="-55" dirty="0">
                <a:solidFill>
                  <a:srgbClr val="0000FF"/>
                </a:solidFill>
                <a:latin typeface="Tahoma"/>
                <a:cs typeface="Tahoma"/>
              </a:rPr>
              <a:t>event</a:t>
            </a:r>
            <a:r>
              <a:rPr sz="1100" spc="5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1100" spc="-50" dirty="0">
                <a:solidFill>
                  <a:srgbClr val="0000FF"/>
                </a:solidFill>
                <a:latin typeface="Tahoma"/>
                <a:cs typeface="Tahoma"/>
              </a:rPr>
              <a:t>forecasting</a:t>
            </a:r>
            <a:r>
              <a:rPr sz="1100" spc="-50" dirty="0">
                <a:latin typeface="Tahoma"/>
                <a:cs typeface="Tahoma"/>
              </a:rPr>
              <a:t>:</a:t>
            </a:r>
            <a:endParaRPr sz="1100" dirty="0">
              <a:latin typeface="Tahoma"/>
              <a:cs typeface="Tahoma"/>
            </a:endParaRPr>
          </a:p>
          <a:p>
            <a:pPr marL="112395">
              <a:lnSpc>
                <a:spcPct val="100000"/>
              </a:lnSpc>
              <a:spcBef>
                <a:spcPts val="33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100" spc="-35" dirty="0">
                <a:latin typeface="Tahoma"/>
                <a:cs typeface="Tahoma"/>
              </a:rPr>
              <a:t>Formal </a:t>
            </a:r>
            <a:r>
              <a:rPr sz="1100" spc="-65" dirty="0">
                <a:latin typeface="Tahoma"/>
                <a:cs typeface="Tahoma"/>
              </a:rPr>
              <a:t>semantics</a:t>
            </a:r>
            <a:r>
              <a:rPr sz="1200" spc="-97" baseline="27777" dirty="0">
                <a:latin typeface="Lucida Sans Unicode"/>
                <a:cs typeface="Lucida Sans Unicode"/>
              </a:rPr>
              <a:t>∗  </a:t>
            </a:r>
            <a:r>
              <a:rPr sz="1100" spc="-45" dirty="0">
                <a:latin typeface="Tahoma"/>
                <a:cs typeface="Tahoma"/>
              </a:rPr>
              <a:t>for </a:t>
            </a:r>
            <a:r>
              <a:rPr sz="1100" spc="-40" dirty="0">
                <a:latin typeface="Tahoma"/>
                <a:cs typeface="Tahoma"/>
              </a:rPr>
              <a:t>trustworthy</a:t>
            </a:r>
            <a:r>
              <a:rPr sz="1100" spc="170" dirty="0">
                <a:latin typeface="Tahoma"/>
                <a:cs typeface="Tahoma"/>
              </a:rPr>
              <a:t> </a:t>
            </a:r>
            <a:r>
              <a:rPr sz="1100" spc="-50" dirty="0">
                <a:latin typeface="Tahoma"/>
                <a:cs typeface="Tahoma"/>
              </a:rPr>
              <a:t>models.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4" y="3082747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7294" y="3098737"/>
            <a:ext cx="3848735" cy="23749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indent="159385">
              <a:lnSpc>
                <a:spcPts val="700"/>
              </a:lnSpc>
              <a:spcBef>
                <a:spcPts val="360"/>
              </a:spcBef>
            </a:pPr>
            <a:r>
              <a:rPr sz="900" spc="-60" baseline="37037" dirty="0">
                <a:latin typeface="Lucida Sans Unicode"/>
                <a:cs typeface="Lucida Sans Unicode"/>
              </a:rPr>
              <a:t>∗</a:t>
            </a:r>
            <a:r>
              <a:rPr sz="600" spc="-40" dirty="0">
                <a:latin typeface="Arial"/>
                <a:cs typeface="Arial"/>
              </a:rPr>
              <a:t>Grez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spc="20" dirty="0">
                <a:latin typeface="Arial"/>
                <a:cs typeface="Arial"/>
              </a:rPr>
              <a:t>A </a:t>
            </a:r>
            <a:r>
              <a:rPr sz="600" spc="-10" dirty="0">
                <a:latin typeface="Arial"/>
                <a:cs typeface="Arial"/>
              </a:rPr>
              <a:t>Formal </a:t>
            </a:r>
            <a:r>
              <a:rPr sz="600" spc="-15" dirty="0">
                <a:latin typeface="Arial"/>
                <a:cs typeface="Arial"/>
              </a:rPr>
              <a:t>Framework </a:t>
            </a:r>
            <a:r>
              <a:rPr sz="600" dirty="0">
                <a:latin typeface="Arial"/>
                <a:cs typeface="Arial"/>
              </a:rPr>
              <a:t>for </a:t>
            </a:r>
            <a:r>
              <a:rPr sz="600" spc="-20" dirty="0">
                <a:latin typeface="Arial"/>
                <a:cs typeface="Arial"/>
              </a:rPr>
              <a:t>Complex </a:t>
            </a:r>
            <a:r>
              <a:rPr sz="600" spc="-5" dirty="0">
                <a:latin typeface="Arial"/>
                <a:cs typeface="Arial"/>
              </a:rPr>
              <a:t>Event Recognition. </a:t>
            </a:r>
            <a:r>
              <a:rPr sz="600" spc="5" dirty="0">
                <a:latin typeface="Arial"/>
                <a:cs typeface="Arial"/>
              </a:rPr>
              <a:t>ACM </a:t>
            </a:r>
            <a:r>
              <a:rPr sz="600" spc="-10" dirty="0">
                <a:latin typeface="Arial"/>
                <a:cs typeface="Arial"/>
              </a:rPr>
              <a:t>Transactions </a:t>
            </a:r>
            <a:r>
              <a:rPr sz="600" spc="-15" dirty="0">
                <a:latin typeface="Arial"/>
                <a:cs typeface="Arial"/>
              </a:rPr>
              <a:t>on Database </a:t>
            </a:r>
            <a:r>
              <a:rPr sz="600" spc="-20" dirty="0">
                <a:latin typeface="Arial"/>
                <a:cs typeface="Arial"/>
              </a:rPr>
              <a:t>Systems,  </a:t>
            </a:r>
            <a:r>
              <a:rPr sz="600" spc="-15" dirty="0">
                <a:latin typeface="Arial"/>
                <a:cs typeface="Arial"/>
              </a:rPr>
              <a:t>2021.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4CE9638-4B93-3F0C-8BAE-4C1494E0E0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43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75" dirty="0"/>
              <a:t>vs </a:t>
            </a:r>
            <a:r>
              <a:rPr spc="-25" dirty="0"/>
              <a:t>Machine</a:t>
            </a:r>
            <a:r>
              <a:rPr spc="330" dirty="0"/>
              <a:t> </a:t>
            </a:r>
            <a:r>
              <a:rPr spc="-50" dirty="0"/>
              <a:t>Learning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294" y="711339"/>
            <a:ext cx="3791585" cy="9464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0" dirty="0">
                <a:latin typeface="Tahoma"/>
                <a:cs typeface="Tahoma"/>
              </a:rPr>
              <a:t>We </a:t>
            </a:r>
            <a:r>
              <a:rPr sz="1100" spc="-65" dirty="0">
                <a:latin typeface="Tahoma"/>
                <a:cs typeface="Tahoma"/>
              </a:rPr>
              <a:t>have </a:t>
            </a:r>
            <a:r>
              <a:rPr sz="1100" spc="-50" dirty="0">
                <a:solidFill>
                  <a:srgbClr val="0000FF"/>
                </a:solidFill>
                <a:latin typeface="Tahoma"/>
                <a:cs typeface="Tahoma"/>
              </a:rPr>
              <a:t>Deep </a:t>
            </a:r>
            <a:r>
              <a:rPr sz="1100" spc="-40" dirty="0">
                <a:solidFill>
                  <a:srgbClr val="0000FF"/>
                </a:solidFill>
                <a:latin typeface="Tahoma"/>
                <a:cs typeface="Tahoma"/>
              </a:rPr>
              <a:t>Learning </a:t>
            </a:r>
            <a:r>
              <a:rPr sz="1100" spc="-50" dirty="0">
                <a:latin typeface="Tahoma"/>
                <a:cs typeface="Tahoma"/>
              </a:rPr>
              <a:t>and </a:t>
            </a:r>
            <a:r>
              <a:rPr sz="1100" spc="15" dirty="0">
                <a:latin typeface="Tahoma"/>
                <a:cs typeface="Tahoma"/>
              </a:rPr>
              <a:t>it </a:t>
            </a:r>
            <a:r>
              <a:rPr sz="1100" spc="-80" dirty="0">
                <a:latin typeface="Tahoma"/>
                <a:cs typeface="Tahoma"/>
              </a:rPr>
              <a:t>seems </a:t>
            </a:r>
            <a:r>
              <a:rPr sz="1100" spc="-15" dirty="0">
                <a:latin typeface="Tahoma"/>
                <a:cs typeface="Tahoma"/>
              </a:rPr>
              <a:t>to </a:t>
            </a:r>
            <a:r>
              <a:rPr sz="1100" spc="-55" dirty="0">
                <a:latin typeface="Tahoma"/>
                <a:cs typeface="Tahoma"/>
              </a:rPr>
              <a:t>work.  </a:t>
            </a:r>
            <a:r>
              <a:rPr sz="1100" spc="-30" dirty="0">
                <a:latin typeface="Tahoma"/>
                <a:cs typeface="Tahoma"/>
              </a:rPr>
              <a:t>Can </a:t>
            </a:r>
            <a:r>
              <a:rPr sz="1100" spc="-100" dirty="0">
                <a:latin typeface="Tahoma"/>
                <a:cs typeface="Tahoma"/>
              </a:rPr>
              <a:t>we </a:t>
            </a:r>
            <a:r>
              <a:rPr sz="1100" spc="-60" dirty="0">
                <a:latin typeface="Tahoma"/>
                <a:cs typeface="Tahoma"/>
              </a:rPr>
              <a:t>go  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-55" dirty="0">
                <a:latin typeface="Tahoma"/>
                <a:cs typeface="Tahoma"/>
              </a:rPr>
              <a:t>home?</a:t>
            </a:r>
            <a:endParaRPr sz="11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spc="-40" dirty="0">
                <a:solidFill>
                  <a:srgbClr val="0000FF"/>
                </a:solidFill>
                <a:latin typeface="Tahoma"/>
                <a:cs typeface="Tahoma"/>
              </a:rPr>
              <a:t>Complex </a:t>
            </a:r>
            <a:r>
              <a:rPr sz="1100" spc="-55" dirty="0">
                <a:solidFill>
                  <a:srgbClr val="0000FF"/>
                </a:solidFill>
                <a:latin typeface="Tahoma"/>
                <a:cs typeface="Tahoma"/>
              </a:rPr>
              <a:t>event</a:t>
            </a:r>
            <a:r>
              <a:rPr sz="1100" spc="5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1100" spc="-50" dirty="0">
                <a:solidFill>
                  <a:srgbClr val="0000FF"/>
                </a:solidFill>
                <a:latin typeface="Tahoma"/>
                <a:cs typeface="Tahoma"/>
              </a:rPr>
              <a:t>forecasting</a:t>
            </a:r>
            <a:r>
              <a:rPr sz="1100" spc="-50" dirty="0">
                <a:latin typeface="Tahoma"/>
                <a:cs typeface="Tahoma"/>
              </a:rPr>
              <a:t>:</a:t>
            </a:r>
            <a:endParaRPr sz="1100" dirty="0">
              <a:latin typeface="Tahoma"/>
              <a:cs typeface="Tahoma"/>
            </a:endParaRPr>
          </a:p>
          <a:p>
            <a:pPr marL="112395">
              <a:lnSpc>
                <a:spcPct val="100000"/>
              </a:lnSpc>
              <a:spcBef>
                <a:spcPts val="33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100" spc="-35" dirty="0">
                <a:latin typeface="Tahoma"/>
                <a:cs typeface="Tahoma"/>
              </a:rPr>
              <a:t>Formal </a:t>
            </a:r>
            <a:r>
              <a:rPr sz="1100" spc="-65" dirty="0">
                <a:latin typeface="Tahoma"/>
                <a:cs typeface="Tahoma"/>
              </a:rPr>
              <a:t>semantics</a:t>
            </a:r>
            <a:r>
              <a:rPr sz="1200" spc="-97" baseline="27777" dirty="0">
                <a:latin typeface="Lucida Sans Unicode"/>
                <a:cs typeface="Lucida Sans Unicode"/>
              </a:rPr>
              <a:t>∗  </a:t>
            </a:r>
            <a:r>
              <a:rPr sz="1100" spc="-45" dirty="0">
                <a:latin typeface="Tahoma"/>
                <a:cs typeface="Tahoma"/>
              </a:rPr>
              <a:t>for </a:t>
            </a:r>
            <a:r>
              <a:rPr sz="1100" spc="-40" dirty="0">
                <a:latin typeface="Tahoma"/>
                <a:cs typeface="Tahoma"/>
              </a:rPr>
              <a:t>trustworthy</a:t>
            </a:r>
            <a:r>
              <a:rPr sz="1100" spc="170" dirty="0">
                <a:latin typeface="Tahoma"/>
                <a:cs typeface="Tahoma"/>
              </a:rPr>
              <a:t> </a:t>
            </a:r>
            <a:r>
              <a:rPr sz="1100" spc="-50" dirty="0">
                <a:latin typeface="Tahoma"/>
                <a:cs typeface="Tahoma"/>
              </a:rPr>
              <a:t>models.</a:t>
            </a:r>
            <a:endParaRPr sz="1100" dirty="0">
              <a:latin typeface="Tahoma"/>
              <a:cs typeface="Tahoma"/>
            </a:endParaRPr>
          </a:p>
          <a:p>
            <a:pPr marL="112395">
              <a:lnSpc>
                <a:spcPct val="100000"/>
              </a:lnSpc>
              <a:spcBef>
                <a:spcPts val="33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100" spc="-25" dirty="0">
                <a:latin typeface="Tahoma"/>
                <a:cs typeface="Tahoma"/>
              </a:rPr>
              <a:t>Explanation </a:t>
            </a:r>
            <a:r>
              <a:rPr sz="1100" spc="90" dirty="0">
                <a:latin typeface="Tahoma"/>
                <a:cs typeface="Tahoma"/>
              </a:rPr>
              <a:t>— </a:t>
            </a:r>
            <a:r>
              <a:rPr sz="1100" spc="-60" dirty="0">
                <a:latin typeface="Tahoma"/>
                <a:cs typeface="Tahoma"/>
              </a:rPr>
              <a:t>why </a:t>
            </a:r>
            <a:r>
              <a:rPr sz="1100" spc="-30" dirty="0">
                <a:latin typeface="Tahoma"/>
                <a:cs typeface="Tahoma"/>
              </a:rPr>
              <a:t>did </a:t>
            </a:r>
            <a:r>
              <a:rPr sz="1100" spc="-105" dirty="0">
                <a:latin typeface="Tahoma"/>
                <a:cs typeface="Tahoma"/>
              </a:rPr>
              <a:t>we  </a:t>
            </a:r>
            <a:r>
              <a:rPr sz="1100" spc="-45" dirty="0">
                <a:latin typeface="Tahoma"/>
                <a:cs typeface="Tahoma"/>
              </a:rPr>
              <a:t>forecast </a:t>
            </a:r>
            <a:r>
              <a:rPr sz="1100" spc="-55" dirty="0">
                <a:latin typeface="Tahoma"/>
                <a:cs typeface="Tahoma"/>
              </a:rPr>
              <a:t>a </a:t>
            </a:r>
            <a:r>
              <a:rPr sz="1100" spc="-45" dirty="0">
                <a:latin typeface="Tahoma"/>
                <a:cs typeface="Tahoma"/>
              </a:rPr>
              <a:t>complex</a:t>
            </a:r>
            <a:r>
              <a:rPr sz="1100" spc="85" dirty="0">
                <a:latin typeface="Tahoma"/>
                <a:cs typeface="Tahoma"/>
              </a:rPr>
              <a:t> </a:t>
            </a:r>
            <a:r>
              <a:rPr sz="1100" spc="-45" dirty="0">
                <a:latin typeface="Tahoma"/>
                <a:cs typeface="Tahoma"/>
              </a:rPr>
              <a:t>event?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4" y="3082747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7294" y="3098737"/>
            <a:ext cx="3848735" cy="23749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indent="159385">
              <a:lnSpc>
                <a:spcPts val="700"/>
              </a:lnSpc>
              <a:spcBef>
                <a:spcPts val="360"/>
              </a:spcBef>
            </a:pPr>
            <a:r>
              <a:rPr sz="900" spc="-60" baseline="37037" dirty="0">
                <a:latin typeface="Lucida Sans Unicode"/>
                <a:cs typeface="Lucida Sans Unicode"/>
              </a:rPr>
              <a:t>∗</a:t>
            </a:r>
            <a:r>
              <a:rPr sz="600" spc="-40" dirty="0">
                <a:latin typeface="Arial"/>
                <a:cs typeface="Arial"/>
              </a:rPr>
              <a:t>Grez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spc="20" dirty="0">
                <a:latin typeface="Arial"/>
                <a:cs typeface="Arial"/>
              </a:rPr>
              <a:t>A </a:t>
            </a:r>
            <a:r>
              <a:rPr sz="600" spc="-10" dirty="0">
                <a:latin typeface="Arial"/>
                <a:cs typeface="Arial"/>
              </a:rPr>
              <a:t>Formal </a:t>
            </a:r>
            <a:r>
              <a:rPr sz="600" spc="-15" dirty="0">
                <a:latin typeface="Arial"/>
                <a:cs typeface="Arial"/>
              </a:rPr>
              <a:t>Framework </a:t>
            </a:r>
            <a:r>
              <a:rPr sz="600" dirty="0">
                <a:latin typeface="Arial"/>
                <a:cs typeface="Arial"/>
              </a:rPr>
              <a:t>for </a:t>
            </a:r>
            <a:r>
              <a:rPr sz="600" spc="-20" dirty="0">
                <a:latin typeface="Arial"/>
                <a:cs typeface="Arial"/>
              </a:rPr>
              <a:t>Complex </a:t>
            </a:r>
            <a:r>
              <a:rPr sz="600" spc="-5" dirty="0">
                <a:latin typeface="Arial"/>
                <a:cs typeface="Arial"/>
              </a:rPr>
              <a:t>Event Recognition. </a:t>
            </a:r>
            <a:r>
              <a:rPr sz="600" spc="5" dirty="0">
                <a:latin typeface="Arial"/>
                <a:cs typeface="Arial"/>
              </a:rPr>
              <a:t>ACM </a:t>
            </a:r>
            <a:r>
              <a:rPr sz="600" spc="-10" dirty="0">
                <a:latin typeface="Arial"/>
                <a:cs typeface="Arial"/>
              </a:rPr>
              <a:t>Transactions </a:t>
            </a:r>
            <a:r>
              <a:rPr sz="600" spc="-15" dirty="0">
                <a:latin typeface="Arial"/>
                <a:cs typeface="Arial"/>
              </a:rPr>
              <a:t>on Database </a:t>
            </a:r>
            <a:r>
              <a:rPr sz="600" spc="-20" dirty="0">
                <a:latin typeface="Arial"/>
                <a:cs typeface="Arial"/>
              </a:rPr>
              <a:t>Systems,  </a:t>
            </a:r>
            <a:r>
              <a:rPr sz="600" spc="-15" dirty="0">
                <a:latin typeface="Arial"/>
                <a:cs typeface="Arial"/>
              </a:rPr>
              <a:t>2021.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09BAC85-7A25-6F73-1A4A-320FB388E7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44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75" dirty="0"/>
              <a:t>vs </a:t>
            </a:r>
            <a:r>
              <a:rPr spc="-25" dirty="0"/>
              <a:t>Machine</a:t>
            </a:r>
            <a:r>
              <a:rPr spc="330" dirty="0"/>
              <a:t> </a:t>
            </a:r>
            <a:r>
              <a:rPr spc="-50" dirty="0"/>
              <a:t>Learning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294" y="711339"/>
            <a:ext cx="3791585" cy="1490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0" dirty="0">
                <a:latin typeface="Tahoma"/>
                <a:cs typeface="Tahoma"/>
              </a:rPr>
              <a:t>We </a:t>
            </a:r>
            <a:r>
              <a:rPr sz="1100" spc="-65" dirty="0">
                <a:latin typeface="Tahoma"/>
                <a:cs typeface="Tahoma"/>
              </a:rPr>
              <a:t>have </a:t>
            </a:r>
            <a:r>
              <a:rPr sz="1100" spc="-50" dirty="0">
                <a:solidFill>
                  <a:srgbClr val="0000FF"/>
                </a:solidFill>
                <a:latin typeface="Tahoma"/>
                <a:cs typeface="Tahoma"/>
              </a:rPr>
              <a:t>Deep </a:t>
            </a:r>
            <a:r>
              <a:rPr sz="1100" spc="-40" dirty="0">
                <a:solidFill>
                  <a:srgbClr val="0000FF"/>
                </a:solidFill>
                <a:latin typeface="Tahoma"/>
                <a:cs typeface="Tahoma"/>
              </a:rPr>
              <a:t>Learning </a:t>
            </a:r>
            <a:r>
              <a:rPr sz="1100" spc="-50" dirty="0">
                <a:latin typeface="Tahoma"/>
                <a:cs typeface="Tahoma"/>
              </a:rPr>
              <a:t>and </a:t>
            </a:r>
            <a:r>
              <a:rPr sz="1100" spc="15" dirty="0">
                <a:latin typeface="Tahoma"/>
                <a:cs typeface="Tahoma"/>
              </a:rPr>
              <a:t>it </a:t>
            </a:r>
            <a:r>
              <a:rPr sz="1100" spc="-80" dirty="0">
                <a:latin typeface="Tahoma"/>
                <a:cs typeface="Tahoma"/>
              </a:rPr>
              <a:t>seems </a:t>
            </a:r>
            <a:r>
              <a:rPr sz="1100" spc="-15" dirty="0">
                <a:latin typeface="Tahoma"/>
                <a:cs typeface="Tahoma"/>
              </a:rPr>
              <a:t>to </a:t>
            </a:r>
            <a:r>
              <a:rPr sz="1100" spc="-55" dirty="0">
                <a:latin typeface="Tahoma"/>
                <a:cs typeface="Tahoma"/>
              </a:rPr>
              <a:t>work.  </a:t>
            </a:r>
            <a:r>
              <a:rPr sz="1100" spc="-30" dirty="0">
                <a:latin typeface="Tahoma"/>
                <a:cs typeface="Tahoma"/>
              </a:rPr>
              <a:t>Can </a:t>
            </a:r>
            <a:r>
              <a:rPr sz="1100" spc="-100" dirty="0">
                <a:latin typeface="Tahoma"/>
                <a:cs typeface="Tahoma"/>
              </a:rPr>
              <a:t>we </a:t>
            </a:r>
            <a:r>
              <a:rPr sz="1100" spc="-60" dirty="0">
                <a:latin typeface="Tahoma"/>
                <a:cs typeface="Tahoma"/>
              </a:rPr>
              <a:t>go  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-55" dirty="0">
                <a:latin typeface="Tahoma"/>
                <a:cs typeface="Tahoma"/>
              </a:rPr>
              <a:t>home?</a:t>
            </a:r>
            <a:endParaRPr sz="11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spc="-40" dirty="0">
                <a:solidFill>
                  <a:srgbClr val="0000FF"/>
                </a:solidFill>
                <a:latin typeface="Tahoma"/>
                <a:cs typeface="Tahoma"/>
              </a:rPr>
              <a:t>Complex </a:t>
            </a:r>
            <a:r>
              <a:rPr sz="1100" spc="-55" dirty="0">
                <a:solidFill>
                  <a:srgbClr val="0000FF"/>
                </a:solidFill>
                <a:latin typeface="Tahoma"/>
                <a:cs typeface="Tahoma"/>
              </a:rPr>
              <a:t>event</a:t>
            </a:r>
            <a:r>
              <a:rPr sz="1100" spc="5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1100" spc="-50" dirty="0">
                <a:solidFill>
                  <a:srgbClr val="0000FF"/>
                </a:solidFill>
                <a:latin typeface="Tahoma"/>
                <a:cs typeface="Tahoma"/>
              </a:rPr>
              <a:t>forecasting</a:t>
            </a:r>
            <a:r>
              <a:rPr sz="1100" spc="-50" dirty="0">
                <a:latin typeface="Tahoma"/>
                <a:cs typeface="Tahoma"/>
              </a:rPr>
              <a:t>:</a:t>
            </a:r>
            <a:endParaRPr sz="1100" dirty="0">
              <a:latin typeface="Tahoma"/>
              <a:cs typeface="Tahoma"/>
            </a:endParaRPr>
          </a:p>
          <a:p>
            <a:pPr marL="112395">
              <a:lnSpc>
                <a:spcPct val="100000"/>
              </a:lnSpc>
              <a:spcBef>
                <a:spcPts val="33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</a:t>
            </a:r>
            <a:r>
              <a:rPr sz="1100" spc="-35" dirty="0">
                <a:latin typeface="Tahoma"/>
                <a:cs typeface="Tahoma"/>
              </a:rPr>
              <a:t>Formal </a:t>
            </a:r>
            <a:r>
              <a:rPr sz="1100" spc="-65" dirty="0">
                <a:latin typeface="Tahoma"/>
                <a:cs typeface="Tahoma"/>
              </a:rPr>
              <a:t>semantics</a:t>
            </a:r>
            <a:r>
              <a:rPr sz="1200" spc="-97" baseline="27777" dirty="0">
                <a:latin typeface="Lucida Sans Unicode"/>
                <a:cs typeface="Lucida Sans Unicode"/>
              </a:rPr>
              <a:t>∗  </a:t>
            </a:r>
            <a:r>
              <a:rPr sz="1100" spc="-45" dirty="0">
                <a:latin typeface="Tahoma"/>
                <a:cs typeface="Tahoma"/>
              </a:rPr>
              <a:t>for </a:t>
            </a:r>
            <a:r>
              <a:rPr sz="1100" spc="-40" dirty="0">
                <a:latin typeface="Tahoma"/>
                <a:cs typeface="Tahoma"/>
              </a:rPr>
              <a:t>trustworthy</a:t>
            </a:r>
            <a:r>
              <a:rPr sz="1100" spc="170" dirty="0">
                <a:latin typeface="Tahoma"/>
                <a:cs typeface="Tahoma"/>
              </a:rPr>
              <a:t> </a:t>
            </a:r>
            <a:r>
              <a:rPr sz="1100" spc="-50" dirty="0">
                <a:latin typeface="Tahoma"/>
                <a:cs typeface="Tahoma"/>
              </a:rPr>
              <a:t>models.</a:t>
            </a:r>
            <a:endParaRPr sz="1100" dirty="0">
              <a:latin typeface="Tahoma"/>
              <a:cs typeface="Tahoma"/>
            </a:endParaRPr>
          </a:p>
          <a:p>
            <a:pPr marL="112395">
              <a:lnSpc>
                <a:spcPct val="100000"/>
              </a:lnSpc>
              <a:spcBef>
                <a:spcPts val="33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100" spc="-25" dirty="0">
                <a:latin typeface="Tahoma"/>
                <a:cs typeface="Tahoma"/>
              </a:rPr>
              <a:t>Explanation </a:t>
            </a:r>
            <a:r>
              <a:rPr sz="1100" spc="90" dirty="0">
                <a:latin typeface="Tahoma"/>
                <a:cs typeface="Tahoma"/>
              </a:rPr>
              <a:t>— </a:t>
            </a:r>
            <a:r>
              <a:rPr sz="1100" spc="-60" dirty="0">
                <a:latin typeface="Tahoma"/>
                <a:cs typeface="Tahoma"/>
              </a:rPr>
              <a:t>why </a:t>
            </a:r>
            <a:r>
              <a:rPr sz="1100" spc="-30" dirty="0">
                <a:latin typeface="Tahoma"/>
                <a:cs typeface="Tahoma"/>
              </a:rPr>
              <a:t>did </a:t>
            </a:r>
            <a:r>
              <a:rPr sz="1100" spc="-105" dirty="0">
                <a:latin typeface="Tahoma"/>
                <a:cs typeface="Tahoma"/>
              </a:rPr>
              <a:t>we  </a:t>
            </a:r>
            <a:r>
              <a:rPr sz="1100" spc="-45" dirty="0">
                <a:latin typeface="Tahoma"/>
                <a:cs typeface="Tahoma"/>
              </a:rPr>
              <a:t>forecast </a:t>
            </a:r>
            <a:r>
              <a:rPr sz="1100" spc="-55" dirty="0">
                <a:latin typeface="Tahoma"/>
                <a:cs typeface="Tahoma"/>
              </a:rPr>
              <a:t>a </a:t>
            </a:r>
            <a:r>
              <a:rPr sz="1100" spc="-45" dirty="0">
                <a:latin typeface="Tahoma"/>
                <a:cs typeface="Tahoma"/>
              </a:rPr>
              <a:t>complex</a:t>
            </a:r>
            <a:r>
              <a:rPr sz="1100" spc="85" dirty="0">
                <a:latin typeface="Tahoma"/>
                <a:cs typeface="Tahoma"/>
              </a:rPr>
              <a:t> </a:t>
            </a:r>
            <a:r>
              <a:rPr sz="1100" spc="-45" dirty="0">
                <a:latin typeface="Tahoma"/>
                <a:cs typeface="Tahoma"/>
              </a:rPr>
              <a:t>event?</a:t>
            </a:r>
            <a:endParaRPr sz="1100" dirty="0">
              <a:latin typeface="Tahoma"/>
              <a:cs typeface="Tahoma"/>
            </a:endParaRPr>
          </a:p>
          <a:p>
            <a:pPr marL="112395">
              <a:lnSpc>
                <a:spcPct val="100000"/>
              </a:lnSpc>
              <a:spcBef>
                <a:spcPts val="175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100" spc="-25" dirty="0">
                <a:solidFill>
                  <a:srgbClr val="0000FF"/>
                </a:solidFill>
                <a:latin typeface="Tahoma"/>
                <a:cs typeface="Tahoma"/>
              </a:rPr>
              <a:t>Machine </a:t>
            </a:r>
            <a:r>
              <a:rPr sz="1100" spc="-40" dirty="0">
                <a:solidFill>
                  <a:srgbClr val="0000FF"/>
                </a:solidFill>
                <a:latin typeface="Tahoma"/>
                <a:cs typeface="Tahoma"/>
              </a:rPr>
              <a:t>Learning </a:t>
            </a:r>
            <a:r>
              <a:rPr sz="1100" spc="-35" dirty="0">
                <a:latin typeface="Tahoma"/>
                <a:cs typeface="Tahoma"/>
              </a:rPr>
              <a:t>is </a:t>
            </a:r>
            <a:r>
              <a:rPr sz="1100" spc="-70" dirty="0">
                <a:latin typeface="Tahoma"/>
                <a:cs typeface="Tahoma"/>
              </a:rPr>
              <a:t>necessary. 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But:</a:t>
            </a:r>
            <a:endParaRPr sz="1100" dirty="0">
              <a:latin typeface="Tahoma"/>
              <a:cs typeface="Tahoma"/>
            </a:endParaRPr>
          </a:p>
          <a:p>
            <a:pPr marL="398780">
              <a:lnSpc>
                <a:spcPts val="1200"/>
              </a:lnSpc>
              <a:spcBef>
                <a:spcPts val="17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000" spc="-30" dirty="0">
                <a:latin typeface="Tahoma"/>
                <a:cs typeface="Tahoma"/>
              </a:rPr>
              <a:t>Complex </a:t>
            </a:r>
            <a:r>
              <a:rPr sz="1000" spc="-50" dirty="0">
                <a:latin typeface="Tahoma"/>
                <a:cs typeface="Tahoma"/>
              </a:rPr>
              <a:t>events </a:t>
            </a:r>
            <a:r>
              <a:rPr sz="1000" spc="-65" dirty="0">
                <a:latin typeface="Tahoma"/>
                <a:cs typeface="Tahoma"/>
              </a:rPr>
              <a:t>are</a:t>
            </a:r>
            <a:r>
              <a:rPr sz="1000" spc="105" dirty="0">
                <a:latin typeface="Tahoma"/>
                <a:cs typeface="Tahoma"/>
              </a:rPr>
              <a:t> </a:t>
            </a:r>
            <a:r>
              <a:rPr sz="1000" spc="-50" dirty="0">
                <a:latin typeface="Tahoma"/>
                <a:cs typeface="Tahoma"/>
              </a:rPr>
              <a:t>rare.</a:t>
            </a:r>
            <a:endParaRPr sz="1000" dirty="0">
              <a:latin typeface="Tahoma"/>
              <a:cs typeface="Tahoma"/>
            </a:endParaRPr>
          </a:p>
          <a:p>
            <a:pPr marL="398780">
              <a:lnSpc>
                <a:spcPts val="1200"/>
              </a:lnSpc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000" spc="-35" dirty="0">
                <a:latin typeface="Tahoma"/>
                <a:cs typeface="Tahoma"/>
              </a:rPr>
              <a:t>Supervision </a:t>
            </a:r>
            <a:r>
              <a:rPr sz="1000" spc="-30" dirty="0">
                <a:latin typeface="Tahoma"/>
                <a:cs typeface="Tahoma"/>
              </a:rPr>
              <a:t>is</a:t>
            </a:r>
            <a:r>
              <a:rPr sz="1000" spc="50" dirty="0">
                <a:latin typeface="Tahoma"/>
                <a:cs typeface="Tahoma"/>
              </a:rPr>
              <a:t> </a:t>
            </a:r>
            <a:r>
              <a:rPr sz="1000" spc="-45" dirty="0">
                <a:latin typeface="Tahoma"/>
                <a:cs typeface="Tahoma"/>
              </a:rPr>
              <a:t>scarce.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4" y="3082747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7294" y="3098737"/>
            <a:ext cx="3848735" cy="23749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indent="159385">
              <a:lnSpc>
                <a:spcPts val="700"/>
              </a:lnSpc>
              <a:spcBef>
                <a:spcPts val="360"/>
              </a:spcBef>
            </a:pPr>
            <a:r>
              <a:rPr sz="900" spc="-60" baseline="37037" dirty="0">
                <a:latin typeface="Lucida Sans Unicode"/>
                <a:cs typeface="Lucida Sans Unicode"/>
              </a:rPr>
              <a:t>∗</a:t>
            </a:r>
            <a:r>
              <a:rPr sz="600" spc="-40" dirty="0">
                <a:latin typeface="Arial"/>
                <a:cs typeface="Arial"/>
              </a:rPr>
              <a:t>Grez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spc="20" dirty="0">
                <a:latin typeface="Arial"/>
                <a:cs typeface="Arial"/>
              </a:rPr>
              <a:t>A </a:t>
            </a:r>
            <a:r>
              <a:rPr sz="600" spc="-10" dirty="0">
                <a:latin typeface="Arial"/>
                <a:cs typeface="Arial"/>
              </a:rPr>
              <a:t>Formal </a:t>
            </a:r>
            <a:r>
              <a:rPr sz="600" spc="-15" dirty="0">
                <a:latin typeface="Arial"/>
                <a:cs typeface="Arial"/>
              </a:rPr>
              <a:t>Framework </a:t>
            </a:r>
            <a:r>
              <a:rPr sz="600" dirty="0">
                <a:latin typeface="Arial"/>
                <a:cs typeface="Arial"/>
              </a:rPr>
              <a:t>for </a:t>
            </a:r>
            <a:r>
              <a:rPr sz="600" spc="-20" dirty="0">
                <a:latin typeface="Arial"/>
                <a:cs typeface="Arial"/>
              </a:rPr>
              <a:t>Complex </a:t>
            </a:r>
            <a:r>
              <a:rPr sz="600" spc="-5" dirty="0">
                <a:latin typeface="Arial"/>
                <a:cs typeface="Arial"/>
              </a:rPr>
              <a:t>Event Recognition. </a:t>
            </a:r>
            <a:r>
              <a:rPr sz="600" spc="5" dirty="0">
                <a:latin typeface="Arial"/>
                <a:cs typeface="Arial"/>
              </a:rPr>
              <a:t>ACM </a:t>
            </a:r>
            <a:r>
              <a:rPr sz="600" spc="-10" dirty="0">
                <a:latin typeface="Arial"/>
                <a:cs typeface="Arial"/>
              </a:rPr>
              <a:t>Transactions </a:t>
            </a:r>
            <a:r>
              <a:rPr sz="600" spc="-15" dirty="0">
                <a:latin typeface="Arial"/>
                <a:cs typeface="Arial"/>
              </a:rPr>
              <a:t>on Database </a:t>
            </a:r>
            <a:r>
              <a:rPr sz="600" spc="-20" dirty="0">
                <a:latin typeface="Arial"/>
                <a:cs typeface="Arial"/>
              </a:rPr>
              <a:t>Systems,  </a:t>
            </a:r>
            <a:r>
              <a:rPr sz="600" spc="-15" dirty="0">
                <a:latin typeface="Arial"/>
                <a:cs typeface="Arial"/>
              </a:rPr>
              <a:t>2021.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0587B3B-EE7D-9E4D-66FA-5E905DFE5F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45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75" dirty="0"/>
              <a:t>vs </a:t>
            </a:r>
            <a:r>
              <a:rPr spc="-25" dirty="0"/>
              <a:t>Machine</a:t>
            </a:r>
            <a:r>
              <a:rPr spc="330" dirty="0"/>
              <a:t> </a:t>
            </a:r>
            <a:r>
              <a:rPr spc="-50" dirty="0"/>
              <a:t>Learning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294" y="711339"/>
            <a:ext cx="3791585" cy="18626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0" dirty="0">
                <a:latin typeface="Tahoma"/>
                <a:cs typeface="Tahoma"/>
              </a:rPr>
              <a:t>We </a:t>
            </a:r>
            <a:r>
              <a:rPr sz="1100" spc="-65" dirty="0">
                <a:latin typeface="Tahoma"/>
                <a:cs typeface="Tahoma"/>
              </a:rPr>
              <a:t>have </a:t>
            </a:r>
            <a:r>
              <a:rPr sz="1100" spc="-50" dirty="0">
                <a:solidFill>
                  <a:srgbClr val="0000FF"/>
                </a:solidFill>
                <a:latin typeface="Tahoma"/>
                <a:cs typeface="Tahoma"/>
              </a:rPr>
              <a:t>Deep </a:t>
            </a:r>
            <a:r>
              <a:rPr sz="1100" spc="-40" dirty="0">
                <a:solidFill>
                  <a:srgbClr val="0000FF"/>
                </a:solidFill>
                <a:latin typeface="Tahoma"/>
                <a:cs typeface="Tahoma"/>
              </a:rPr>
              <a:t>Learning </a:t>
            </a:r>
            <a:r>
              <a:rPr sz="1100" spc="-50" dirty="0">
                <a:latin typeface="Tahoma"/>
                <a:cs typeface="Tahoma"/>
              </a:rPr>
              <a:t>and </a:t>
            </a:r>
            <a:r>
              <a:rPr sz="1100" spc="15" dirty="0">
                <a:latin typeface="Tahoma"/>
                <a:cs typeface="Tahoma"/>
              </a:rPr>
              <a:t>it </a:t>
            </a:r>
            <a:r>
              <a:rPr sz="1100" spc="-80" dirty="0">
                <a:latin typeface="Tahoma"/>
                <a:cs typeface="Tahoma"/>
              </a:rPr>
              <a:t>seems </a:t>
            </a:r>
            <a:r>
              <a:rPr sz="1100" spc="-15" dirty="0">
                <a:latin typeface="Tahoma"/>
                <a:cs typeface="Tahoma"/>
              </a:rPr>
              <a:t>to </a:t>
            </a:r>
            <a:r>
              <a:rPr sz="1100" spc="-55" dirty="0">
                <a:latin typeface="Tahoma"/>
                <a:cs typeface="Tahoma"/>
              </a:rPr>
              <a:t>work.  </a:t>
            </a:r>
            <a:r>
              <a:rPr sz="1100" spc="-30" dirty="0">
                <a:latin typeface="Tahoma"/>
                <a:cs typeface="Tahoma"/>
              </a:rPr>
              <a:t>Can </a:t>
            </a:r>
            <a:r>
              <a:rPr sz="1100" spc="-100" dirty="0">
                <a:latin typeface="Tahoma"/>
                <a:cs typeface="Tahoma"/>
              </a:rPr>
              <a:t>we </a:t>
            </a:r>
            <a:r>
              <a:rPr sz="1100" spc="-60" dirty="0">
                <a:latin typeface="Tahoma"/>
                <a:cs typeface="Tahoma"/>
              </a:rPr>
              <a:t>go  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-55" dirty="0">
                <a:latin typeface="Tahoma"/>
                <a:cs typeface="Tahoma"/>
              </a:rPr>
              <a:t>home?</a:t>
            </a:r>
            <a:endParaRPr sz="11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spc="-40" dirty="0">
                <a:solidFill>
                  <a:srgbClr val="0000FF"/>
                </a:solidFill>
                <a:latin typeface="Tahoma"/>
                <a:cs typeface="Tahoma"/>
              </a:rPr>
              <a:t>Complex </a:t>
            </a:r>
            <a:r>
              <a:rPr sz="1100" spc="-55" dirty="0">
                <a:solidFill>
                  <a:srgbClr val="0000FF"/>
                </a:solidFill>
                <a:latin typeface="Tahoma"/>
                <a:cs typeface="Tahoma"/>
              </a:rPr>
              <a:t>event</a:t>
            </a:r>
            <a:r>
              <a:rPr sz="1100" spc="50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1100" spc="-50" dirty="0">
                <a:solidFill>
                  <a:srgbClr val="0000FF"/>
                </a:solidFill>
                <a:latin typeface="Tahoma"/>
                <a:cs typeface="Tahoma"/>
              </a:rPr>
              <a:t>forecasting</a:t>
            </a:r>
            <a:r>
              <a:rPr sz="1100" spc="-50" dirty="0">
                <a:latin typeface="Tahoma"/>
                <a:cs typeface="Tahoma"/>
              </a:rPr>
              <a:t>:</a:t>
            </a:r>
            <a:endParaRPr sz="1100" dirty="0">
              <a:latin typeface="Tahoma"/>
              <a:cs typeface="Tahoma"/>
            </a:endParaRPr>
          </a:p>
          <a:p>
            <a:pPr marL="112395">
              <a:lnSpc>
                <a:spcPct val="100000"/>
              </a:lnSpc>
              <a:spcBef>
                <a:spcPts val="33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</a:t>
            </a:r>
            <a:r>
              <a:rPr sz="1100" spc="-35" dirty="0">
                <a:latin typeface="Tahoma"/>
                <a:cs typeface="Tahoma"/>
              </a:rPr>
              <a:t>Formal </a:t>
            </a:r>
            <a:r>
              <a:rPr sz="1100" spc="-65" dirty="0">
                <a:latin typeface="Tahoma"/>
                <a:cs typeface="Tahoma"/>
              </a:rPr>
              <a:t>semantics</a:t>
            </a:r>
            <a:r>
              <a:rPr sz="1200" spc="-97" baseline="27777" dirty="0">
                <a:latin typeface="Lucida Sans Unicode"/>
                <a:cs typeface="Lucida Sans Unicode"/>
              </a:rPr>
              <a:t>∗  </a:t>
            </a:r>
            <a:r>
              <a:rPr sz="1100" spc="-45" dirty="0">
                <a:latin typeface="Tahoma"/>
                <a:cs typeface="Tahoma"/>
              </a:rPr>
              <a:t>for </a:t>
            </a:r>
            <a:r>
              <a:rPr sz="1100" spc="-40" dirty="0">
                <a:latin typeface="Tahoma"/>
                <a:cs typeface="Tahoma"/>
              </a:rPr>
              <a:t>trustworthy</a:t>
            </a:r>
            <a:r>
              <a:rPr sz="1100" spc="170" dirty="0">
                <a:latin typeface="Tahoma"/>
                <a:cs typeface="Tahoma"/>
              </a:rPr>
              <a:t> </a:t>
            </a:r>
            <a:r>
              <a:rPr sz="1100" spc="-50" dirty="0">
                <a:latin typeface="Tahoma"/>
                <a:cs typeface="Tahoma"/>
              </a:rPr>
              <a:t>models.</a:t>
            </a:r>
            <a:endParaRPr sz="1100" dirty="0">
              <a:latin typeface="Tahoma"/>
              <a:cs typeface="Tahoma"/>
            </a:endParaRPr>
          </a:p>
          <a:p>
            <a:pPr marL="112395">
              <a:lnSpc>
                <a:spcPct val="100000"/>
              </a:lnSpc>
              <a:spcBef>
                <a:spcPts val="33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100" spc="-25" dirty="0">
                <a:latin typeface="Tahoma"/>
                <a:cs typeface="Tahoma"/>
              </a:rPr>
              <a:t>Explanation </a:t>
            </a:r>
            <a:r>
              <a:rPr sz="1100" spc="90" dirty="0">
                <a:latin typeface="Tahoma"/>
                <a:cs typeface="Tahoma"/>
              </a:rPr>
              <a:t>— </a:t>
            </a:r>
            <a:r>
              <a:rPr sz="1100" spc="-60" dirty="0">
                <a:latin typeface="Tahoma"/>
                <a:cs typeface="Tahoma"/>
              </a:rPr>
              <a:t>why </a:t>
            </a:r>
            <a:r>
              <a:rPr sz="1100" spc="-30" dirty="0">
                <a:latin typeface="Tahoma"/>
                <a:cs typeface="Tahoma"/>
              </a:rPr>
              <a:t>did </a:t>
            </a:r>
            <a:r>
              <a:rPr sz="1100" spc="-105" dirty="0">
                <a:latin typeface="Tahoma"/>
                <a:cs typeface="Tahoma"/>
              </a:rPr>
              <a:t>we  </a:t>
            </a:r>
            <a:r>
              <a:rPr sz="1100" spc="-45" dirty="0">
                <a:latin typeface="Tahoma"/>
                <a:cs typeface="Tahoma"/>
              </a:rPr>
              <a:t>forecast </a:t>
            </a:r>
            <a:r>
              <a:rPr sz="1100" spc="-55" dirty="0">
                <a:latin typeface="Tahoma"/>
                <a:cs typeface="Tahoma"/>
              </a:rPr>
              <a:t>a </a:t>
            </a:r>
            <a:r>
              <a:rPr sz="1100" spc="-45" dirty="0">
                <a:latin typeface="Tahoma"/>
                <a:cs typeface="Tahoma"/>
              </a:rPr>
              <a:t>complex</a:t>
            </a:r>
            <a:r>
              <a:rPr sz="1100" spc="85" dirty="0">
                <a:latin typeface="Tahoma"/>
                <a:cs typeface="Tahoma"/>
              </a:rPr>
              <a:t> </a:t>
            </a:r>
            <a:r>
              <a:rPr sz="1100" spc="-45" dirty="0">
                <a:latin typeface="Tahoma"/>
                <a:cs typeface="Tahoma"/>
              </a:rPr>
              <a:t>event?</a:t>
            </a:r>
            <a:endParaRPr sz="1100" dirty="0">
              <a:latin typeface="Tahoma"/>
              <a:cs typeface="Tahoma"/>
            </a:endParaRPr>
          </a:p>
          <a:p>
            <a:pPr marL="112395">
              <a:lnSpc>
                <a:spcPct val="100000"/>
              </a:lnSpc>
              <a:spcBef>
                <a:spcPts val="175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100" spc="-25" dirty="0">
                <a:solidFill>
                  <a:srgbClr val="0000FF"/>
                </a:solidFill>
                <a:latin typeface="Tahoma"/>
                <a:cs typeface="Tahoma"/>
              </a:rPr>
              <a:t>Machine </a:t>
            </a:r>
            <a:r>
              <a:rPr sz="1100" spc="-40" dirty="0">
                <a:solidFill>
                  <a:srgbClr val="0000FF"/>
                </a:solidFill>
                <a:latin typeface="Tahoma"/>
                <a:cs typeface="Tahoma"/>
              </a:rPr>
              <a:t>Learning </a:t>
            </a:r>
            <a:r>
              <a:rPr sz="1100" spc="-35" dirty="0">
                <a:latin typeface="Tahoma"/>
                <a:cs typeface="Tahoma"/>
              </a:rPr>
              <a:t>is </a:t>
            </a:r>
            <a:r>
              <a:rPr sz="1100" spc="-70" dirty="0">
                <a:latin typeface="Tahoma"/>
                <a:cs typeface="Tahoma"/>
              </a:rPr>
              <a:t>necessary. 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But:</a:t>
            </a:r>
            <a:endParaRPr sz="1100" dirty="0">
              <a:latin typeface="Tahoma"/>
              <a:cs typeface="Tahoma"/>
            </a:endParaRPr>
          </a:p>
          <a:p>
            <a:pPr marL="398780">
              <a:lnSpc>
                <a:spcPts val="1200"/>
              </a:lnSpc>
              <a:spcBef>
                <a:spcPts val="17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000" spc="-30" dirty="0">
                <a:latin typeface="Tahoma"/>
                <a:cs typeface="Tahoma"/>
              </a:rPr>
              <a:t>Complex </a:t>
            </a:r>
            <a:r>
              <a:rPr sz="1000" spc="-50" dirty="0">
                <a:latin typeface="Tahoma"/>
                <a:cs typeface="Tahoma"/>
              </a:rPr>
              <a:t>events </a:t>
            </a:r>
            <a:r>
              <a:rPr sz="1000" spc="-65" dirty="0">
                <a:latin typeface="Tahoma"/>
                <a:cs typeface="Tahoma"/>
              </a:rPr>
              <a:t>are</a:t>
            </a:r>
            <a:r>
              <a:rPr sz="1000" spc="105" dirty="0">
                <a:latin typeface="Tahoma"/>
                <a:cs typeface="Tahoma"/>
              </a:rPr>
              <a:t> </a:t>
            </a:r>
            <a:r>
              <a:rPr sz="1000" spc="-50" dirty="0">
                <a:latin typeface="Tahoma"/>
                <a:cs typeface="Tahoma"/>
              </a:rPr>
              <a:t>rare.</a:t>
            </a:r>
            <a:endParaRPr sz="1000" dirty="0">
              <a:latin typeface="Tahoma"/>
              <a:cs typeface="Tahoma"/>
            </a:endParaRPr>
          </a:p>
          <a:p>
            <a:pPr marL="398780">
              <a:lnSpc>
                <a:spcPts val="1200"/>
              </a:lnSpc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000" spc="-35" dirty="0">
                <a:latin typeface="Tahoma"/>
                <a:cs typeface="Tahoma"/>
              </a:rPr>
              <a:t>Supervision </a:t>
            </a:r>
            <a:r>
              <a:rPr sz="1000" spc="-30" dirty="0">
                <a:latin typeface="Tahoma"/>
                <a:cs typeface="Tahoma"/>
              </a:rPr>
              <a:t>is</a:t>
            </a:r>
            <a:r>
              <a:rPr sz="1000" spc="50" dirty="0">
                <a:latin typeface="Tahoma"/>
                <a:cs typeface="Tahoma"/>
              </a:rPr>
              <a:t> </a:t>
            </a:r>
            <a:r>
              <a:rPr sz="1000" spc="-45" dirty="0">
                <a:latin typeface="Tahoma"/>
                <a:cs typeface="Tahoma"/>
              </a:rPr>
              <a:t>scarce.</a:t>
            </a:r>
            <a:endParaRPr sz="1000" dirty="0">
              <a:latin typeface="Tahoma"/>
              <a:cs typeface="Tahoma"/>
            </a:endParaRPr>
          </a:p>
          <a:p>
            <a:pPr marL="289560" marR="59055" indent="-177165">
              <a:lnSpc>
                <a:spcPct val="102699"/>
              </a:lnSpc>
              <a:spcBef>
                <a:spcPts val="315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25" dirty="0">
                <a:latin typeface="Tahoma"/>
                <a:cs typeface="Tahoma"/>
              </a:rPr>
              <a:t>More </a:t>
            </a:r>
            <a:r>
              <a:rPr sz="1100" spc="-40" dirty="0">
                <a:latin typeface="Tahoma"/>
                <a:cs typeface="Tahoma"/>
              </a:rPr>
              <a:t>often </a:t>
            </a:r>
            <a:r>
              <a:rPr sz="1100" spc="-35" dirty="0">
                <a:latin typeface="Tahoma"/>
                <a:cs typeface="Tahoma"/>
              </a:rPr>
              <a:t>than </a:t>
            </a:r>
            <a:r>
              <a:rPr sz="1100" spc="-30" dirty="0">
                <a:latin typeface="Tahoma"/>
                <a:cs typeface="Tahoma"/>
              </a:rPr>
              <a:t>not, </a:t>
            </a:r>
            <a:r>
              <a:rPr sz="1100" spc="-45" dirty="0">
                <a:latin typeface="Tahoma"/>
                <a:cs typeface="Tahoma"/>
              </a:rPr>
              <a:t>background </a:t>
            </a:r>
            <a:r>
              <a:rPr sz="1100" spc="-60" dirty="0">
                <a:latin typeface="Tahoma"/>
                <a:cs typeface="Tahoma"/>
              </a:rPr>
              <a:t>knowledge </a:t>
            </a:r>
            <a:r>
              <a:rPr sz="1100" spc="-35" dirty="0">
                <a:latin typeface="Tahoma"/>
                <a:cs typeface="Tahoma"/>
              </a:rPr>
              <a:t>is </a:t>
            </a:r>
            <a:r>
              <a:rPr sz="1100" spc="-40" dirty="0">
                <a:latin typeface="Tahoma"/>
                <a:cs typeface="Tahoma"/>
              </a:rPr>
              <a:t>available </a:t>
            </a:r>
            <a:r>
              <a:rPr sz="1100" spc="90" dirty="0">
                <a:latin typeface="Tahoma"/>
                <a:cs typeface="Tahoma"/>
              </a:rPr>
              <a:t>—  </a:t>
            </a:r>
            <a:r>
              <a:rPr sz="1100" spc="-15" dirty="0">
                <a:latin typeface="Tahoma"/>
                <a:cs typeface="Tahoma"/>
              </a:rPr>
              <a:t>let’s </a:t>
            </a:r>
            <a:r>
              <a:rPr sz="1100" spc="-75" dirty="0">
                <a:latin typeface="Tahoma"/>
                <a:cs typeface="Tahoma"/>
              </a:rPr>
              <a:t>use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5" dirty="0">
                <a:latin typeface="Tahoma"/>
                <a:cs typeface="Tahoma"/>
              </a:rPr>
              <a:t>it!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4" y="3082747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7294" y="3098737"/>
            <a:ext cx="3848735" cy="23749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indent="159385">
              <a:lnSpc>
                <a:spcPts val="700"/>
              </a:lnSpc>
              <a:spcBef>
                <a:spcPts val="360"/>
              </a:spcBef>
            </a:pPr>
            <a:r>
              <a:rPr sz="900" spc="-60" baseline="37037" dirty="0">
                <a:latin typeface="Lucida Sans Unicode"/>
                <a:cs typeface="Lucida Sans Unicode"/>
              </a:rPr>
              <a:t>∗</a:t>
            </a:r>
            <a:r>
              <a:rPr sz="600" spc="-40" dirty="0">
                <a:latin typeface="Arial"/>
                <a:cs typeface="Arial"/>
              </a:rPr>
              <a:t>Grez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spc="20" dirty="0">
                <a:latin typeface="Arial"/>
                <a:cs typeface="Arial"/>
              </a:rPr>
              <a:t>A </a:t>
            </a:r>
            <a:r>
              <a:rPr sz="600" spc="-10" dirty="0">
                <a:latin typeface="Arial"/>
                <a:cs typeface="Arial"/>
              </a:rPr>
              <a:t>Formal </a:t>
            </a:r>
            <a:r>
              <a:rPr sz="600" spc="-15" dirty="0">
                <a:latin typeface="Arial"/>
                <a:cs typeface="Arial"/>
              </a:rPr>
              <a:t>Framework </a:t>
            </a:r>
            <a:r>
              <a:rPr sz="600" dirty="0">
                <a:latin typeface="Arial"/>
                <a:cs typeface="Arial"/>
              </a:rPr>
              <a:t>for </a:t>
            </a:r>
            <a:r>
              <a:rPr sz="600" spc="-20" dirty="0">
                <a:latin typeface="Arial"/>
                <a:cs typeface="Arial"/>
              </a:rPr>
              <a:t>Complex </a:t>
            </a:r>
            <a:r>
              <a:rPr sz="600" spc="-5" dirty="0">
                <a:latin typeface="Arial"/>
                <a:cs typeface="Arial"/>
              </a:rPr>
              <a:t>Event Recognition. </a:t>
            </a:r>
            <a:r>
              <a:rPr sz="600" spc="5" dirty="0">
                <a:latin typeface="Arial"/>
                <a:cs typeface="Arial"/>
              </a:rPr>
              <a:t>ACM </a:t>
            </a:r>
            <a:r>
              <a:rPr sz="600" spc="-10" dirty="0">
                <a:latin typeface="Arial"/>
                <a:cs typeface="Arial"/>
              </a:rPr>
              <a:t>Transactions </a:t>
            </a:r>
            <a:r>
              <a:rPr sz="600" spc="-15" dirty="0">
                <a:latin typeface="Arial"/>
                <a:cs typeface="Arial"/>
              </a:rPr>
              <a:t>on Database </a:t>
            </a:r>
            <a:r>
              <a:rPr sz="600" spc="-20" dirty="0">
                <a:latin typeface="Arial"/>
                <a:cs typeface="Arial"/>
              </a:rPr>
              <a:t>Systems,  </a:t>
            </a:r>
            <a:r>
              <a:rPr sz="600" spc="-15" dirty="0">
                <a:latin typeface="Arial"/>
                <a:cs typeface="Arial"/>
              </a:rPr>
              <a:t>2021.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B623069-D8B5-29A0-DB78-B44F968AC6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46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Automata-based </a:t>
            </a:r>
            <a:r>
              <a:rPr spc="-45" dirty="0"/>
              <a:t>Complex </a:t>
            </a:r>
            <a:r>
              <a:rPr spc="-30" dirty="0"/>
              <a:t>Event</a:t>
            </a:r>
            <a:r>
              <a:rPr spc="114" dirty="0"/>
              <a:t> </a:t>
            </a:r>
            <a:r>
              <a:rPr spc="-65" dirty="0"/>
              <a:t>Forecasting</a:t>
            </a:r>
            <a:r>
              <a:rPr sz="1500" spc="-97" baseline="27777" dirty="0">
                <a:latin typeface="Lucida Sans Unicode"/>
                <a:cs typeface="Lucida Sans Unicode"/>
              </a:rPr>
              <a:t>∗</a:t>
            </a:r>
            <a:endParaRPr sz="1500" baseline="27777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7357" y="1144422"/>
            <a:ext cx="2471420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100" spc="-25" dirty="0">
                <a:latin typeface="Tahoma"/>
                <a:cs typeface="Tahoma"/>
              </a:rPr>
              <a:t>Patterns </a:t>
            </a:r>
            <a:r>
              <a:rPr sz="1100" spc="-55" dirty="0">
                <a:latin typeface="Tahoma"/>
                <a:cs typeface="Tahoma"/>
              </a:rPr>
              <a:t>defined </a:t>
            </a:r>
            <a:r>
              <a:rPr sz="1100" spc="-65" dirty="0">
                <a:latin typeface="Tahoma"/>
                <a:cs typeface="Tahoma"/>
              </a:rPr>
              <a:t>as </a:t>
            </a:r>
            <a:r>
              <a:rPr sz="1100" spc="-50" dirty="0">
                <a:latin typeface="Tahoma"/>
                <a:cs typeface="Tahoma"/>
              </a:rPr>
              <a:t>regular</a:t>
            </a:r>
            <a:r>
              <a:rPr sz="1100" spc="210" dirty="0">
                <a:latin typeface="Tahoma"/>
                <a:cs typeface="Tahoma"/>
              </a:rPr>
              <a:t> </a:t>
            </a:r>
            <a:r>
              <a:rPr sz="1100" spc="-60" dirty="0">
                <a:latin typeface="Tahoma"/>
                <a:cs typeface="Tahoma"/>
              </a:rPr>
              <a:t>expressions.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4" y="3082747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7294" y="3098737"/>
            <a:ext cx="3627120" cy="23749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indent="159385">
              <a:lnSpc>
                <a:spcPts val="700"/>
              </a:lnSpc>
              <a:spcBef>
                <a:spcPts val="360"/>
              </a:spcBef>
            </a:pPr>
            <a:r>
              <a:rPr sz="900" spc="-30" baseline="37037" dirty="0">
                <a:latin typeface="Lucida Sans Unicode"/>
                <a:cs typeface="Lucida Sans Unicode"/>
              </a:rPr>
              <a:t>∗</a:t>
            </a:r>
            <a:r>
              <a:rPr sz="600" spc="-20" dirty="0">
                <a:latin typeface="Arial"/>
                <a:cs typeface="Arial"/>
              </a:rPr>
              <a:t>Alevizos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spc="-10" dirty="0">
                <a:latin typeface="Arial"/>
                <a:cs typeface="Arial"/>
              </a:rPr>
              <a:t>Event </a:t>
            </a:r>
            <a:r>
              <a:rPr sz="600" spc="-15" dirty="0">
                <a:latin typeface="Arial"/>
                <a:cs typeface="Arial"/>
              </a:rPr>
              <a:t>Forecasting </a:t>
            </a:r>
            <a:r>
              <a:rPr sz="600" spc="15" dirty="0">
                <a:latin typeface="Arial"/>
                <a:cs typeface="Arial"/>
              </a:rPr>
              <a:t>with </a:t>
            </a:r>
            <a:r>
              <a:rPr sz="600" spc="5" dirty="0">
                <a:latin typeface="Arial"/>
                <a:cs typeface="Arial"/>
              </a:rPr>
              <a:t>Pattern </a:t>
            </a:r>
            <a:r>
              <a:rPr sz="600" spc="-5" dirty="0">
                <a:latin typeface="Arial"/>
                <a:cs typeface="Arial"/>
              </a:rPr>
              <a:t>Markov </a:t>
            </a:r>
            <a:r>
              <a:rPr sz="600" spc="-20" dirty="0">
                <a:latin typeface="Arial"/>
                <a:cs typeface="Arial"/>
              </a:rPr>
              <a:t>Chains. </a:t>
            </a:r>
            <a:r>
              <a:rPr sz="600" spc="5" dirty="0">
                <a:latin typeface="Arial"/>
                <a:cs typeface="Arial"/>
              </a:rPr>
              <a:t>Distributed </a:t>
            </a:r>
            <a:r>
              <a:rPr sz="600" spc="-15" dirty="0">
                <a:latin typeface="Arial"/>
                <a:cs typeface="Arial"/>
              </a:rPr>
              <a:t>and Event-based </a:t>
            </a:r>
            <a:r>
              <a:rPr sz="600" spc="-25" dirty="0">
                <a:latin typeface="Arial"/>
                <a:cs typeface="Arial"/>
              </a:rPr>
              <a:t>Systems  </a:t>
            </a:r>
            <a:r>
              <a:rPr sz="600" spc="10" dirty="0">
                <a:latin typeface="Arial"/>
                <a:cs typeface="Arial"/>
              </a:rPr>
              <a:t>(DEBS),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15" dirty="0">
                <a:latin typeface="Arial"/>
                <a:cs typeface="Arial"/>
              </a:rPr>
              <a:t>2017.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0F0F016-95C0-B374-B0B9-A32E3292B5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47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Automata-based </a:t>
            </a:r>
            <a:r>
              <a:rPr spc="-45" dirty="0"/>
              <a:t>Complex </a:t>
            </a:r>
            <a:r>
              <a:rPr spc="-30" dirty="0"/>
              <a:t>Event</a:t>
            </a:r>
            <a:r>
              <a:rPr spc="114" dirty="0"/>
              <a:t> </a:t>
            </a:r>
            <a:r>
              <a:rPr spc="-65" dirty="0"/>
              <a:t>Forecasting</a:t>
            </a:r>
            <a:r>
              <a:rPr sz="1500" spc="-97" baseline="27777" dirty="0">
                <a:latin typeface="Lucida Sans Unicode"/>
                <a:cs typeface="Lucida Sans Unicode"/>
              </a:rPr>
              <a:t>∗</a:t>
            </a:r>
            <a:endParaRPr sz="1500" baseline="27777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7357" y="1144422"/>
            <a:ext cx="3587750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100" spc="-25" dirty="0">
                <a:latin typeface="Tahoma"/>
                <a:cs typeface="Tahoma"/>
              </a:rPr>
              <a:t>Patterns </a:t>
            </a:r>
            <a:r>
              <a:rPr sz="1100" spc="-55" dirty="0">
                <a:latin typeface="Tahoma"/>
                <a:cs typeface="Tahoma"/>
              </a:rPr>
              <a:t>defined </a:t>
            </a:r>
            <a:r>
              <a:rPr sz="1100" spc="-65" dirty="0">
                <a:latin typeface="Tahoma"/>
                <a:cs typeface="Tahoma"/>
              </a:rPr>
              <a:t>as </a:t>
            </a:r>
            <a:r>
              <a:rPr sz="1100" spc="-50" dirty="0">
                <a:latin typeface="Tahoma"/>
                <a:cs typeface="Tahoma"/>
              </a:rPr>
              <a:t>regular</a:t>
            </a:r>
            <a:r>
              <a:rPr sz="1100" spc="210" dirty="0">
                <a:latin typeface="Tahoma"/>
                <a:cs typeface="Tahoma"/>
              </a:rPr>
              <a:t> </a:t>
            </a:r>
            <a:r>
              <a:rPr sz="1100" spc="-60" dirty="0">
                <a:latin typeface="Tahoma"/>
                <a:cs typeface="Tahoma"/>
              </a:rPr>
              <a:t>expressions.</a:t>
            </a:r>
            <a:endParaRPr sz="1100" dirty="0">
              <a:latin typeface="Tahoma"/>
              <a:cs typeface="Tahoma"/>
            </a:endParaRPr>
          </a:p>
          <a:p>
            <a:pPr marL="189230" marR="5080" indent="-177165">
              <a:lnSpc>
                <a:spcPct val="102600"/>
              </a:lnSpc>
              <a:spcBef>
                <a:spcPts val="30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55" dirty="0">
                <a:latin typeface="Tahoma"/>
                <a:cs typeface="Tahoma"/>
              </a:rPr>
              <a:t>Consume streams </a:t>
            </a:r>
            <a:r>
              <a:rPr sz="1100" spc="-35" dirty="0">
                <a:latin typeface="Tahoma"/>
                <a:cs typeface="Tahoma"/>
              </a:rPr>
              <a:t>of </a:t>
            </a:r>
            <a:r>
              <a:rPr sz="1100" spc="-60" dirty="0">
                <a:latin typeface="Tahoma"/>
                <a:cs typeface="Tahoma"/>
              </a:rPr>
              <a:t>events </a:t>
            </a:r>
            <a:r>
              <a:rPr sz="1100" spc="-55" dirty="0">
                <a:latin typeface="Tahoma"/>
                <a:cs typeface="Tahoma"/>
              </a:rPr>
              <a:t>and </a:t>
            </a:r>
            <a:r>
              <a:rPr sz="1100" spc="-45" dirty="0">
                <a:latin typeface="Tahoma"/>
                <a:cs typeface="Tahoma"/>
              </a:rPr>
              <a:t>forecast </a:t>
            </a:r>
            <a:r>
              <a:rPr sz="1100" spc="-70" dirty="0">
                <a:latin typeface="Tahoma"/>
                <a:cs typeface="Tahoma"/>
              </a:rPr>
              <a:t>when </a:t>
            </a:r>
            <a:r>
              <a:rPr sz="1100" spc="-55" dirty="0">
                <a:latin typeface="Tahoma"/>
                <a:cs typeface="Tahoma"/>
              </a:rPr>
              <a:t>a </a:t>
            </a:r>
            <a:r>
              <a:rPr sz="1100" spc="-35" dirty="0">
                <a:latin typeface="Tahoma"/>
                <a:cs typeface="Tahoma"/>
              </a:rPr>
              <a:t>pattern is  </a:t>
            </a:r>
            <a:r>
              <a:rPr sz="1100" spc="-50" dirty="0">
                <a:latin typeface="Tahoma"/>
                <a:cs typeface="Tahoma"/>
              </a:rPr>
              <a:t>expected </a:t>
            </a:r>
            <a:r>
              <a:rPr sz="1100" spc="-15" dirty="0">
                <a:latin typeface="Tahoma"/>
                <a:cs typeface="Tahoma"/>
              </a:rPr>
              <a:t>to </a:t>
            </a:r>
            <a:r>
              <a:rPr sz="1100" spc="-55" dirty="0">
                <a:latin typeface="Tahoma"/>
                <a:cs typeface="Tahoma"/>
              </a:rPr>
              <a:t>be </a:t>
            </a:r>
            <a:r>
              <a:rPr sz="1100" spc="-20" dirty="0">
                <a:latin typeface="Tahoma"/>
                <a:cs typeface="Tahoma"/>
              </a:rPr>
              <a:t>fully</a:t>
            </a:r>
            <a:r>
              <a:rPr sz="1100" spc="150" dirty="0">
                <a:latin typeface="Tahoma"/>
                <a:cs typeface="Tahoma"/>
              </a:rPr>
              <a:t> </a:t>
            </a:r>
            <a:r>
              <a:rPr sz="1100" spc="-45" dirty="0">
                <a:latin typeface="Tahoma"/>
                <a:cs typeface="Tahoma"/>
              </a:rPr>
              <a:t>matched.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4" y="3082747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7294" y="3098737"/>
            <a:ext cx="3627120" cy="23749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indent="159385">
              <a:lnSpc>
                <a:spcPts val="700"/>
              </a:lnSpc>
              <a:spcBef>
                <a:spcPts val="360"/>
              </a:spcBef>
            </a:pPr>
            <a:r>
              <a:rPr sz="900" spc="-30" baseline="37037" dirty="0">
                <a:latin typeface="Lucida Sans Unicode"/>
                <a:cs typeface="Lucida Sans Unicode"/>
              </a:rPr>
              <a:t>∗</a:t>
            </a:r>
            <a:r>
              <a:rPr sz="600" spc="-20" dirty="0">
                <a:latin typeface="Arial"/>
                <a:cs typeface="Arial"/>
              </a:rPr>
              <a:t>Alevizos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spc="-10" dirty="0">
                <a:latin typeface="Arial"/>
                <a:cs typeface="Arial"/>
              </a:rPr>
              <a:t>Event </a:t>
            </a:r>
            <a:r>
              <a:rPr sz="600" spc="-15" dirty="0">
                <a:latin typeface="Arial"/>
                <a:cs typeface="Arial"/>
              </a:rPr>
              <a:t>Forecasting </a:t>
            </a:r>
            <a:r>
              <a:rPr sz="600" spc="15" dirty="0">
                <a:latin typeface="Arial"/>
                <a:cs typeface="Arial"/>
              </a:rPr>
              <a:t>with </a:t>
            </a:r>
            <a:r>
              <a:rPr sz="600" spc="5" dirty="0">
                <a:latin typeface="Arial"/>
                <a:cs typeface="Arial"/>
              </a:rPr>
              <a:t>Pattern </a:t>
            </a:r>
            <a:r>
              <a:rPr sz="600" spc="-5" dirty="0">
                <a:latin typeface="Arial"/>
                <a:cs typeface="Arial"/>
              </a:rPr>
              <a:t>Markov </a:t>
            </a:r>
            <a:r>
              <a:rPr sz="600" spc="-20" dirty="0">
                <a:latin typeface="Arial"/>
                <a:cs typeface="Arial"/>
              </a:rPr>
              <a:t>Chains. </a:t>
            </a:r>
            <a:r>
              <a:rPr sz="600" spc="5" dirty="0">
                <a:latin typeface="Arial"/>
                <a:cs typeface="Arial"/>
              </a:rPr>
              <a:t>Distributed </a:t>
            </a:r>
            <a:r>
              <a:rPr sz="600" spc="-15" dirty="0">
                <a:latin typeface="Arial"/>
                <a:cs typeface="Arial"/>
              </a:rPr>
              <a:t>and Event-based </a:t>
            </a:r>
            <a:r>
              <a:rPr sz="600" spc="-25" dirty="0">
                <a:latin typeface="Arial"/>
                <a:cs typeface="Arial"/>
              </a:rPr>
              <a:t>Systems  </a:t>
            </a:r>
            <a:r>
              <a:rPr sz="600" spc="10" dirty="0">
                <a:latin typeface="Arial"/>
                <a:cs typeface="Arial"/>
              </a:rPr>
              <a:t>(DEBS),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15" dirty="0">
                <a:latin typeface="Arial"/>
                <a:cs typeface="Arial"/>
              </a:rPr>
              <a:t>2017.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3952E64-C2AE-BDC5-F927-AC91DC4D3C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48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Automata-based </a:t>
            </a:r>
            <a:r>
              <a:rPr spc="-45" dirty="0"/>
              <a:t>Complex </a:t>
            </a:r>
            <a:r>
              <a:rPr spc="-30" dirty="0"/>
              <a:t>Event</a:t>
            </a:r>
            <a:r>
              <a:rPr spc="114" dirty="0"/>
              <a:t> </a:t>
            </a:r>
            <a:r>
              <a:rPr spc="-65" dirty="0"/>
              <a:t>Forecasting</a:t>
            </a:r>
            <a:r>
              <a:rPr sz="1500" spc="-97" baseline="27777" dirty="0">
                <a:latin typeface="Lucida Sans Unicode"/>
                <a:cs typeface="Lucida Sans Unicode"/>
              </a:rPr>
              <a:t>∗</a:t>
            </a:r>
            <a:endParaRPr sz="1500" baseline="27777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7357" y="1144422"/>
            <a:ext cx="3813810" cy="810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100" spc="-25" dirty="0">
                <a:latin typeface="Tahoma"/>
                <a:cs typeface="Tahoma"/>
              </a:rPr>
              <a:t>Patterns </a:t>
            </a:r>
            <a:r>
              <a:rPr sz="1100" spc="-55" dirty="0">
                <a:latin typeface="Tahoma"/>
                <a:cs typeface="Tahoma"/>
              </a:rPr>
              <a:t>defined </a:t>
            </a:r>
            <a:r>
              <a:rPr sz="1100" spc="-65" dirty="0">
                <a:latin typeface="Tahoma"/>
                <a:cs typeface="Tahoma"/>
              </a:rPr>
              <a:t>as </a:t>
            </a:r>
            <a:r>
              <a:rPr sz="1100" spc="-50" dirty="0">
                <a:latin typeface="Tahoma"/>
                <a:cs typeface="Tahoma"/>
              </a:rPr>
              <a:t>regular</a:t>
            </a:r>
            <a:r>
              <a:rPr sz="1100" spc="210" dirty="0">
                <a:latin typeface="Tahoma"/>
                <a:cs typeface="Tahoma"/>
              </a:rPr>
              <a:t> </a:t>
            </a:r>
            <a:r>
              <a:rPr sz="1100" spc="-60" dirty="0">
                <a:latin typeface="Tahoma"/>
                <a:cs typeface="Tahoma"/>
              </a:rPr>
              <a:t>expressions.</a:t>
            </a:r>
            <a:endParaRPr sz="1100" dirty="0">
              <a:latin typeface="Tahoma"/>
              <a:cs typeface="Tahoma"/>
            </a:endParaRPr>
          </a:p>
          <a:p>
            <a:pPr marL="189230" marR="230504" indent="-177165">
              <a:lnSpc>
                <a:spcPct val="102600"/>
              </a:lnSpc>
              <a:spcBef>
                <a:spcPts val="30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55" dirty="0">
                <a:latin typeface="Tahoma"/>
                <a:cs typeface="Tahoma"/>
              </a:rPr>
              <a:t>Consume streams </a:t>
            </a:r>
            <a:r>
              <a:rPr sz="1100" spc="-35" dirty="0">
                <a:latin typeface="Tahoma"/>
                <a:cs typeface="Tahoma"/>
              </a:rPr>
              <a:t>of </a:t>
            </a:r>
            <a:r>
              <a:rPr sz="1100" spc="-60" dirty="0">
                <a:latin typeface="Tahoma"/>
                <a:cs typeface="Tahoma"/>
              </a:rPr>
              <a:t>events </a:t>
            </a:r>
            <a:r>
              <a:rPr sz="1100" spc="-55" dirty="0">
                <a:latin typeface="Tahoma"/>
                <a:cs typeface="Tahoma"/>
              </a:rPr>
              <a:t>and </a:t>
            </a:r>
            <a:r>
              <a:rPr sz="1100" spc="-45" dirty="0">
                <a:latin typeface="Tahoma"/>
                <a:cs typeface="Tahoma"/>
              </a:rPr>
              <a:t>forecast </a:t>
            </a:r>
            <a:r>
              <a:rPr sz="1100" spc="-70" dirty="0">
                <a:latin typeface="Tahoma"/>
                <a:cs typeface="Tahoma"/>
              </a:rPr>
              <a:t>when </a:t>
            </a:r>
            <a:r>
              <a:rPr sz="1100" spc="-55" dirty="0">
                <a:latin typeface="Tahoma"/>
                <a:cs typeface="Tahoma"/>
              </a:rPr>
              <a:t>a </a:t>
            </a:r>
            <a:r>
              <a:rPr sz="1100" spc="-35" dirty="0">
                <a:latin typeface="Tahoma"/>
                <a:cs typeface="Tahoma"/>
              </a:rPr>
              <a:t>pattern is  </a:t>
            </a:r>
            <a:r>
              <a:rPr sz="1100" spc="-50" dirty="0">
                <a:latin typeface="Tahoma"/>
                <a:cs typeface="Tahoma"/>
              </a:rPr>
              <a:t>expected </a:t>
            </a:r>
            <a:r>
              <a:rPr sz="1100" spc="-15" dirty="0">
                <a:latin typeface="Tahoma"/>
                <a:cs typeface="Tahoma"/>
              </a:rPr>
              <a:t>to </a:t>
            </a:r>
            <a:r>
              <a:rPr sz="1100" spc="-55" dirty="0">
                <a:latin typeface="Tahoma"/>
                <a:cs typeface="Tahoma"/>
              </a:rPr>
              <a:t>be </a:t>
            </a:r>
            <a:r>
              <a:rPr sz="1100" spc="-20" dirty="0">
                <a:latin typeface="Tahoma"/>
                <a:cs typeface="Tahoma"/>
              </a:rPr>
              <a:t>fully</a:t>
            </a:r>
            <a:r>
              <a:rPr sz="1100" spc="150" dirty="0">
                <a:latin typeface="Tahoma"/>
                <a:cs typeface="Tahoma"/>
              </a:rPr>
              <a:t> </a:t>
            </a:r>
            <a:r>
              <a:rPr sz="1100" spc="-45" dirty="0">
                <a:latin typeface="Tahoma"/>
                <a:cs typeface="Tahoma"/>
              </a:rPr>
              <a:t>matched.</a:t>
            </a:r>
            <a:endParaRPr sz="11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100" spc="-50" dirty="0">
                <a:latin typeface="Tahoma"/>
                <a:cs typeface="Tahoma"/>
              </a:rPr>
              <a:t>Revise forecasts </a:t>
            </a:r>
            <a:r>
              <a:rPr sz="1100" spc="-15" dirty="0">
                <a:latin typeface="Tahoma"/>
                <a:cs typeface="Tahoma"/>
              </a:rPr>
              <a:t>to </a:t>
            </a:r>
            <a:r>
              <a:rPr sz="1100" spc="-35" dirty="0">
                <a:latin typeface="Tahoma"/>
                <a:cs typeface="Tahoma"/>
              </a:rPr>
              <a:t>reflect </a:t>
            </a:r>
            <a:r>
              <a:rPr sz="1100" spc="-60" dirty="0">
                <a:latin typeface="Tahoma"/>
                <a:cs typeface="Tahoma"/>
              </a:rPr>
              <a:t>changes </a:t>
            </a:r>
            <a:r>
              <a:rPr sz="1100" spc="-25" dirty="0">
                <a:latin typeface="Tahoma"/>
                <a:cs typeface="Tahoma"/>
              </a:rPr>
              <a:t>in </a:t>
            </a:r>
            <a:r>
              <a:rPr sz="1100" spc="-40" dirty="0">
                <a:latin typeface="Tahoma"/>
                <a:cs typeface="Tahoma"/>
              </a:rPr>
              <a:t>the </a:t>
            </a:r>
            <a:r>
              <a:rPr sz="1100" spc="-5" dirty="0">
                <a:latin typeface="Tahoma"/>
                <a:cs typeface="Tahoma"/>
              </a:rPr>
              <a:t>‘state’ </a:t>
            </a:r>
            <a:r>
              <a:rPr sz="1100" spc="-35" dirty="0">
                <a:latin typeface="Tahoma"/>
                <a:cs typeface="Tahoma"/>
              </a:rPr>
              <a:t>of </a:t>
            </a:r>
            <a:r>
              <a:rPr sz="1100" spc="-40" dirty="0">
                <a:latin typeface="Tahoma"/>
                <a:cs typeface="Tahoma"/>
              </a:rPr>
              <a:t>the</a:t>
            </a:r>
            <a:r>
              <a:rPr sz="1100" spc="165" dirty="0">
                <a:latin typeface="Tahoma"/>
                <a:cs typeface="Tahoma"/>
              </a:rPr>
              <a:t> </a:t>
            </a:r>
            <a:r>
              <a:rPr sz="1100" spc="-35" dirty="0">
                <a:latin typeface="Tahoma"/>
                <a:cs typeface="Tahoma"/>
              </a:rPr>
              <a:t>pattern.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4" y="3082747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7294" y="3098737"/>
            <a:ext cx="3627120" cy="23749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indent="159385">
              <a:lnSpc>
                <a:spcPts val="700"/>
              </a:lnSpc>
              <a:spcBef>
                <a:spcPts val="360"/>
              </a:spcBef>
            </a:pPr>
            <a:r>
              <a:rPr sz="900" spc="-30" baseline="37037" dirty="0">
                <a:latin typeface="Lucida Sans Unicode"/>
                <a:cs typeface="Lucida Sans Unicode"/>
              </a:rPr>
              <a:t>∗</a:t>
            </a:r>
            <a:r>
              <a:rPr sz="600" spc="-20" dirty="0">
                <a:latin typeface="Arial"/>
                <a:cs typeface="Arial"/>
              </a:rPr>
              <a:t>Alevizos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spc="-10" dirty="0">
                <a:latin typeface="Arial"/>
                <a:cs typeface="Arial"/>
              </a:rPr>
              <a:t>Event </a:t>
            </a:r>
            <a:r>
              <a:rPr sz="600" spc="-15" dirty="0">
                <a:latin typeface="Arial"/>
                <a:cs typeface="Arial"/>
              </a:rPr>
              <a:t>Forecasting </a:t>
            </a:r>
            <a:r>
              <a:rPr sz="600" spc="15" dirty="0">
                <a:latin typeface="Arial"/>
                <a:cs typeface="Arial"/>
              </a:rPr>
              <a:t>with </a:t>
            </a:r>
            <a:r>
              <a:rPr sz="600" spc="5" dirty="0">
                <a:latin typeface="Arial"/>
                <a:cs typeface="Arial"/>
              </a:rPr>
              <a:t>Pattern </a:t>
            </a:r>
            <a:r>
              <a:rPr sz="600" spc="-5" dirty="0">
                <a:latin typeface="Arial"/>
                <a:cs typeface="Arial"/>
              </a:rPr>
              <a:t>Markov </a:t>
            </a:r>
            <a:r>
              <a:rPr sz="600" spc="-20" dirty="0">
                <a:latin typeface="Arial"/>
                <a:cs typeface="Arial"/>
              </a:rPr>
              <a:t>Chains. </a:t>
            </a:r>
            <a:r>
              <a:rPr sz="600" spc="5" dirty="0">
                <a:latin typeface="Arial"/>
                <a:cs typeface="Arial"/>
              </a:rPr>
              <a:t>Distributed </a:t>
            </a:r>
            <a:r>
              <a:rPr sz="600" spc="-15" dirty="0">
                <a:latin typeface="Arial"/>
                <a:cs typeface="Arial"/>
              </a:rPr>
              <a:t>and Event-based </a:t>
            </a:r>
            <a:r>
              <a:rPr sz="600" spc="-25" dirty="0">
                <a:latin typeface="Arial"/>
                <a:cs typeface="Arial"/>
              </a:rPr>
              <a:t>Systems  </a:t>
            </a:r>
            <a:r>
              <a:rPr sz="600" spc="10" dirty="0">
                <a:latin typeface="Arial"/>
                <a:cs typeface="Arial"/>
              </a:rPr>
              <a:t>(DEBS),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15" dirty="0">
                <a:latin typeface="Arial"/>
                <a:cs typeface="Arial"/>
              </a:rPr>
              <a:t>2017.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E908EA3-9585-A2B5-89FE-D886DAEB03C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49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E332-F8FF-32C9-775A-6EC87E68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Streaming Analytics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80CFD-D721-9D6A-3341-8E1F37970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99" y="434975"/>
            <a:ext cx="4444809" cy="1631216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Continuously Executed Workflows of Arbitrarily Complex Operators</a:t>
            </a: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Relational-like Operators (Joins, Selections, Windows, …)</a:t>
            </a: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Data Mining and Machine Learning Operators</a:t>
            </a: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Synopses (Samples, Sketches, Histograms, Dim. Reduction)</a:t>
            </a: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Pattern Detection Operators – Complex Event Recognition/Forecasting</a:t>
            </a: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User-Defined Functions (UDFs) – Custom Operators</a:t>
            </a:r>
          </a:p>
          <a:p>
            <a:pPr marL="38099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tabLst>
                <a:tab pos="214629" algn="l"/>
              </a:tabLst>
            </a:pPr>
            <a:endParaRPr lang="en-US" sz="300" dirty="0">
              <a:latin typeface="Tahoma"/>
              <a:cs typeface="Tahoma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BC72A6C-9ACF-E9BA-0056-821AA61EC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" y="1702834"/>
            <a:ext cx="4514982" cy="1322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A9345-BF32-5F3A-7DFF-03A1CA94B0F8}"/>
              </a:ext>
            </a:extLst>
          </p:cNvPr>
          <p:cNvSpPr txBox="1"/>
          <p:nvPr/>
        </p:nvSpPr>
        <p:spPr>
          <a:xfrm>
            <a:off x="-19936" y="3025775"/>
            <a:ext cx="46101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N. Giatrakos et al: </a:t>
            </a:r>
            <a:r>
              <a:rPr lang="en-US" sz="800" dirty="0" err="1">
                <a:solidFill>
                  <a:srgbClr val="00B050"/>
                </a:solidFill>
              </a:rPr>
              <a:t>INforE</a:t>
            </a:r>
            <a:r>
              <a:rPr lang="en-US" sz="800" dirty="0">
                <a:solidFill>
                  <a:srgbClr val="00B050"/>
                </a:solidFill>
              </a:rPr>
              <a:t>: Interactive Cross-platform Analytics for Everyone. CIKM 2020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CF41FC1-CC43-183D-0A2D-58C49CF443F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5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1879696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Approach</a:t>
            </a:r>
            <a:r>
              <a:rPr spc="-30" dirty="0"/>
              <a:t> </a:t>
            </a:r>
            <a:r>
              <a:rPr spc="-65" dirty="0"/>
              <a:t>overview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7357" y="1009218"/>
            <a:ext cx="2793365" cy="3744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</a:t>
            </a:r>
            <a:r>
              <a:rPr sz="1100" spc="-45" dirty="0">
                <a:latin typeface="Tahoma"/>
                <a:cs typeface="Tahoma"/>
              </a:rPr>
              <a:t>Given </a:t>
            </a:r>
            <a:r>
              <a:rPr sz="1100" spc="-55" dirty="0">
                <a:latin typeface="Tahoma"/>
                <a:cs typeface="Tahoma"/>
              </a:rPr>
              <a:t>a </a:t>
            </a:r>
            <a:r>
              <a:rPr sz="1100" spc="-50" dirty="0">
                <a:latin typeface="Tahoma"/>
                <a:cs typeface="Tahoma"/>
              </a:rPr>
              <a:t>stream </a:t>
            </a:r>
            <a:r>
              <a:rPr sz="1100" spc="-35" dirty="0">
                <a:latin typeface="Tahoma"/>
                <a:cs typeface="Tahoma"/>
              </a:rPr>
              <a:t>of </a:t>
            </a:r>
            <a:r>
              <a:rPr sz="1100" spc="-60" dirty="0">
                <a:latin typeface="Tahoma"/>
                <a:cs typeface="Tahoma"/>
              </a:rPr>
              <a:t>events </a:t>
            </a:r>
            <a:r>
              <a:rPr sz="1100" i="1" spc="75" dirty="0">
                <a:latin typeface="Trebuchet MS"/>
                <a:cs typeface="Trebuchet MS"/>
              </a:rPr>
              <a:t>S </a:t>
            </a:r>
            <a:r>
              <a:rPr sz="1100" spc="-50" dirty="0">
                <a:latin typeface="Tahoma"/>
                <a:cs typeface="Tahoma"/>
              </a:rPr>
              <a:t>and </a:t>
            </a:r>
            <a:r>
              <a:rPr sz="1100" spc="-55" dirty="0">
                <a:latin typeface="Tahoma"/>
                <a:cs typeface="Tahoma"/>
              </a:rPr>
              <a:t>a </a:t>
            </a:r>
            <a:r>
              <a:rPr sz="1100" spc="-35" dirty="0">
                <a:latin typeface="Tahoma"/>
                <a:cs typeface="Tahoma"/>
              </a:rPr>
              <a:t>pattern </a:t>
            </a:r>
            <a:r>
              <a:rPr sz="1100" spc="240" dirty="0">
                <a:latin typeface="Tahoma"/>
                <a:cs typeface="Tahoma"/>
              </a:rPr>
              <a:t> </a:t>
            </a:r>
            <a:r>
              <a:rPr sz="1100" i="1" spc="30" dirty="0">
                <a:latin typeface="Trebuchet MS"/>
                <a:cs typeface="Trebuchet MS"/>
              </a:rPr>
              <a:t>R</a:t>
            </a:r>
            <a:r>
              <a:rPr sz="1100" spc="30" dirty="0">
                <a:latin typeface="Tahoma"/>
                <a:cs typeface="Tahoma"/>
              </a:rPr>
              <a:t>:</a:t>
            </a:r>
            <a:endParaRPr sz="1100" dirty="0">
              <a:latin typeface="Tahoma"/>
              <a:cs typeface="Tahoma"/>
            </a:endParaRPr>
          </a:p>
          <a:p>
            <a:pPr marL="299085">
              <a:lnSpc>
                <a:spcPct val="100000"/>
              </a:lnSpc>
              <a:spcBef>
                <a:spcPts val="17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000" spc="-25" dirty="0">
                <a:latin typeface="Tahoma"/>
                <a:cs typeface="Tahoma"/>
              </a:rPr>
              <a:t>Convert </a:t>
            </a:r>
            <a:r>
              <a:rPr sz="1000" i="1" spc="60" dirty="0">
                <a:latin typeface="Trebuchet MS"/>
                <a:cs typeface="Trebuchet MS"/>
              </a:rPr>
              <a:t>R </a:t>
            </a:r>
            <a:r>
              <a:rPr sz="1000" spc="-15" dirty="0">
                <a:latin typeface="Tahoma"/>
                <a:cs typeface="Tahoma"/>
              </a:rPr>
              <a:t>into </a:t>
            </a:r>
            <a:r>
              <a:rPr sz="1000" spc="-50" dirty="0">
                <a:latin typeface="Tahoma"/>
                <a:cs typeface="Tahoma"/>
              </a:rPr>
              <a:t>an </a:t>
            </a:r>
            <a:r>
              <a:rPr sz="1000" spc="-30" dirty="0">
                <a:latin typeface="Tahoma"/>
                <a:cs typeface="Tahoma"/>
              </a:rPr>
              <a:t>automaton</a:t>
            </a:r>
            <a:r>
              <a:rPr sz="1000" spc="165" dirty="0">
                <a:latin typeface="Tahoma"/>
                <a:cs typeface="Tahoma"/>
              </a:rPr>
              <a:t> </a:t>
            </a:r>
            <a:r>
              <a:rPr sz="1000" i="1" spc="10" dirty="0">
                <a:latin typeface="Trebuchet MS"/>
                <a:cs typeface="Trebuchet MS"/>
              </a:rPr>
              <a:t>A</a:t>
            </a:r>
            <a:r>
              <a:rPr sz="1000" spc="10" dirty="0">
                <a:latin typeface="Tahoma"/>
                <a:cs typeface="Tahoma"/>
              </a:rPr>
              <a:t>.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9BAB1CA-A3A4-D826-F757-A0C51D478B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50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Approach</a:t>
            </a:r>
            <a:r>
              <a:rPr spc="-30" dirty="0"/>
              <a:t> </a:t>
            </a:r>
            <a:r>
              <a:rPr spc="-65" dirty="0"/>
              <a:t>overview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7357" y="1009218"/>
            <a:ext cx="2793365" cy="520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</a:t>
            </a:r>
            <a:r>
              <a:rPr sz="1100" spc="-45" dirty="0">
                <a:latin typeface="Tahoma"/>
                <a:cs typeface="Tahoma"/>
              </a:rPr>
              <a:t>Given </a:t>
            </a:r>
            <a:r>
              <a:rPr sz="1100" spc="-55" dirty="0">
                <a:latin typeface="Tahoma"/>
                <a:cs typeface="Tahoma"/>
              </a:rPr>
              <a:t>a </a:t>
            </a:r>
            <a:r>
              <a:rPr sz="1100" spc="-50" dirty="0">
                <a:latin typeface="Tahoma"/>
                <a:cs typeface="Tahoma"/>
              </a:rPr>
              <a:t>stream </a:t>
            </a:r>
            <a:r>
              <a:rPr sz="1100" spc="-35" dirty="0">
                <a:latin typeface="Tahoma"/>
                <a:cs typeface="Tahoma"/>
              </a:rPr>
              <a:t>of </a:t>
            </a:r>
            <a:r>
              <a:rPr sz="1100" spc="-60" dirty="0">
                <a:latin typeface="Tahoma"/>
                <a:cs typeface="Tahoma"/>
              </a:rPr>
              <a:t>events </a:t>
            </a:r>
            <a:r>
              <a:rPr sz="1100" i="1" spc="75" dirty="0">
                <a:latin typeface="Trebuchet MS"/>
                <a:cs typeface="Trebuchet MS"/>
              </a:rPr>
              <a:t>S </a:t>
            </a:r>
            <a:r>
              <a:rPr sz="1100" spc="-50" dirty="0">
                <a:latin typeface="Tahoma"/>
                <a:cs typeface="Tahoma"/>
              </a:rPr>
              <a:t>and </a:t>
            </a:r>
            <a:r>
              <a:rPr sz="1100" spc="-55" dirty="0">
                <a:latin typeface="Tahoma"/>
                <a:cs typeface="Tahoma"/>
              </a:rPr>
              <a:t>a </a:t>
            </a:r>
            <a:r>
              <a:rPr sz="1100" spc="-35" dirty="0">
                <a:latin typeface="Tahoma"/>
                <a:cs typeface="Tahoma"/>
              </a:rPr>
              <a:t>pattern </a:t>
            </a:r>
            <a:r>
              <a:rPr sz="1100" spc="240" dirty="0">
                <a:latin typeface="Tahoma"/>
                <a:cs typeface="Tahoma"/>
              </a:rPr>
              <a:t> </a:t>
            </a:r>
            <a:r>
              <a:rPr sz="1100" i="1" spc="30" dirty="0">
                <a:latin typeface="Trebuchet MS"/>
                <a:cs typeface="Trebuchet MS"/>
              </a:rPr>
              <a:t>R</a:t>
            </a:r>
            <a:r>
              <a:rPr sz="1100" spc="30" dirty="0">
                <a:latin typeface="Tahoma"/>
                <a:cs typeface="Tahoma"/>
              </a:rPr>
              <a:t>:</a:t>
            </a:r>
            <a:endParaRPr sz="1100" dirty="0">
              <a:latin typeface="Tahoma"/>
              <a:cs typeface="Tahoma"/>
            </a:endParaRPr>
          </a:p>
          <a:p>
            <a:pPr marL="299085">
              <a:lnSpc>
                <a:spcPts val="1200"/>
              </a:lnSpc>
              <a:spcBef>
                <a:spcPts val="17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000" spc="-25" dirty="0">
                <a:latin typeface="Tahoma"/>
                <a:cs typeface="Tahoma"/>
              </a:rPr>
              <a:t>Convert </a:t>
            </a:r>
            <a:r>
              <a:rPr sz="1000" i="1" spc="60" dirty="0">
                <a:latin typeface="Trebuchet MS"/>
                <a:cs typeface="Trebuchet MS"/>
              </a:rPr>
              <a:t>R </a:t>
            </a:r>
            <a:r>
              <a:rPr sz="1000" spc="-15" dirty="0">
                <a:latin typeface="Tahoma"/>
                <a:cs typeface="Tahoma"/>
              </a:rPr>
              <a:t>into </a:t>
            </a:r>
            <a:r>
              <a:rPr sz="1000" spc="-50" dirty="0">
                <a:latin typeface="Tahoma"/>
                <a:cs typeface="Tahoma"/>
              </a:rPr>
              <a:t>an </a:t>
            </a:r>
            <a:r>
              <a:rPr sz="1000" spc="-30" dirty="0">
                <a:latin typeface="Tahoma"/>
                <a:cs typeface="Tahoma"/>
              </a:rPr>
              <a:t>automaton</a:t>
            </a:r>
            <a:r>
              <a:rPr sz="1000" spc="165" dirty="0">
                <a:latin typeface="Tahoma"/>
                <a:cs typeface="Tahoma"/>
              </a:rPr>
              <a:t> </a:t>
            </a:r>
            <a:r>
              <a:rPr sz="1000" i="1" spc="10" dirty="0">
                <a:latin typeface="Trebuchet MS"/>
                <a:cs typeface="Trebuchet MS"/>
              </a:rPr>
              <a:t>A</a:t>
            </a:r>
            <a:r>
              <a:rPr sz="1000" spc="10" dirty="0">
                <a:latin typeface="Tahoma"/>
                <a:cs typeface="Tahoma"/>
              </a:rPr>
              <a:t>.</a:t>
            </a:r>
            <a:endParaRPr sz="1000" dirty="0">
              <a:latin typeface="Tahoma"/>
              <a:cs typeface="Tahoma"/>
            </a:endParaRPr>
          </a:p>
          <a:p>
            <a:pPr marL="299085">
              <a:lnSpc>
                <a:spcPts val="1200"/>
              </a:lnSpc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</a:t>
            </a:r>
            <a:r>
              <a:rPr lang="en-US"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</a:t>
            </a:r>
            <a:r>
              <a:rPr sz="1000" spc="-50" dirty="0">
                <a:latin typeface="Tahoma"/>
                <a:cs typeface="Tahoma"/>
              </a:rPr>
              <a:t>Feed </a:t>
            </a:r>
            <a:r>
              <a:rPr sz="1000" i="1" spc="70" dirty="0">
                <a:latin typeface="Trebuchet MS"/>
                <a:cs typeface="Trebuchet MS"/>
              </a:rPr>
              <a:t>S </a:t>
            </a:r>
            <a:r>
              <a:rPr sz="1000" spc="-10" dirty="0">
                <a:latin typeface="Tahoma"/>
                <a:cs typeface="Tahoma"/>
              </a:rPr>
              <a:t>to</a:t>
            </a:r>
            <a:r>
              <a:rPr sz="1000" spc="80" dirty="0">
                <a:latin typeface="Tahoma"/>
                <a:cs typeface="Tahoma"/>
              </a:rPr>
              <a:t> </a:t>
            </a:r>
            <a:r>
              <a:rPr sz="1000" i="1" spc="10" dirty="0">
                <a:latin typeface="Trebuchet MS"/>
                <a:cs typeface="Trebuchet MS"/>
              </a:rPr>
              <a:t>A</a:t>
            </a:r>
            <a:r>
              <a:rPr sz="1000" spc="10" dirty="0">
                <a:latin typeface="Tahoma"/>
                <a:cs typeface="Tahoma"/>
              </a:rPr>
              <a:t>.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E84A920-AFB5-C757-F145-C809D0D3A0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51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Approach</a:t>
            </a:r>
            <a:r>
              <a:rPr spc="-30" dirty="0"/>
              <a:t> </a:t>
            </a:r>
            <a:r>
              <a:rPr spc="-65" dirty="0"/>
              <a:t>overview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47357" y="823010"/>
            <a:ext cx="3715385" cy="1013893"/>
          </a:xfrm>
          <a:prstGeom prst="rect">
            <a:avLst/>
          </a:prstGeom>
        </p:spPr>
        <p:txBody>
          <a:bodyPr vert="horz" wrap="square" lIns="0" tIns="186207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100" spc="-45" dirty="0">
                <a:solidFill>
                  <a:schemeClr val="tx1"/>
                </a:solidFill>
              </a:rPr>
              <a:t>Given </a:t>
            </a:r>
            <a:r>
              <a:rPr sz="1100" spc="-55" dirty="0">
                <a:solidFill>
                  <a:schemeClr val="tx1"/>
                </a:solidFill>
              </a:rPr>
              <a:t>a </a:t>
            </a:r>
            <a:r>
              <a:rPr sz="1100" spc="-50" dirty="0">
                <a:solidFill>
                  <a:schemeClr val="tx1"/>
                </a:solidFill>
              </a:rPr>
              <a:t>stream </a:t>
            </a:r>
            <a:r>
              <a:rPr sz="1100" spc="-35" dirty="0">
                <a:solidFill>
                  <a:schemeClr val="tx1"/>
                </a:solidFill>
              </a:rPr>
              <a:t>of </a:t>
            </a:r>
            <a:r>
              <a:rPr sz="1100" spc="-60" dirty="0">
                <a:solidFill>
                  <a:schemeClr val="tx1"/>
                </a:solidFill>
              </a:rPr>
              <a:t>events </a:t>
            </a:r>
            <a:r>
              <a:rPr sz="1100" i="1" spc="75" dirty="0">
                <a:solidFill>
                  <a:schemeClr val="tx1"/>
                </a:solidFill>
                <a:latin typeface="Trebuchet MS"/>
                <a:cs typeface="Trebuchet MS"/>
              </a:rPr>
              <a:t>S </a:t>
            </a:r>
            <a:r>
              <a:rPr sz="1100" spc="-50" dirty="0">
                <a:solidFill>
                  <a:schemeClr val="tx1"/>
                </a:solidFill>
              </a:rPr>
              <a:t>and </a:t>
            </a:r>
            <a:r>
              <a:rPr sz="1100" spc="-55" dirty="0">
                <a:solidFill>
                  <a:schemeClr val="tx1"/>
                </a:solidFill>
              </a:rPr>
              <a:t>a </a:t>
            </a:r>
            <a:r>
              <a:rPr sz="1100" spc="-35" dirty="0">
                <a:solidFill>
                  <a:schemeClr val="tx1"/>
                </a:solidFill>
              </a:rPr>
              <a:t>pattern </a:t>
            </a:r>
            <a:r>
              <a:rPr sz="1100" spc="240" dirty="0">
                <a:solidFill>
                  <a:schemeClr val="tx1"/>
                </a:solidFill>
              </a:rPr>
              <a:t> </a:t>
            </a:r>
            <a:r>
              <a:rPr sz="1100" i="1" spc="30" dirty="0">
                <a:solidFill>
                  <a:schemeClr val="tx1"/>
                </a:solidFill>
                <a:latin typeface="Trebuchet MS"/>
                <a:cs typeface="Trebuchet MS"/>
              </a:rPr>
              <a:t>R</a:t>
            </a:r>
            <a:r>
              <a:rPr sz="1100" spc="30" dirty="0">
                <a:solidFill>
                  <a:schemeClr val="tx1"/>
                </a:solidFill>
              </a:rPr>
              <a:t>:</a:t>
            </a:r>
            <a:endParaRPr sz="11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299085">
              <a:lnSpc>
                <a:spcPts val="1200"/>
              </a:lnSpc>
              <a:spcBef>
                <a:spcPts val="17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latin typeface="Lucida Sans Unicode"/>
                <a:cs typeface="Lucida Sans Unicode"/>
              </a:rPr>
              <a:t>     </a:t>
            </a:r>
            <a:r>
              <a:rPr sz="1000" spc="-25" dirty="0">
                <a:solidFill>
                  <a:schemeClr val="tx1"/>
                </a:solidFill>
              </a:rPr>
              <a:t>Convert </a:t>
            </a:r>
            <a:r>
              <a:rPr sz="1000" i="1" spc="60" dirty="0">
                <a:solidFill>
                  <a:schemeClr val="tx1"/>
                </a:solidFill>
                <a:latin typeface="Trebuchet MS"/>
                <a:cs typeface="Trebuchet MS"/>
              </a:rPr>
              <a:t>R </a:t>
            </a:r>
            <a:r>
              <a:rPr sz="1000" spc="-15" dirty="0">
                <a:solidFill>
                  <a:schemeClr val="tx1"/>
                </a:solidFill>
              </a:rPr>
              <a:t>into </a:t>
            </a:r>
            <a:r>
              <a:rPr sz="1000" spc="-50" dirty="0">
                <a:solidFill>
                  <a:schemeClr val="tx1"/>
                </a:solidFill>
              </a:rPr>
              <a:t>an </a:t>
            </a:r>
            <a:r>
              <a:rPr sz="1000" spc="-30" dirty="0">
                <a:solidFill>
                  <a:schemeClr val="tx1"/>
                </a:solidFill>
              </a:rPr>
              <a:t>automaton</a:t>
            </a:r>
            <a:r>
              <a:rPr sz="1000" spc="165" dirty="0">
                <a:solidFill>
                  <a:schemeClr val="tx1"/>
                </a:solidFill>
              </a:rPr>
              <a:t> </a:t>
            </a:r>
            <a:r>
              <a:rPr sz="1000" i="1" spc="10" dirty="0">
                <a:solidFill>
                  <a:schemeClr val="tx1"/>
                </a:solidFill>
                <a:latin typeface="Trebuchet MS"/>
                <a:cs typeface="Trebuchet MS"/>
              </a:rPr>
              <a:t>A</a:t>
            </a:r>
            <a:r>
              <a:rPr sz="1000" spc="10" dirty="0">
                <a:solidFill>
                  <a:schemeClr val="tx1"/>
                </a:solidFill>
              </a:rPr>
              <a:t>.</a:t>
            </a:r>
            <a:endParaRPr sz="1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299085">
              <a:lnSpc>
                <a:spcPts val="1195"/>
              </a:lnSpc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latin typeface="Lucida Sans Unicode"/>
                <a:cs typeface="Lucida Sans Unicode"/>
              </a:rPr>
              <a:t>   </a:t>
            </a:r>
            <a:r>
              <a:rPr lang="en-US" sz="1500" spc="-345" baseline="8333" dirty="0">
                <a:latin typeface="Lucida Sans Unicode"/>
                <a:cs typeface="Lucida Sans Unicode"/>
              </a:rPr>
              <a:t>  </a:t>
            </a:r>
            <a:r>
              <a:rPr sz="1000" spc="-50" dirty="0">
                <a:solidFill>
                  <a:schemeClr val="tx1"/>
                </a:solidFill>
              </a:rPr>
              <a:t>Feed </a:t>
            </a:r>
            <a:r>
              <a:rPr sz="1000" i="1" spc="70" dirty="0">
                <a:solidFill>
                  <a:schemeClr val="tx1"/>
                </a:solidFill>
                <a:latin typeface="Trebuchet MS"/>
                <a:cs typeface="Trebuchet MS"/>
              </a:rPr>
              <a:t>S </a:t>
            </a:r>
            <a:r>
              <a:rPr sz="1000" spc="-10" dirty="0">
                <a:solidFill>
                  <a:schemeClr val="tx1"/>
                </a:solidFill>
              </a:rPr>
              <a:t>to</a:t>
            </a:r>
            <a:r>
              <a:rPr sz="1000" spc="80" dirty="0">
                <a:solidFill>
                  <a:schemeClr val="tx1"/>
                </a:solidFill>
              </a:rPr>
              <a:t> </a:t>
            </a:r>
            <a:r>
              <a:rPr sz="1000" i="1" spc="10" dirty="0">
                <a:solidFill>
                  <a:schemeClr val="tx1"/>
                </a:solidFill>
                <a:latin typeface="Trebuchet MS"/>
                <a:cs typeface="Trebuchet MS"/>
              </a:rPr>
              <a:t>A</a:t>
            </a:r>
            <a:r>
              <a:rPr sz="1000" spc="10" dirty="0">
                <a:solidFill>
                  <a:schemeClr val="tx1"/>
                </a:solidFill>
              </a:rPr>
              <a:t>.</a:t>
            </a:r>
            <a:endParaRPr sz="1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466725" marR="5080" indent="-168275">
              <a:lnSpc>
                <a:spcPts val="1200"/>
              </a:lnSpc>
              <a:spcBef>
                <a:spcPts val="3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  </a:t>
            </a:r>
            <a:r>
              <a:rPr sz="1500" spc="-345" baseline="8333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solidFill>
                  <a:schemeClr val="tx1"/>
                </a:solidFill>
              </a:rPr>
              <a:t>For </a:t>
            </a:r>
            <a:r>
              <a:rPr sz="1000" spc="-55" dirty="0">
                <a:solidFill>
                  <a:schemeClr val="tx1"/>
                </a:solidFill>
              </a:rPr>
              <a:t>every </a:t>
            </a:r>
            <a:r>
              <a:rPr sz="1000" spc="-25" dirty="0">
                <a:solidFill>
                  <a:schemeClr val="tx1"/>
                </a:solidFill>
              </a:rPr>
              <a:t>(non-final) </a:t>
            </a:r>
            <a:r>
              <a:rPr sz="1000" spc="-30" dirty="0">
                <a:solidFill>
                  <a:schemeClr val="tx1"/>
                </a:solidFill>
              </a:rPr>
              <a:t>state </a:t>
            </a:r>
            <a:r>
              <a:rPr sz="1000" i="1" spc="50" dirty="0">
                <a:solidFill>
                  <a:schemeClr val="tx1"/>
                </a:solidFill>
                <a:latin typeface="Trebuchet MS"/>
                <a:cs typeface="Trebuchet MS"/>
              </a:rPr>
              <a:t>A </a:t>
            </a:r>
            <a:r>
              <a:rPr sz="1000" spc="-35" dirty="0">
                <a:solidFill>
                  <a:schemeClr val="tx1"/>
                </a:solidFill>
              </a:rPr>
              <a:t>finds </a:t>
            </a:r>
            <a:r>
              <a:rPr sz="1000" spc="-25" dirty="0">
                <a:solidFill>
                  <a:schemeClr val="tx1"/>
                </a:solidFill>
              </a:rPr>
              <a:t>itself in, </a:t>
            </a:r>
            <a:r>
              <a:rPr sz="1000" spc="-35" dirty="0">
                <a:solidFill>
                  <a:schemeClr val="tx1"/>
                </a:solidFill>
              </a:rPr>
              <a:t>estimate the  </a:t>
            </a:r>
            <a:r>
              <a:rPr sz="1000" spc="-25" dirty="0">
                <a:solidFill>
                  <a:srgbClr val="0000FF"/>
                </a:solidFill>
              </a:rPr>
              <a:t>probability </a:t>
            </a:r>
            <a:r>
              <a:rPr sz="1000" spc="-30" dirty="0">
                <a:solidFill>
                  <a:schemeClr val="tx1"/>
                </a:solidFill>
              </a:rPr>
              <a:t>of </a:t>
            </a:r>
            <a:r>
              <a:rPr sz="1000" spc="-40" dirty="0">
                <a:solidFill>
                  <a:schemeClr val="tx1"/>
                </a:solidFill>
              </a:rPr>
              <a:t>reaching </a:t>
            </a:r>
            <a:r>
              <a:rPr sz="1000" spc="-15" dirty="0">
                <a:solidFill>
                  <a:schemeClr val="tx1"/>
                </a:solidFill>
              </a:rPr>
              <a:t>its </a:t>
            </a:r>
            <a:r>
              <a:rPr sz="1000" spc="-20" dirty="0">
                <a:solidFill>
                  <a:schemeClr val="tx1"/>
                </a:solidFill>
              </a:rPr>
              <a:t>final </a:t>
            </a:r>
            <a:r>
              <a:rPr sz="1000" spc="-30" dirty="0">
                <a:solidFill>
                  <a:schemeClr val="tx1"/>
                </a:solidFill>
              </a:rPr>
              <a:t>state </a:t>
            </a:r>
            <a:r>
              <a:rPr sz="1000" spc="-20" dirty="0">
                <a:solidFill>
                  <a:schemeClr val="tx1"/>
                </a:solidFill>
              </a:rPr>
              <a:t>within </a:t>
            </a:r>
            <a:r>
              <a:rPr sz="1000" spc="-65" dirty="0">
                <a:solidFill>
                  <a:schemeClr val="tx1"/>
                </a:solidFill>
              </a:rPr>
              <a:t>some </a:t>
            </a:r>
            <a:r>
              <a:rPr sz="1000" spc="-50" dirty="0">
                <a:solidFill>
                  <a:schemeClr val="tx1"/>
                </a:solidFill>
              </a:rPr>
              <a:t>window </a:t>
            </a:r>
            <a:r>
              <a:rPr sz="1000" spc="10" dirty="0">
                <a:solidFill>
                  <a:schemeClr val="tx1"/>
                </a:solidFill>
              </a:rPr>
              <a:t> </a:t>
            </a:r>
            <a:r>
              <a:rPr sz="1000" i="1" spc="-65" dirty="0">
                <a:solidFill>
                  <a:schemeClr val="tx1"/>
                </a:solidFill>
                <a:latin typeface="Trebuchet MS"/>
                <a:cs typeface="Trebuchet MS"/>
              </a:rPr>
              <a:t>w </a:t>
            </a:r>
            <a:r>
              <a:rPr sz="1000" spc="-30" dirty="0">
                <a:solidFill>
                  <a:schemeClr val="tx1"/>
                </a:solidFill>
              </a:rPr>
              <a:t>.</a:t>
            </a:r>
            <a:endParaRPr sz="10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5AFA9D8-F20D-CB31-3906-243A27B3F7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52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Approach</a:t>
            </a:r>
            <a:r>
              <a:rPr spc="-30" dirty="0"/>
              <a:t> </a:t>
            </a:r>
            <a:r>
              <a:rPr spc="-65" dirty="0"/>
              <a:t>overview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47357" y="823010"/>
            <a:ext cx="3715385" cy="1167781"/>
          </a:xfrm>
          <a:prstGeom prst="rect">
            <a:avLst/>
          </a:prstGeom>
        </p:spPr>
        <p:txBody>
          <a:bodyPr vert="horz" wrap="square" lIns="0" tIns="186207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100" spc="-45" dirty="0">
                <a:solidFill>
                  <a:schemeClr val="tx1"/>
                </a:solidFill>
              </a:rPr>
              <a:t>Given </a:t>
            </a:r>
            <a:r>
              <a:rPr sz="1100" spc="-55" dirty="0">
                <a:solidFill>
                  <a:schemeClr val="tx1"/>
                </a:solidFill>
              </a:rPr>
              <a:t>a </a:t>
            </a:r>
            <a:r>
              <a:rPr sz="1100" spc="-50" dirty="0">
                <a:solidFill>
                  <a:schemeClr val="tx1"/>
                </a:solidFill>
              </a:rPr>
              <a:t>stream </a:t>
            </a:r>
            <a:r>
              <a:rPr sz="1100" spc="-35" dirty="0">
                <a:solidFill>
                  <a:schemeClr val="tx1"/>
                </a:solidFill>
              </a:rPr>
              <a:t>of </a:t>
            </a:r>
            <a:r>
              <a:rPr sz="1100" spc="-60" dirty="0">
                <a:solidFill>
                  <a:schemeClr val="tx1"/>
                </a:solidFill>
              </a:rPr>
              <a:t>events </a:t>
            </a:r>
            <a:r>
              <a:rPr sz="1100" i="1" spc="75" dirty="0">
                <a:solidFill>
                  <a:schemeClr val="tx1"/>
                </a:solidFill>
                <a:latin typeface="Trebuchet MS"/>
                <a:cs typeface="Trebuchet MS"/>
              </a:rPr>
              <a:t>S </a:t>
            </a:r>
            <a:r>
              <a:rPr sz="1100" spc="-50" dirty="0">
                <a:solidFill>
                  <a:schemeClr val="tx1"/>
                </a:solidFill>
              </a:rPr>
              <a:t>and </a:t>
            </a:r>
            <a:r>
              <a:rPr sz="1100" spc="-55" dirty="0">
                <a:solidFill>
                  <a:schemeClr val="tx1"/>
                </a:solidFill>
              </a:rPr>
              <a:t>a </a:t>
            </a:r>
            <a:r>
              <a:rPr sz="1100" spc="-35" dirty="0">
                <a:solidFill>
                  <a:schemeClr val="tx1"/>
                </a:solidFill>
              </a:rPr>
              <a:t>pattern </a:t>
            </a:r>
            <a:r>
              <a:rPr sz="1100" spc="240" dirty="0">
                <a:solidFill>
                  <a:schemeClr val="tx1"/>
                </a:solidFill>
              </a:rPr>
              <a:t> </a:t>
            </a:r>
            <a:r>
              <a:rPr sz="1100" i="1" spc="30" dirty="0">
                <a:solidFill>
                  <a:schemeClr val="tx1"/>
                </a:solidFill>
                <a:latin typeface="Trebuchet MS"/>
                <a:cs typeface="Trebuchet MS"/>
              </a:rPr>
              <a:t>R</a:t>
            </a:r>
            <a:r>
              <a:rPr sz="1100" spc="30" dirty="0">
                <a:solidFill>
                  <a:schemeClr val="tx1"/>
                </a:solidFill>
              </a:rPr>
              <a:t>:</a:t>
            </a:r>
            <a:endParaRPr sz="11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299085">
              <a:lnSpc>
                <a:spcPts val="1200"/>
              </a:lnSpc>
              <a:spcBef>
                <a:spcPts val="17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000" spc="-25" dirty="0">
                <a:solidFill>
                  <a:schemeClr val="tx1"/>
                </a:solidFill>
              </a:rPr>
              <a:t>Convert </a:t>
            </a:r>
            <a:r>
              <a:rPr sz="1000" i="1" spc="60" dirty="0">
                <a:solidFill>
                  <a:schemeClr val="tx1"/>
                </a:solidFill>
                <a:latin typeface="Trebuchet MS"/>
                <a:cs typeface="Trebuchet MS"/>
              </a:rPr>
              <a:t>R </a:t>
            </a:r>
            <a:r>
              <a:rPr sz="1000" spc="-15" dirty="0">
                <a:solidFill>
                  <a:schemeClr val="tx1"/>
                </a:solidFill>
              </a:rPr>
              <a:t>into </a:t>
            </a:r>
            <a:r>
              <a:rPr sz="1000" spc="-50" dirty="0">
                <a:solidFill>
                  <a:schemeClr val="tx1"/>
                </a:solidFill>
              </a:rPr>
              <a:t>an </a:t>
            </a:r>
            <a:r>
              <a:rPr sz="1000" spc="-30" dirty="0">
                <a:solidFill>
                  <a:schemeClr val="tx1"/>
                </a:solidFill>
              </a:rPr>
              <a:t>automaton</a:t>
            </a:r>
            <a:r>
              <a:rPr sz="1000" spc="165" dirty="0">
                <a:solidFill>
                  <a:schemeClr val="tx1"/>
                </a:solidFill>
              </a:rPr>
              <a:t> </a:t>
            </a:r>
            <a:r>
              <a:rPr sz="1000" i="1" spc="10" dirty="0">
                <a:solidFill>
                  <a:schemeClr val="tx1"/>
                </a:solidFill>
                <a:latin typeface="Trebuchet MS"/>
                <a:cs typeface="Trebuchet MS"/>
              </a:rPr>
              <a:t>A</a:t>
            </a:r>
            <a:r>
              <a:rPr sz="1000" spc="10" dirty="0">
                <a:solidFill>
                  <a:schemeClr val="tx1"/>
                </a:solidFill>
              </a:rPr>
              <a:t>.</a:t>
            </a:r>
            <a:endParaRPr sz="1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299085">
              <a:lnSpc>
                <a:spcPts val="1195"/>
              </a:lnSpc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000" spc="-50" dirty="0">
                <a:solidFill>
                  <a:schemeClr val="tx1"/>
                </a:solidFill>
              </a:rPr>
              <a:t>Feed </a:t>
            </a:r>
            <a:r>
              <a:rPr sz="1000" i="1" spc="70" dirty="0">
                <a:solidFill>
                  <a:schemeClr val="tx1"/>
                </a:solidFill>
                <a:latin typeface="Trebuchet MS"/>
                <a:cs typeface="Trebuchet MS"/>
              </a:rPr>
              <a:t>S </a:t>
            </a:r>
            <a:r>
              <a:rPr sz="1000" spc="-10" dirty="0">
                <a:solidFill>
                  <a:schemeClr val="tx1"/>
                </a:solidFill>
              </a:rPr>
              <a:t>to</a:t>
            </a:r>
            <a:r>
              <a:rPr sz="1000" spc="80" dirty="0">
                <a:solidFill>
                  <a:schemeClr val="tx1"/>
                </a:solidFill>
              </a:rPr>
              <a:t> </a:t>
            </a:r>
            <a:r>
              <a:rPr sz="1000" i="1" spc="10" dirty="0">
                <a:solidFill>
                  <a:schemeClr val="tx1"/>
                </a:solidFill>
                <a:latin typeface="Trebuchet MS"/>
                <a:cs typeface="Trebuchet MS"/>
              </a:rPr>
              <a:t>A</a:t>
            </a:r>
            <a:r>
              <a:rPr sz="1000" spc="10" dirty="0">
                <a:solidFill>
                  <a:schemeClr val="tx1"/>
                </a:solidFill>
              </a:rPr>
              <a:t>.</a:t>
            </a:r>
            <a:endParaRPr sz="1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466725" marR="5080" indent="-168275">
              <a:lnSpc>
                <a:spcPts val="1200"/>
              </a:lnSpc>
              <a:spcBef>
                <a:spcPts val="3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   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000" spc="-30" dirty="0">
                <a:solidFill>
                  <a:schemeClr val="tx1"/>
                </a:solidFill>
              </a:rPr>
              <a:t>For </a:t>
            </a:r>
            <a:r>
              <a:rPr sz="1000" spc="-55" dirty="0">
                <a:solidFill>
                  <a:schemeClr val="tx1"/>
                </a:solidFill>
              </a:rPr>
              <a:t>every </a:t>
            </a:r>
            <a:r>
              <a:rPr sz="1000" spc="-25" dirty="0">
                <a:solidFill>
                  <a:schemeClr val="tx1"/>
                </a:solidFill>
              </a:rPr>
              <a:t>(non-final) </a:t>
            </a:r>
            <a:r>
              <a:rPr sz="1000" spc="-30" dirty="0">
                <a:solidFill>
                  <a:schemeClr val="tx1"/>
                </a:solidFill>
              </a:rPr>
              <a:t>state </a:t>
            </a:r>
            <a:r>
              <a:rPr sz="1000" i="1" spc="50" dirty="0">
                <a:solidFill>
                  <a:schemeClr val="tx1"/>
                </a:solidFill>
                <a:latin typeface="Trebuchet MS"/>
                <a:cs typeface="Trebuchet MS"/>
              </a:rPr>
              <a:t>A </a:t>
            </a:r>
            <a:r>
              <a:rPr sz="1000" spc="-35" dirty="0">
                <a:solidFill>
                  <a:schemeClr val="tx1"/>
                </a:solidFill>
              </a:rPr>
              <a:t>finds </a:t>
            </a:r>
            <a:r>
              <a:rPr sz="1000" spc="-25" dirty="0">
                <a:solidFill>
                  <a:schemeClr val="tx1"/>
                </a:solidFill>
              </a:rPr>
              <a:t>itself in, </a:t>
            </a:r>
            <a:r>
              <a:rPr sz="1000" spc="-35" dirty="0">
                <a:solidFill>
                  <a:schemeClr val="tx1"/>
                </a:solidFill>
              </a:rPr>
              <a:t>estimate the  </a:t>
            </a:r>
            <a:r>
              <a:rPr sz="1000" spc="-25" dirty="0">
                <a:solidFill>
                  <a:srgbClr val="0000FF"/>
                </a:solidFill>
              </a:rPr>
              <a:t>probability </a:t>
            </a:r>
            <a:r>
              <a:rPr sz="1000" spc="-30" dirty="0">
                <a:solidFill>
                  <a:schemeClr val="tx1"/>
                </a:solidFill>
              </a:rPr>
              <a:t>of </a:t>
            </a:r>
            <a:r>
              <a:rPr sz="1000" spc="-40" dirty="0">
                <a:solidFill>
                  <a:schemeClr val="tx1"/>
                </a:solidFill>
              </a:rPr>
              <a:t>reaching </a:t>
            </a:r>
            <a:r>
              <a:rPr sz="1000" spc="-15" dirty="0">
                <a:solidFill>
                  <a:schemeClr val="tx1"/>
                </a:solidFill>
              </a:rPr>
              <a:t>its </a:t>
            </a:r>
            <a:r>
              <a:rPr sz="1000" spc="-20" dirty="0">
                <a:solidFill>
                  <a:schemeClr val="tx1"/>
                </a:solidFill>
              </a:rPr>
              <a:t>final </a:t>
            </a:r>
            <a:r>
              <a:rPr sz="1000" spc="-30" dirty="0">
                <a:solidFill>
                  <a:schemeClr val="tx1"/>
                </a:solidFill>
              </a:rPr>
              <a:t>state </a:t>
            </a:r>
            <a:r>
              <a:rPr sz="1000" spc="-20" dirty="0">
                <a:solidFill>
                  <a:schemeClr val="tx1"/>
                </a:solidFill>
              </a:rPr>
              <a:t>within </a:t>
            </a:r>
            <a:r>
              <a:rPr sz="1000" spc="-65" dirty="0">
                <a:solidFill>
                  <a:schemeClr val="tx1"/>
                </a:solidFill>
              </a:rPr>
              <a:t>some </a:t>
            </a:r>
            <a:r>
              <a:rPr sz="1000" spc="-50" dirty="0">
                <a:solidFill>
                  <a:schemeClr val="tx1"/>
                </a:solidFill>
              </a:rPr>
              <a:t>window </a:t>
            </a:r>
            <a:r>
              <a:rPr sz="1000" spc="10" dirty="0">
                <a:solidFill>
                  <a:schemeClr val="tx1"/>
                </a:solidFill>
              </a:rPr>
              <a:t> </a:t>
            </a:r>
            <a:r>
              <a:rPr sz="1000" i="1" spc="-65" dirty="0">
                <a:solidFill>
                  <a:schemeClr val="tx1"/>
                </a:solidFill>
                <a:latin typeface="Trebuchet MS"/>
                <a:cs typeface="Trebuchet MS"/>
              </a:rPr>
              <a:t>w </a:t>
            </a:r>
            <a:r>
              <a:rPr sz="1000" spc="-30" dirty="0">
                <a:solidFill>
                  <a:schemeClr val="tx1"/>
                </a:solidFill>
              </a:rPr>
              <a:t>.</a:t>
            </a:r>
            <a:endParaRPr sz="1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299085">
              <a:lnSpc>
                <a:spcPts val="1155"/>
              </a:lnSpc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000" spc="-60" dirty="0">
                <a:solidFill>
                  <a:schemeClr val="tx1"/>
                </a:solidFill>
              </a:rPr>
              <a:t>If </a:t>
            </a:r>
            <a:r>
              <a:rPr sz="1000" spc="-35" dirty="0">
                <a:solidFill>
                  <a:schemeClr val="tx1"/>
                </a:solidFill>
              </a:rPr>
              <a:t>the </a:t>
            </a:r>
            <a:r>
              <a:rPr sz="1000" spc="-40" dirty="0">
                <a:solidFill>
                  <a:schemeClr val="tx1"/>
                </a:solidFill>
              </a:rPr>
              <a:t>model </a:t>
            </a:r>
            <a:r>
              <a:rPr sz="1000" spc="-30" dirty="0">
                <a:solidFill>
                  <a:schemeClr val="tx1"/>
                </a:solidFill>
              </a:rPr>
              <a:t>is confident </a:t>
            </a:r>
            <a:r>
              <a:rPr sz="1000" spc="-50" dirty="0">
                <a:solidFill>
                  <a:schemeClr val="tx1"/>
                </a:solidFill>
              </a:rPr>
              <a:t>enough, </a:t>
            </a:r>
            <a:r>
              <a:rPr sz="1000" spc="-25" dirty="0">
                <a:solidFill>
                  <a:schemeClr val="tx1"/>
                </a:solidFill>
              </a:rPr>
              <a:t>emit </a:t>
            </a:r>
            <a:r>
              <a:rPr sz="1000" spc="-50" dirty="0">
                <a:solidFill>
                  <a:schemeClr val="tx1"/>
                </a:solidFill>
              </a:rPr>
              <a:t>a </a:t>
            </a:r>
            <a:r>
              <a:rPr sz="1000" spc="155" dirty="0">
                <a:solidFill>
                  <a:schemeClr val="tx1"/>
                </a:solidFill>
              </a:rPr>
              <a:t> </a:t>
            </a:r>
            <a:r>
              <a:rPr sz="1000" spc="-40" dirty="0">
                <a:solidFill>
                  <a:schemeClr val="tx1"/>
                </a:solidFill>
              </a:rPr>
              <a:t>forecast.</a:t>
            </a:r>
            <a:endParaRPr sz="1000" dirty="0">
              <a:solidFill>
                <a:schemeClr val="tx1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189F48B-4A85-2A11-8AC3-651F1660DF0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53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Approach</a:t>
            </a:r>
            <a:r>
              <a:rPr spc="-30" dirty="0"/>
              <a:t> </a:t>
            </a:r>
            <a:r>
              <a:rPr spc="-65" dirty="0"/>
              <a:t>overview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47357" y="823010"/>
            <a:ext cx="3715385" cy="1475557"/>
          </a:xfrm>
          <a:prstGeom prst="rect">
            <a:avLst/>
          </a:prstGeom>
        </p:spPr>
        <p:txBody>
          <a:bodyPr vert="horz" wrap="square" lIns="0" tIns="186207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</a:t>
            </a:r>
            <a:r>
              <a:rPr sz="1100" spc="-45" dirty="0">
                <a:solidFill>
                  <a:schemeClr val="tx1"/>
                </a:solidFill>
              </a:rPr>
              <a:t>Given </a:t>
            </a:r>
            <a:r>
              <a:rPr sz="1100" spc="-55" dirty="0">
                <a:solidFill>
                  <a:schemeClr val="tx1"/>
                </a:solidFill>
              </a:rPr>
              <a:t>a </a:t>
            </a:r>
            <a:r>
              <a:rPr sz="1100" spc="-50" dirty="0">
                <a:solidFill>
                  <a:schemeClr val="tx1"/>
                </a:solidFill>
              </a:rPr>
              <a:t>stream </a:t>
            </a:r>
            <a:r>
              <a:rPr sz="1100" spc="-35" dirty="0">
                <a:solidFill>
                  <a:schemeClr val="tx1"/>
                </a:solidFill>
              </a:rPr>
              <a:t>of </a:t>
            </a:r>
            <a:r>
              <a:rPr sz="1100" spc="-60" dirty="0">
                <a:solidFill>
                  <a:schemeClr val="tx1"/>
                </a:solidFill>
              </a:rPr>
              <a:t>events </a:t>
            </a:r>
            <a:r>
              <a:rPr sz="1100" i="1" spc="75" dirty="0">
                <a:solidFill>
                  <a:schemeClr val="tx1"/>
                </a:solidFill>
                <a:latin typeface="Trebuchet MS"/>
                <a:cs typeface="Trebuchet MS"/>
              </a:rPr>
              <a:t>S </a:t>
            </a:r>
            <a:r>
              <a:rPr sz="1100" spc="-50" dirty="0">
                <a:solidFill>
                  <a:schemeClr val="tx1"/>
                </a:solidFill>
              </a:rPr>
              <a:t>and </a:t>
            </a:r>
            <a:r>
              <a:rPr sz="1100" spc="-55" dirty="0">
                <a:solidFill>
                  <a:schemeClr val="tx1"/>
                </a:solidFill>
              </a:rPr>
              <a:t>a </a:t>
            </a:r>
            <a:r>
              <a:rPr sz="1100" spc="-35" dirty="0">
                <a:solidFill>
                  <a:schemeClr val="tx1"/>
                </a:solidFill>
              </a:rPr>
              <a:t>pattern </a:t>
            </a:r>
            <a:r>
              <a:rPr sz="1100" spc="240" dirty="0">
                <a:solidFill>
                  <a:schemeClr val="tx1"/>
                </a:solidFill>
              </a:rPr>
              <a:t> </a:t>
            </a:r>
            <a:r>
              <a:rPr sz="1100" i="1" spc="30" dirty="0">
                <a:solidFill>
                  <a:schemeClr val="tx1"/>
                </a:solidFill>
                <a:latin typeface="Trebuchet MS"/>
                <a:cs typeface="Trebuchet MS"/>
              </a:rPr>
              <a:t>R</a:t>
            </a:r>
            <a:r>
              <a:rPr sz="1100" spc="30" dirty="0">
                <a:solidFill>
                  <a:schemeClr val="tx1"/>
                </a:solidFill>
              </a:rPr>
              <a:t>:</a:t>
            </a:r>
            <a:endParaRPr sz="11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299085">
              <a:lnSpc>
                <a:spcPts val="1200"/>
              </a:lnSpc>
              <a:spcBef>
                <a:spcPts val="17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000" spc="-25" dirty="0">
                <a:solidFill>
                  <a:schemeClr val="tx1"/>
                </a:solidFill>
              </a:rPr>
              <a:t>Convert </a:t>
            </a:r>
            <a:r>
              <a:rPr sz="1000" i="1" spc="60" dirty="0">
                <a:solidFill>
                  <a:schemeClr val="tx1"/>
                </a:solidFill>
                <a:latin typeface="Trebuchet MS"/>
                <a:cs typeface="Trebuchet MS"/>
              </a:rPr>
              <a:t>R </a:t>
            </a:r>
            <a:r>
              <a:rPr sz="1000" spc="-15" dirty="0">
                <a:solidFill>
                  <a:schemeClr val="tx1"/>
                </a:solidFill>
              </a:rPr>
              <a:t>into </a:t>
            </a:r>
            <a:r>
              <a:rPr sz="1000" spc="-50" dirty="0">
                <a:solidFill>
                  <a:schemeClr val="tx1"/>
                </a:solidFill>
              </a:rPr>
              <a:t>an </a:t>
            </a:r>
            <a:r>
              <a:rPr sz="1000" spc="-30" dirty="0">
                <a:solidFill>
                  <a:schemeClr val="tx1"/>
                </a:solidFill>
              </a:rPr>
              <a:t>automaton</a:t>
            </a:r>
            <a:r>
              <a:rPr sz="1000" spc="165" dirty="0">
                <a:solidFill>
                  <a:schemeClr val="tx1"/>
                </a:solidFill>
              </a:rPr>
              <a:t> </a:t>
            </a:r>
            <a:r>
              <a:rPr sz="1000" i="1" spc="10" dirty="0">
                <a:solidFill>
                  <a:schemeClr val="tx1"/>
                </a:solidFill>
                <a:latin typeface="Trebuchet MS"/>
                <a:cs typeface="Trebuchet MS"/>
              </a:rPr>
              <a:t>A</a:t>
            </a:r>
            <a:r>
              <a:rPr sz="1000" spc="10" dirty="0">
                <a:solidFill>
                  <a:schemeClr val="tx1"/>
                </a:solidFill>
              </a:rPr>
              <a:t>.</a:t>
            </a:r>
            <a:endParaRPr sz="1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299085">
              <a:lnSpc>
                <a:spcPts val="1195"/>
              </a:lnSpc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000" spc="-50" dirty="0">
                <a:solidFill>
                  <a:schemeClr val="tx1"/>
                </a:solidFill>
              </a:rPr>
              <a:t>Feed </a:t>
            </a:r>
            <a:r>
              <a:rPr sz="1000" i="1" spc="70" dirty="0">
                <a:solidFill>
                  <a:schemeClr val="tx1"/>
                </a:solidFill>
                <a:latin typeface="Trebuchet MS"/>
                <a:cs typeface="Trebuchet MS"/>
              </a:rPr>
              <a:t>S </a:t>
            </a:r>
            <a:r>
              <a:rPr sz="1000" spc="-10" dirty="0">
                <a:solidFill>
                  <a:schemeClr val="tx1"/>
                </a:solidFill>
              </a:rPr>
              <a:t>to</a:t>
            </a:r>
            <a:r>
              <a:rPr sz="1000" spc="80" dirty="0">
                <a:solidFill>
                  <a:schemeClr val="tx1"/>
                </a:solidFill>
              </a:rPr>
              <a:t> </a:t>
            </a:r>
            <a:r>
              <a:rPr sz="1000" i="1" spc="10" dirty="0">
                <a:solidFill>
                  <a:schemeClr val="tx1"/>
                </a:solidFill>
                <a:latin typeface="Trebuchet MS"/>
                <a:cs typeface="Trebuchet MS"/>
              </a:rPr>
              <a:t>A</a:t>
            </a:r>
            <a:r>
              <a:rPr sz="1000" spc="10" dirty="0">
                <a:solidFill>
                  <a:schemeClr val="tx1"/>
                </a:solidFill>
              </a:rPr>
              <a:t>.</a:t>
            </a:r>
            <a:endParaRPr sz="1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466725" marR="5080" indent="-168275">
              <a:lnSpc>
                <a:spcPts val="1200"/>
              </a:lnSpc>
              <a:spcBef>
                <a:spcPts val="3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  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000" spc="-30" dirty="0">
                <a:solidFill>
                  <a:schemeClr val="tx1"/>
                </a:solidFill>
              </a:rPr>
              <a:t>For </a:t>
            </a:r>
            <a:r>
              <a:rPr sz="1000" spc="-55" dirty="0">
                <a:solidFill>
                  <a:schemeClr val="tx1"/>
                </a:solidFill>
              </a:rPr>
              <a:t>every </a:t>
            </a:r>
            <a:r>
              <a:rPr sz="1000" spc="-25" dirty="0">
                <a:solidFill>
                  <a:schemeClr val="tx1"/>
                </a:solidFill>
              </a:rPr>
              <a:t>(non-final) </a:t>
            </a:r>
            <a:r>
              <a:rPr sz="1000" spc="-30" dirty="0">
                <a:solidFill>
                  <a:schemeClr val="tx1"/>
                </a:solidFill>
              </a:rPr>
              <a:t>state </a:t>
            </a:r>
            <a:r>
              <a:rPr sz="1000" i="1" spc="50" dirty="0">
                <a:solidFill>
                  <a:schemeClr val="tx1"/>
                </a:solidFill>
                <a:latin typeface="Trebuchet MS"/>
                <a:cs typeface="Trebuchet MS"/>
              </a:rPr>
              <a:t>A </a:t>
            </a:r>
            <a:r>
              <a:rPr sz="1000" spc="-35" dirty="0">
                <a:solidFill>
                  <a:schemeClr val="tx1"/>
                </a:solidFill>
              </a:rPr>
              <a:t>finds </a:t>
            </a:r>
            <a:r>
              <a:rPr sz="1000" spc="-25" dirty="0">
                <a:solidFill>
                  <a:schemeClr val="tx1"/>
                </a:solidFill>
              </a:rPr>
              <a:t>itself in, </a:t>
            </a:r>
            <a:r>
              <a:rPr sz="1000" spc="-35" dirty="0">
                <a:solidFill>
                  <a:schemeClr val="tx1"/>
                </a:solidFill>
              </a:rPr>
              <a:t>estimate the  </a:t>
            </a:r>
            <a:r>
              <a:rPr sz="1000" spc="-25" dirty="0">
                <a:solidFill>
                  <a:srgbClr val="0000FF"/>
                </a:solidFill>
              </a:rPr>
              <a:t>probability </a:t>
            </a:r>
            <a:r>
              <a:rPr sz="1000" spc="-30" dirty="0">
                <a:solidFill>
                  <a:schemeClr val="tx1"/>
                </a:solidFill>
              </a:rPr>
              <a:t>of </a:t>
            </a:r>
            <a:r>
              <a:rPr sz="1000" spc="-40" dirty="0">
                <a:solidFill>
                  <a:schemeClr val="tx1"/>
                </a:solidFill>
              </a:rPr>
              <a:t>reaching </a:t>
            </a:r>
            <a:r>
              <a:rPr sz="1000" spc="-15" dirty="0">
                <a:solidFill>
                  <a:schemeClr val="tx1"/>
                </a:solidFill>
              </a:rPr>
              <a:t>its </a:t>
            </a:r>
            <a:r>
              <a:rPr sz="1000" spc="-20" dirty="0">
                <a:solidFill>
                  <a:schemeClr val="tx1"/>
                </a:solidFill>
              </a:rPr>
              <a:t>final </a:t>
            </a:r>
            <a:r>
              <a:rPr sz="1000" spc="-30" dirty="0">
                <a:solidFill>
                  <a:schemeClr val="tx1"/>
                </a:solidFill>
              </a:rPr>
              <a:t>state </a:t>
            </a:r>
            <a:r>
              <a:rPr sz="1000" spc="-20" dirty="0">
                <a:solidFill>
                  <a:schemeClr val="tx1"/>
                </a:solidFill>
              </a:rPr>
              <a:t>within </a:t>
            </a:r>
            <a:r>
              <a:rPr sz="1000" spc="-65" dirty="0">
                <a:solidFill>
                  <a:schemeClr val="tx1"/>
                </a:solidFill>
              </a:rPr>
              <a:t>some </a:t>
            </a:r>
            <a:r>
              <a:rPr sz="1000" spc="-50" dirty="0">
                <a:solidFill>
                  <a:schemeClr val="tx1"/>
                </a:solidFill>
              </a:rPr>
              <a:t>window </a:t>
            </a:r>
            <a:r>
              <a:rPr sz="1000" spc="10" dirty="0">
                <a:solidFill>
                  <a:schemeClr val="tx1"/>
                </a:solidFill>
              </a:rPr>
              <a:t> </a:t>
            </a:r>
            <a:r>
              <a:rPr sz="1000" i="1" spc="-65" dirty="0">
                <a:solidFill>
                  <a:schemeClr val="tx1"/>
                </a:solidFill>
                <a:latin typeface="Trebuchet MS"/>
                <a:cs typeface="Trebuchet MS"/>
              </a:rPr>
              <a:t>w</a:t>
            </a:r>
            <a:r>
              <a:rPr sz="1000" spc="-30" dirty="0">
                <a:solidFill>
                  <a:schemeClr val="tx1"/>
                </a:solidFill>
              </a:rPr>
              <a:t>.</a:t>
            </a:r>
            <a:endParaRPr sz="1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299085">
              <a:lnSpc>
                <a:spcPts val="1155"/>
              </a:lnSpc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000" spc="-60" dirty="0">
                <a:solidFill>
                  <a:schemeClr val="tx1"/>
                </a:solidFill>
              </a:rPr>
              <a:t>If </a:t>
            </a:r>
            <a:r>
              <a:rPr sz="1000" spc="-35" dirty="0">
                <a:solidFill>
                  <a:schemeClr val="tx1"/>
                </a:solidFill>
              </a:rPr>
              <a:t>the </a:t>
            </a:r>
            <a:r>
              <a:rPr sz="1000" spc="-40" dirty="0">
                <a:solidFill>
                  <a:schemeClr val="tx1"/>
                </a:solidFill>
              </a:rPr>
              <a:t>model </a:t>
            </a:r>
            <a:r>
              <a:rPr sz="1000" spc="-30" dirty="0">
                <a:solidFill>
                  <a:schemeClr val="tx1"/>
                </a:solidFill>
              </a:rPr>
              <a:t>is confident </a:t>
            </a:r>
            <a:r>
              <a:rPr sz="1000" spc="-50" dirty="0">
                <a:solidFill>
                  <a:schemeClr val="tx1"/>
                </a:solidFill>
              </a:rPr>
              <a:t>enough, </a:t>
            </a:r>
            <a:r>
              <a:rPr sz="1000" spc="-25" dirty="0">
                <a:solidFill>
                  <a:schemeClr val="tx1"/>
                </a:solidFill>
              </a:rPr>
              <a:t>emit </a:t>
            </a:r>
            <a:r>
              <a:rPr sz="1000" spc="-50" dirty="0">
                <a:solidFill>
                  <a:schemeClr val="tx1"/>
                </a:solidFill>
              </a:rPr>
              <a:t>a </a:t>
            </a:r>
            <a:r>
              <a:rPr sz="1000" spc="155" dirty="0">
                <a:solidFill>
                  <a:schemeClr val="tx1"/>
                </a:solidFill>
              </a:rPr>
              <a:t> </a:t>
            </a:r>
            <a:r>
              <a:rPr sz="1000" spc="-40" dirty="0">
                <a:solidFill>
                  <a:schemeClr val="tx1"/>
                </a:solidFill>
              </a:rPr>
              <a:t>forecast.</a:t>
            </a:r>
            <a:endParaRPr sz="10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466725" marR="75565" indent="-168275">
              <a:lnSpc>
                <a:spcPts val="1200"/>
              </a:lnSpc>
              <a:spcBef>
                <a:spcPts val="3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    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000" spc="-40" dirty="0">
                <a:solidFill>
                  <a:schemeClr val="tx1"/>
                </a:solidFill>
              </a:rPr>
              <a:t>We </a:t>
            </a:r>
            <a:r>
              <a:rPr sz="1000" spc="-55" dirty="0">
                <a:solidFill>
                  <a:schemeClr val="tx1"/>
                </a:solidFill>
              </a:rPr>
              <a:t>may </a:t>
            </a:r>
            <a:r>
              <a:rPr sz="1000" spc="-40" dirty="0">
                <a:solidFill>
                  <a:schemeClr val="tx1"/>
                </a:solidFill>
              </a:rPr>
              <a:t>also </a:t>
            </a:r>
            <a:r>
              <a:rPr sz="1000" spc="-25" dirty="0">
                <a:solidFill>
                  <a:schemeClr val="tx1"/>
                </a:solidFill>
              </a:rPr>
              <a:t>emit </a:t>
            </a:r>
            <a:r>
              <a:rPr sz="1000" spc="-50" dirty="0">
                <a:solidFill>
                  <a:schemeClr val="tx1"/>
                </a:solidFill>
              </a:rPr>
              <a:t>a </a:t>
            </a:r>
            <a:r>
              <a:rPr sz="1000" spc="-35" dirty="0">
                <a:solidFill>
                  <a:schemeClr val="tx1"/>
                </a:solidFill>
              </a:rPr>
              <a:t>future </a:t>
            </a:r>
            <a:r>
              <a:rPr sz="1000" spc="-25" dirty="0">
                <a:solidFill>
                  <a:schemeClr val="tx1"/>
                </a:solidFill>
              </a:rPr>
              <a:t>interval </a:t>
            </a:r>
            <a:r>
              <a:rPr sz="1000" spc="-20" dirty="0">
                <a:solidFill>
                  <a:schemeClr val="tx1"/>
                </a:solidFill>
              </a:rPr>
              <a:t>within </a:t>
            </a:r>
            <a:r>
              <a:rPr sz="1000" spc="-35" dirty="0">
                <a:solidFill>
                  <a:schemeClr val="tx1"/>
                </a:solidFill>
              </a:rPr>
              <a:t>which </a:t>
            </a:r>
            <a:r>
              <a:rPr sz="1000" spc="-50" dirty="0">
                <a:solidFill>
                  <a:schemeClr val="tx1"/>
                </a:solidFill>
              </a:rPr>
              <a:t>a </a:t>
            </a:r>
            <a:r>
              <a:rPr sz="1000" spc="-40" dirty="0">
                <a:solidFill>
                  <a:schemeClr val="tx1"/>
                </a:solidFill>
              </a:rPr>
              <a:t>complex </a:t>
            </a:r>
            <a:r>
              <a:rPr sz="1000" spc="-45" dirty="0">
                <a:solidFill>
                  <a:schemeClr val="tx1"/>
                </a:solidFill>
              </a:rPr>
              <a:t>event </a:t>
            </a:r>
            <a:r>
              <a:rPr sz="1000" spc="-30" dirty="0">
                <a:solidFill>
                  <a:schemeClr val="tx1"/>
                </a:solidFill>
              </a:rPr>
              <a:t>is</a:t>
            </a:r>
            <a:r>
              <a:rPr sz="1000" spc="25" dirty="0">
                <a:solidFill>
                  <a:schemeClr val="tx1"/>
                </a:solidFill>
              </a:rPr>
              <a:t> </a:t>
            </a:r>
            <a:r>
              <a:rPr sz="1000" spc="-45" dirty="0">
                <a:solidFill>
                  <a:schemeClr val="tx1"/>
                </a:solidFill>
              </a:rPr>
              <a:t>expected.</a:t>
            </a:r>
            <a:endParaRPr sz="1000" dirty="0">
              <a:solidFill>
                <a:schemeClr val="tx1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F7068CD-667D-6000-53DD-E67FE8B9772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54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Probability</a:t>
            </a:r>
            <a:r>
              <a:rPr spc="-10" dirty="0"/>
              <a:t> </a:t>
            </a:r>
            <a:r>
              <a:rPr spc="-20" dirty="0"/>
              <a:t>Estimation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7357" y="1090965"/>
            <a:ext cx="3644265" cy="36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230" marR="5080" indent="-177165">
              <a:lnSpc>
                <a:spcPct val="1026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35" dirty="0">
                <a:latin typeface="Tahoma"/>
                <a:cs typeface="Tahoma"/>
              </a:rPr>
              <a:t>Convert pattern automata </a:t>
            </a:r>
            <a:r>
              <a:rPr sz="1100" spc="-20" dirty="0">
                <a:latin typeface="Tahoma"/>
                <a:cs typeface="Tahoma"/>
              </a:rPr>
              <a:t>into </a:t>
            </a:r>
            <a:r>
              <a:rPr sz="1100" spc="-25" dirty="0">
                <a:latin typeface="Tahoma"/>
                <a:cs typeface="Tahoma"/>
              </a:rPr>
              <a:t>Markov </a:t>
            </a:r>
            <a:r>
              <a:rPr sz="1100" spc="-45" dirty="0">
                <a:latin typeface="Tahoma"/>
                <a:cs typeface="Tahoma"/>
              </a:rPr>
              <a:t>chains </a:t>
            </a:r>
            <a:r>
              <a:rPr sz="1100" spc="-15" dirty="0">
                <a:latin typeface="Tahoma"/>
                <a:cs typeface="Tahoma"/>
              </a:rPr>
              <a:t>to </a:t>
            </a:r>
            <a:r>
              <a:rPr sz="1100" spc="-50" dirty="0">
                <a:latin typeface="Tahoma"/>
                <a:cs typeface="Tahoma"/>
              </a:rPr>
              <a:t>produce </a:t>
            </a:r>
            <a:r>
              <a:rPr sz="1100" spc="-55" dirty="0">
                <a:latin typeface="Tahoma"/>
                <a:cs typeface="Tahoma"/>
              </a:rPr>
              <a:t>a  </a:t>
            </a:r>
            <a:r>
              <a:rPr sz="1100" spc="-30" dirty="0">
                <a:latin typeface="Tahoma"/>
                <a:cs typeface="Tahoma"/>
              </a:rPr>
              <a:t>probabilistic </a:t>
            </a:r>
            <a:r>
              <a:rPr sz="1100" spc="-45" dirty="0">
                <a:latin typeface="Tahoma"/>
                <a:cs typeface="Tahoma"/>
              </a:rPr>
              <a:t>model for </a:t>
            </a:r>
            <a:r>
              <a:rPr sz="1100" spc="-40" dirty="0">
                <a:latin typeface="Tahoma"/>
                <a:cs typeface="Tahoma"/>
              </a:rPr>
              <a:t>the </a:t>
            </a:r>
            <a:r>
              <a:rPr sz="1100" spc="-30" dirty="0">
                <a:latin typeface="Tahoma"/>
                <a:cs typeface="Tahoma"/>
              </a:rPr>
              <a:t>automaton’s</a:t>
            </a:r>
            <a:r>
              <a:rPr sz="1100" spc="275" dirty="0">
                <a:latin typeface="Tahoma"/>
                <a:cs typeface="Tahoma"/>
              </a:rPr>
              <a:t> </a:t>
            </a:r>
            <a:r>
              <a:rPr sz="1100" spc="-45" dirty="0">
                <a:latin typeface="Tahoma"/>
                <a:cs typeface="Tahoma"/>
              </a:rPr>
              <a:t>behaviour.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957CFE2-2B4B-8F29-FD53-7621083584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55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Probability</a:t>
            </a:r>
            <a:r>
              <a:rPr spc="-10" dirty="0"/>
              <a:t> </a:t>
            </a:r>
            <a:r>
              <a:rPr spc="-20" dirty="0"/>
              <a:t>Estimation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47357" y="823010"/>
            <a:ext cx="3715385" cy="1160879"/>
          </a:xfrm>
          <a:prstGeom prst="rect">
            <a:avLst/>
          </a:prstGeom>
        </p:spPr>
        <p:txBody>
          <a:bodyPr vert="horz" wrap="square" lIns="0" tIns="267954" rIns="0" bIns="0" rtlCol="0">
            <a:spAutoFit/>
          </a:bodyPr>
          <a:lstStyle/>
          <a:p>
            <a:pPr marL="189230" marR="106045" indent="-177165">
              <a:lnSpc>
                <a:spcPct val="1026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35" dirty="0">
                <a:solidFill>
                  <a:schemeClr val="tx1"/>
                </a:solidFill>
              </a:rPr>
              <a:t>Convert pattern automata </a:t>
            </a:r>
            <a:r>
              <a:rPr sz="1100" spc="-20" dirty="0">
                <a:solidFill>
                  <a:schemeClr val="tx1"/>
                </a:solidFill>
              </a:rPr>
              <a:t>into </a:t>
            </a:r>
            <a:r>
              <a:rPr sz="1100" spc="-25" dirty="0">
                <a:solidFill>
                  <a:schemeClr val="tx1"/>
                </a:solidFill>
              </a:rPr>
              <a:t>Markov </a:t>
            </a:r>
            <a:r>
              <a:rPr sz="1100" spc="-45" dirty="0">
                <a:solidFill>
                  <a:schemeClr val="tx1"/>
                </a:solidFill>
              </a:rPr>
              <a:t>chains </a:t>
            </a:r>
            <a:r>
              <a:rPr sz="1100" spc="-15" dirty="0">
                <a:solidFill>
                  <a:schemeClr val="tx1"/>
                </a:solidFill>
              </a:rPr>
              <a:t>to </a:t>
            </a:r>
            <a:r>
              <a:rPr sz="1100" spc="-50" dirty="0">
                <a:solidFill>
                  <a:schemeClr val="tx1"/>
                </a:solidFill>
              </a:rPr>
              <a:t>produce </a:t>
            </a:r>
            <a:r>
              <a:rPr sz="1100" spc="-55" dirty="0">
                <a:solidFill>
                  <a:schemeClr val="tx1"/>
                </a:solidFill>
              </a:rPr>
              <a:t>a  </a:t>
            </a:r>
            <a:r>
              <a:rPr sz="1100" spc="-30" dirty="0">
                <a:solidFill>
                  <a:schemeClr val="tx1"/>
                </a:solidFill>
              </a:rPr>
              <a:t>probabilistic </a:t>
            </a:r>
            <a:r>
              <a:rPr sz="1100" spc="-45" dirty="0">
                <a:solidFill>
                  <a:schemeClr val="tx1"/>
                </a:solidFill>
              </a:rPr>
              <a:t>model for </a:t>
            </a:r>
            <a:r>
              <a:rPr sz="1100" spc="-40" dirty="0">
                <a:solidFill>
                  <a:schemeClr val="tx1"/>
                </a:solidFill>
              </a:rPr>
              <a:t>the </a:t>
            </a:r>
            <a:r>
              <a:rPr sz="1100" spc="-30" dirty="0">
                <a:solidFill>
                  <a:schemeClr val="tx1"/>
                </a:solidFill>
              </a:rPr>
              <a:t>automaton’s</a:t>
            </a:r>
            <a:r>
              <a:rPr sz="1100" spc="275" dirty="0">
                <a:solidFill>
                  <a:schemeClr val="tx1"/>
                </a:solidFill>
              </a:rPr>
              <a:t> </a:t>
            </a:r>
            <a:r>
              <a:rPr sz="1100" spc="-45" dirty="0">
                <a:solidFill>
                  <a:schemeClr val="tx1"/>
                </a:solidFill>
              </a:rPr>
              <a:t>behaviour.</a:t>
            </a:r>
            <a:endParaRPr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189230" marR="5080" indent="-177165">
              <a:lnSpc>
                <a:spcPts val="1200"/>
              </a:lnSpc>
              <a:spcBef>
                <a:spcPts val="315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45" dirty="0">
                <a:solidFill>
                  <a:schemeClr val="tx1"/>
                </a:solidFill>
              </a:rPr>
              <a:t>How </a:t>
            </a:r>
            <a:r>
              <a:rPr sz="1100" spc="-40" dirty="0">
                <a:solidFill>
                  <a:schemeClr val="tx1"/>
                </a:solidFill>
              </a:rPr>
              <a:t>long </a:t>
            </a:r>
            <a:r>
              <a:rPr sz="1100" spc="-45" dirty="0">
                <a:solidFill>
                  <a:schemeClr val="tx1"/>
                </a:solidFill>
              </a:rPr>
              <a:t>(number </a:t>
            </a:r>
            <a:r>
              <a:rPr sz="1100" spc="-35" dirty="0">
                <a:solidFill>
                  <a:schemeClr val="tx1"/>
                </a:solidFill>
              </a:rPr>
              <a:t>of </a:t>
            </a:r>
            <a:r>
              <a:rPr sz="1100" spc="-30" dirty="0">
                <a:solidFill>
                  <a:schemeClr val="tx1"/>
                </a:solidFill>
              </a:rPr>
              <a:t>transitions) </a:t>
            </a:r>
            <a:r>
              <a:rPr sz="1100" spc="-15" dirty="0">
                <a:solidFill>
                  <a:schemeClr val="tx1"/>
                </a:solidFill>
              </a:rPr>
              <a:t>will </a:t>
            </a:r>
            <a:r>
              <a:rPr sz="1100" spc="-105" dirty="0">
                <a:solidFill>
                  <a:schemeClr val="tx1"/>
                </a:solidFill>
              </a:rPr>
              <a:t>we </a:t>
            </a:r>
            <a:r>
              <a:rPr sz="1100" spc="-65" dirty="0">
                <a:solidFill>
                  <a:schemeClr val="tx1"/>
                </a:solidFill>
              </a:rPr>
              <a:t>have </a:t>
            </a:r>
            <a:r>
              <a:rPr sz="1100" spc="-15" dirty="0">
                <a:solidFill>
                  <a:schemeClr val="tx1"/>
                </a:solidFill>
              </a:rPr>
              <a:t>to </a:t>
            </a:r>
            <a:r>
              <a:rPr sz="1100" spc="-35" dirty="0">
                <a:solidFill>
                  <a:schemeClr val="tx1"/>
                </a:solidFill>
              </a:rPr>
              <a:t>wait </a:t>
            </a:r>
            <a:r>
              <a:rPr sz="1100" spc="-55" dirty="0">
                <a:solidFill>
                  <a:schemeClr val="tx1"/>
                </a:solidFill>
              </a:rPr>
              <a:t>before  </a:t>
            </a:r>
            <a:r>
              <a:rPr sz="1100" spc="-45" dirty="0">
                <a:solidFill>
                  <a:schemeClr val="tx1"/>
                </a:solidFill>
              </a:rPr>
              <a:t>reaching </a:t>
            </a:r>
            <a:r>
              <a:rPr sz="1100" spc="-40" dirty="0">
                <a:solidFill>
                  <a:schemeClr val="tx1"/>
                </a:solidFill>
              </a:rPr>
              <a:t>the </a:t>
            </a:r>
            <a:r>
              <a:rPr sz="1100" spc="-25" dirty="0">
                <a:solidFill>
                  <a:schemeClr val="tx1"/>
                </a:solidFill>
              </a:rPr>
              <a:t>final</a:t>
            </a:r>
            <a:r>
              <a:rPr sz="1100" spc="65" dirty="0">
                <a:solidFill>
                  <a:schemeClr val="tx1"/>
                </a:solidFill>
              </a:rPr>
              <a:t> </a:t>
            </a:r>
            <a:r>
              <a:rPr sz="1100" spc="-30" dirty="0">
                <a:solidFill>
                  <a:schemeClr val="tx1"/>
                </a:solidFill>
              </a:rPr>
              <a:t>state?</a:t>
            </a:r>
            <a:endParaRPr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299085">
              <a:lnSpc>
                <a:spcPct val="100000"/>
              </a:lnSpc>
              <a:spcBef>
                <a:spcPts val="15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000" spc="-20" dirty="0">
                <a:solidFill>
                  <a:schemeClr val="tx1"/>
                </a:solidFill>
              </a:rPr>
              <a:t>Calculate</a:t>
            </a:r>
            <a:r>
              <a:rPr lang="en-US" sz="1000" spc="-20" dirty="0">
                <a:solidFill>
                  <a:schemeClr val="tx1"/>
                </a:solidFill>
              </a:rPr>
              <a:t> the</a:t>
            </a:r>
            <a:r>
              <a:rPr sz="1000" spc="-20" dirty="0"/>
              <a:t> </a:t>
            </a:r>
            <a:r>
              <a:rPr sz="1000" spc="-30" dirty="0">
                <a:solidFill>
                  <a:srgbClr val="0000FF"/>
                </a:solidFill>
              </a:rPr>
              <a:t>waiting-time </a:t>
            </a:r>
            <a:r>
              <a:rPr sz="1000" spc="-25" dirty="0">
                <a:solidFill>
                  <a:srgbClr val="0000FF"/>
                </a:solidFill>
              </a:rPr>
              <a:t>distribution </a:t>
            </a:r>
            <a:r>
              <a:rPr sz="1000" spc="-40" dirty="0">
                <a:solidFill>
                  <a:schemeClr val="tx1"/>
                </a:solidFill>
              </a:rPr>
              <a:t>for </a:t>
            </a:r>
            <a:r>
              <a:rPr sz="1000" spc="-50" dirty="0">
                <a:solidFill>
                  <a:schemeClr val="tx1"/>
                </a:solidFill>
              </a:rPr>
              <a:t>each </a:t>
            </a:r>
            <a:r>
              <a:rPr sz="1000" spc="-10" dirty="0">
                <a:solidFill>
                  <a:schemeClr val="tx1"/>
                </a:solidFill>
              </a:rPr>
              <a:t> </a:t>
            </a:r>
            <a:r>
              <a:rPr sz="1000" spc="-30" dirty="0">
                <a:solidFill>
                  <a:schemeClr val="tx1"/>
                </a:solidFill>
              </a:rPr>
              <a:t>state.</a:t>
            </a:r>
            <a:endParaRPr sz="1000" dirty="0">
              <a:solidFill>
                <a:schemeClr val="tx1"/>
              </a:solidFill>
              <a:latin typeface="Lucida Sans Unicode"/>
              <a:cs typeface="Lucida Sans Unicode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3305090-6F72-2DF7-CF33-76B881454A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56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Probability</a:t>
            </a:r>
            <a:r>
              <a:rPr spc="-10" dirty="0"/>
              <a:t> </a:t>
            </a:r>
            <a:r>
              <a:rPr spc="-20" dirty="0"/>
              <a:t>Estimation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47357" y="823010"/>
            <a:ext cx="3715385" cy="1407100"/>
          </a:xfrm>
          <a:prstGeom prst="rect">
            <a:avLst/>
          </a:prstGeom>
        </p:spPr>
        <p:txBody>
          <a:bodyPr vert="horz" wrap="square" lIns="0" tIns="267954" rIns="0" bIns="0" rtlCol="0">
            <a:spAutoFit/>
          </a:bodyPr>
          <a:lstStyle/>
          <a:p>
            <a:pPr marL="189230" marR="106045" indent="-177165">
              <a:lnSpc>
                <a:spcPct val="1026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35" dirty="0">
                <a:solidFill>
                  <a:schemeClr val="tx1"/>
                </a:solidFill>
              </a:rPr>
              <a:t>Convert pattern automata </a:t>
            </a:r>
            <a:r>
              <a:rPr sz="1100" spc="-20" dirty="0">
                <a:solidFill>
                  <a:schemeClr val="tx1"/>
                </a:solidFill>
              </a:rPr>
              <a:t>into </a:t>
            </a:r>
            <a:r>
              <a:rPr sz="1100" spc="-25" dirty="0">
                <a:solidFill>
                  <a:schemeClr val="tx1"/>
                </a:solidFill>
              </a:rPr>
              <a:t>Markov </a:t>
            </a:r>
            <a:r>
              <a:rPr sz="1100" spc="-45" dirty="0">
                <a:solidFill>
                  <a:schemeClr val="tx1"/>
                </a:solidFill>
              </a:rPr>
              <a:t>chains </a:t>
            </a:r>
            <a:r>
              <a:rPr sz="1100" spc="-15" dirty="0">
                <a:solidFill>
                  <a:schemeClr val="tx1"/>
                </a:solidFill>
              </a:rPr>
              <a:t>to </a:t>
            </a:r>
            <a:r>
              <a:rPr sz="1100" spc="-50" dirty="0">
                <a:solidFill>
                  <a:schemeClr val="tx1"/>
                </a:solidFill>
              </a:rPr>
              <a:t>produce </a:t>
            </a:r>
            <a:r>
              <a:rPr sz="1100" spc="-55" dirty="0">
                <a:solidFill>
                  <a:schemeClr val="tx1"/>
                </a:solidFill>
              </a:rPr>
              <a:t>a  </a:t>
            </a:r>
            <a:r>
              <a:rPr sz="1100" spc="-30" dirty="0">
                <a:solidFill>
                  <a:schemeClr val="tx1"/>
                </a:solidFill>
              </a:rPr>
              <a:t>probabilistic </a:t>
            </a:r>
            <a:r>
              <a:rPr sz="1100" spc="-45" dirty="0">
                <a:solidFill>
                  <a:schemeClr val="tx1"/>
                </a:solidFill>
              </a:rPr>
              <a:t>model for </a:t>
            </a:r>
            <a:r>
              <a:rPr sz="1100" spc="-40" dirty="0">
                <a:solidFill>
                  <a:schemeClr val="tx1"/>
                </a:solidFill>
              </a:rPr>
              <a:t>the </a:t>
            </a:r>
            <a:r>
              <a:rPr sz="1100" spc="-30" dirty="0">
                <a:solidFill>
                  <a:schemeClr val="tx1"/>
                </a:solidFill>
              </a:rPr>
              <a:t>automaton’s</a:t>
            </a:r>
            <a:r>
              <a:rPr sz="1100" spc="275" dirty="0">
                <a:solidFill>
                  <a:schemeClr val="tx1"/>
                </a:solidFill>
              </a:rPr>
              <a:t> </a:t>
            </a:r>
            <a:r>
              <a:rPr sz="1100" spc="-45" dirty="0">
                <a:solidFill>
                  <a:schemeClr val="tx1"/>
                </a:solidFill>
              </a:rPr>
              <a:t>behaviour.</a:t>
            </a:r>
            <a:endParaRPr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189230" marR="5080" indent="-177165">
              <a:lnSpc>
                <a:spcPts val="1200"/>
              </a:lnSpc>
              <a:spcBef>
                <a:spcPts val="315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100" spc="-45" dirty="0">
                <a:solidFill>
                  <a:schemeClr val="tx1"/>
                </a:solidFill>
              </a:rPr>
              <a:t>How </a:t>
            </a:r>
            <a:r>
              <a:rPr sz="1100" spc="-40" dirty="0">
                <a:solidFill>
                  <a:schemeClr val="tx1"/>
                </a:solidFill>
              </a:rPr>
              <a:t>long </a:t>
            </a:r>
            <a:r>
              <a:rPr sz="1100" spc="-45" dirty="0">
                <a:solidFill>
                  <a:schemeClr val="tx1"/>
                </a:solidFill>
              </a:rPr>
              <a:t>(number </a:t>
            </a:r>
            <a:r>
              <a:rPr sz="1100" spc="-35" dirty="0">
                <a:solidFill>
                  <a:schemeClr val="tx1"/>
                </a:solidFill>
              </a:rPr>
              <a:t>of </a:t>
            </a:r>
            <a:r>
              <a:rPr sz="1100" spc="-30" dirty="0">
                <a:solidFill>
                  <a:schemeClr val="tx1"/>
                </a:solidFill>
              </a:rPr>
              <a:t>transitions) </a:t>
            </a:r>
            <a:r>
              <a:rPr sz="1100" spc="-15" dirty="0">
                <a:solidFill>
                  <a:schemeClr val="tx1"/>
                </a:solidFill>
              </a:rPr>
              <a:t>will </a:t>
            </a:r>
            <a:r>
              <a:rPr sz="1100" spc="-105" dirty="0">
                <a:solidFill>
                  <a:schemeClr val="tx1"/>
                </a:solidFill>
              </a:rPr>
              <a:t>we </a:t>
            </a:r>
            <a:r>
              <a:rPr sz="1100" spc="-65" dirty="0">
                <a:solidFill>
                  <a:schemeClr val="tx1"/>
                </a:solidFill>
              </a:rPr>
              <a:t>have </a:t>
            </a:r>
            <a:r>
              <a:rPr sz="1100" spc="-15" dirty="0">
                <a:solidFill>
                  <a:schemeClr val="tx1"/>
                </a:solidFill>
              </a:rPr>
              <a:t>to </a:t>
            </a:r>
            <a:r>
              <a:rPr sz="1100" spc="-35" dirty="0">
                <a:solidFill>
                  <a:schemeClr val="tx1"/>
                </a:solidFill>
              </a:rPr>
              <a:t>wait </a:t>
            </a:r>
            <a:r>
              <a:rPr sz="1100" spc="-55" dirty="0">
                <a:solidFill>
                  <a:schemeClr val="tx1"/>
                </a:solidFill>
              </a:rPr>
              <a:t>before  </a:t>
            </a:r>
            <a:r>
              <a:rPr sz="1100" spc="-45" dirty="0">
                <a:solidFill>
                  <a:schemeClr val="tx1"/>
                </a:solidFill>
              </a:rPr>
              <a:t>reaching </a:t>
            </a:r>
            <a:r>
              <a:rPr sz="1100" spc="-40" dirty="0">
                <a:solidFill>
                  <a:schemeClr val="tx1"/>
                </a:solidFill>
              </a:rPr>
              <a:t>the </a:t>
            </a:r>
            <a:r>
              <a:rPr sz="1100" spc="-25" dirty="0">
                <a:solidFill>
                  <a:schemeClr val="tx1"/>
                </a:solidFill>
              </a:rPr>
              <a:t>final</a:t>
            </a:r>
            <a:r>
              <a:rPr sz="1100" spc="65" dirty="0">
                <a:solidFill>
                  <a:schemeClr val="tx1"/>
                </a:solidFill>
              </a:rPr>
              <a:t> </a:t>
            </a:r>
            <a:r>
              <a:rPr sz="1100" spc="-30" dirty="0">
                <a:solidFill>
                  <a:schemeClr val="tx1"/>
                </a:solidFill>
              </a:rPr>
              <a:t>state?</a:t>
            </a:r>
            <a:endParaRPr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29845" marR="300990" algn="ctr">
              <a:lnSpc>
                <a:spcPct val="100000"/>
              </a:lnSpc>
              <a:spcBef>
                <a:spcPts val="15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000" spc="-20" dirty="0">
                <a:solidFill>
                  <a:schemeClr val="tx1"/>
                </a:solidFill>
              </a:rPr>
              <a:t>Calculate</a:t>
            </a:r>
            <a:r>
              <a:rPr lang="en-US" sz="1000" spc="-20" dirty="0">
                <a:solidFill>
                  <a:schemeClr val="tx1"/>
                </a:solidFill>
              </a:rPr>
              <a:t> the</a:t>
            </a:r>
            <a:r>
              <a:rPr sz="1000" spc="-20" dirty="0"/>
              <a:t> </a:t>
            </a:r>
            <a:r>
              <a:rPr sz="1000" spc="-30" dirty="0">
                <a:solidFill>
                  <a:srgbClr val="0000FF"/>
                </a:solidFill>
              </a:rPr>
              <a:t>waiting-time </a:t>
            </a:r>
            <a:r>
              <a:rPr sz="1000" spc="-25" dirty="0">
                <a:solidFill>
                  <a:srgbClr val="0000FF"/>
                </a:solidFill>
              </a:rPr>
              <a:t>distribution </a:t>
            </a:r>
            <a:r>
              <a:rPr sz="1000" spc="-40" dirty="0">
                <a:solidFill>
                  <a:schemeClr val="tx1"/>
                </a:solidFill>
              </a:rPr>
              <a:t>for </a:t>
            </a:r>
            <a:r>
              <a:rPr sz="1000" spc="-50" dirty="0">
                <a:solidFill>
                  <a:schemeClr val="tx1"/>
                </a:solidFill>
              </a:rPr>
              <a:t>each </a:t>
            </a:r>
            <a:r>
              <a:rPr sz="1000" spc="-10" dirty="0">
                <a:solidFill>
                  <a:schemeClr val="tx1"/>
                </a:solidFill>
              </a:rPr>
              <a:t> </a:t>
            </a:r>
            <a:r>
              <a:rPr sz="1000" spc="-30" dirty="0">
                <a:solidFill>
                  <a:schemeClr val="tx1"/>
                </a:solidFill>
              </a:rPr>
              <a:t>state.</a:t>
            </a:r>
            <a:endParaRPr sz="10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100" spc="-35" dirty="0">
                <a:solidFill>
                  <a:schemeClr val="tx1"/>
                </a:solidFill>
              </a:rPr>
              <a:t>Scan </a:t>
            </a:r>
            <a:r>
              <a:rPr sz="1100" spc="-40" dirty="0">
                <a:solidFill>
                  <a:schemeClr val="tx1"/>
                </a:solidFill>
              </a:rPr>
              <a:t>the </a:t>
            </a:r>
            <a:r>
              <a:rPr sz="1100" spc="-35" dirty="0">
                <a:solidFill>
                  <a:schemeClr val="tx1"/>
                </a:solidFill>
              </a:rPr>
              <a:t>waiting-time </a:t>
            </a:r>
            <a:r>
              <a:rPr sz="1100" spc="-30" dirty="0">
                <a:solidFill>
                  <a:schemeClr val="tx1"/>
                </a:solidFill>
              </a:rPr>
              <a:t>distributions </a:t>
            </a:r>
            <a:r>
              <a:rPr sz="1100" spc="-15" dirty="0">
                <a:solidFill>
                  <a:schemeClr val="tx1"/>
                </a:solidFill>
              </a:rPr>
              <a:t>to </a:t>
            </a:r>
            <a:r>
              <a:rPr sz="1100" spc="-50" dirty="0">
                <a:solidFill>
                  <a:schemeClr val="tx1"/>
                </a:solidFill>
              </a:rPr>
              <a:t>produce </a:t>
            </a:r>
            <a:r>
              <a:rPr sz="1100" spc="15" dirty="0">
                <a:solidFill>
                  <a:schemeClr val="tx1"/>
                </a:solidFill>
              </a:rPr>
              <a:t> </a:t>
            </a:r>
            <a:r>
              <a:rPr sz="1100" spc="-50" dirty="0">
                <a:solidFill>
                  <a:schemeClr val="tx1"/>
                </a:solidFill>
              </a:rPr>
              <a:t>forecasts.</a:t>
            </a:r>
            <a:endParaRPr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F4132DE-8391-2EF5-3602-8CC2D41510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57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0" dirty="0"/>
              <a:t>Regular </a:t>
            </a:r>
            <a:r>
              <a:rPr spc="-55" dirty="0"/>
              <a:t>Expression </a:t>
            </a:r>
            <a:r>
              <a:rPr i="1" spc="30" dirty="0">
                <a:latin typeface="Arial"/>
                <a:cs typeface="Arial"/>
              </a:rPr>
              <a:t>→ </a:t>
            </a:r>
            <a:r>
              <a:rPr spc="-20" dirty="0"/>
              <a:t>Pattern </a:t>
            </a:r>
            <a:r>
              <a:rPr spc="-30" dirty="0"/>
              <a:t>Markov</a:t>
            </a:r>
            <a:r>
              <a:rPr spc="290" dirty="0"/>
              <a:t> </a:t>
            </a:r>
            <a:r>
              <a:rPr spc="-30" dirty="0"/>
              <a:t>Chain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294" y="382320"/>
            <a:ext cx="1889125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73785" algn="l"/>
              </a:tabLst>
            </a:pPr>
            <a:r>
              <a:rPr sz="1100" i="1" spc="60" dirty="0">
                <a:latin typeface="Trebuchet MS"/>
                <a:cs typeface="Trebuchet MS"/>
              </a:rPr>
              <a:t>R </a:t>
            </a:r>
            <a:r>
              <a:rPr sz="1100" spc="45" dirty="0">
                <a:latin typeface="Tahoma"/>
                <a:cs typeface="Tahoma"/>
              </a:rPr>
              <a:t>= </a:t>
            </a:r>
            <a:r>
              <a:rPr sz="1100" i="1" spc="-55" dirty="0">
                <a:latin typeface="Trebuchet MS"/>
                <a:cs typeface="Trebuchet MS"/>
              </a:rPr>
              <a:t>a </a:t>
            </a:r>
            <a:r>
              <a:rPr sz="1100" i="1" spc="-65" dirty="0">
                <a:latin typeface="Arial"/>
                <a:cs typeface="Arial"/>
              </a:rPr>
              <a:t>· </a:t>
            </a:r>
            <a:r>
              <a:rPr sz="1100" i="1" spc="-25" dirty="0">
                <a:latin typeface="Trebuchet MS"/>
                <a:cs typeface="Trebuchet MS"/>
              </a:rPr>
              <a:t>c</a:t>
            </a:r>
            <a:r>
              <a:rPr sz="1100" i="1" spc="-100" dirty="0">
                <a:latin typeface="Trebuchet MS"/>
                <a:cs typeface="Trebuchet MS"/>
              </a:rPr>
              <a:t> </a:t>
            </a:r>
            <a:r>
              <a:rPr sz="1100" i="1" spc="-65" dirty="0">
                <a:latin typeface="Arial"/>
                <a:cs typeface="Arial"/>
              </a:rPr>
              <a:t>· </a:t>
            </a:r>
            <a:r>
              <a:rPr sz="1100" i="1" spc="30" dirty="0">
                <a:latin typeface="Trebuchet MS"/>
                <a:cs typeface="Trebuchet MS"/>
              </a:rPr>
              <a:t>c</a:t>
            </a:r>
            <a:r>
              <a:rPr sz="1100" i="1" spc="30" dirty="0">
                <a:latin typeface="Arial"/>
                <a:cs typeface="Arial"/>
              </a:rPr>
              <a:t>.	</a:t>
            </a:r>
            <a:r>
              <a:rPr sz="1100" spc="175" dirty="0">
                <a:latin typeface="Tahoma"/>
                <a:cs typeface="Tahoma"/>
              </a:rPr>
              <a:t>Σ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=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i="1" spc="40" dirty="0">
                <a:latin typeface="Arial"/>
                <a:cs typeface="Arial"/>
              </a:rPr>
              <a:t>{</a:t>
            </a:r>
            <a:r>
              <a:rPr sz="1100" i="1" spc="40" dirty="0">
                <a:latin typeface="Trebuchet MS"/>
                <a:cs typeface="Trebuchet MS"/>
              </a:rPr>
              <a:t>a</a:t>
            </a:r>
            <a:r>
              <a:rPr sz="1100" i="1" spc="40" dirty="0">
                <a:latin typeface="Arial"/>
                <a:cs typeface="Arial"/>
              </a:rPr>
              <a:t>,</a:t>
            </a:r>
            <a:r>
              <a:rPr sz="1100" i="1" spc="-140" dirty="0">
                <a:latin typeface="Arial"/>
                <a:cs typeface="Arial"/>
              </a:rPr>
              <a:t> </a:t>
            </a:r>
            <a:r>
              <a:rPr sz="1100" i="1" spc="-15" dirty="0">
                <a:latin typeface="Trebuchet MS"/>
                <a:cs typeface="Trebuchet MS"/>
              </a:rPr>
              <a:t>b</a:t>
            </a:r>
            <a:r>
              <a:rPr sz="1100" i="1" spc="-15" dirty="0">
                <a:latin typeface="Arial"/>
                <a:cs typeface="Arial"/>
              </a:rPr>
              <a:t>,</a:t>
            </a:r>
            <a:r>
              <a:rPr sz="1100" i="1" spc="-140" dirty="0">
                <a:latin typeface="Arial"/>
                <a:cs typeface="Arial"/>
              </a:rPr>
              <a:t> </a:t>
            </a:r>
            <a:r>
              <a:rPr sz="1100" i="1" spc="80" dirty="0">
                <a:latin typeface="Trebuchet MS"/>
                <a:cs typeface="Trebuchet MS"/>
              </a:rPr>
              <a:t>c</a:t>
            </a:r>
            <a:r>
              <a:rPr sz="1100" i="1" spc="80" dirty="0">
                <a:latin typeface="Arial"/>
                <a:cs typeface="Arial"/>
              </a:rPr>
              <a:t>}.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34170" y="382320"/>
            <a:ext cx="724535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Tahoma"/>
                <a:cs typeface="Tahoma"/>
              </a:rPr>
              <a:t>No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-75" dirty="0">
                <a:latin typeface="Tahoma"/>
                <a:cs typeface="Tahoma"/>
              </a:rPr>
              <a:t>memory.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92889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4" h="233680">
                <a:moveTo>
                  <a:pt x="103755" y="0"/>
                </a:move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1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lnTo>
                  <a:pt x="199357" y="71214"/>
                </a:lnTo>
                <a:lnTo>
                  <a:pt x="177121" y="34151"/>
                </a:lnTo>
                <a:lnTo>
                  <a:pt x="144141" y="9163"/>
                </a:lnTo>
                <a:lnTo>
                  <a:pt x="10375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2889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4" h="233680">
                <a:moveTo>
                  <a:pt x="207510" y="116601"/>
                </a:moveTo>
                <a:lnTo>
                  <a:pt x="199357" y="71214"/>
                </a:lnTo>
                <a:lnTo>
                  <a:pt x="177121" y="34151"/>
                </a:lnTo>
                <a:lnTo>
                  <a:pt x="144141" y="9163"/>
                </a:lnTo>
                <a:lnTo>
                  <a:pt x="103755" y="0"/>
                </a:ln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1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close/>
              </a:path>
            </a:pathLst>
          </a:custGeom>
          <a:ln w="100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25395" y="1147190"/>
            <a:ext cx="121285" cy="0"/>
          </a:xfrm>
          <a:custGeom>
            <a:avLst/>
            <a:gdLst/>
            <a:ahLst/>
            <a:cxnLst/>
            <a:rect l="l" t="t" r="r" b="b"/>
            <a:pathLst>
              <a:path w="121284">
                <a:moveTo>
                  <a:pt x="0" y="0"/>
                </a:moveTo>
                <a:lnTo>
                  <a:pt x="120956" y="0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28995" y="112404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0" y="0"/>
                </a:moveTo>
                <a:lnTo>
                  <a:pt x="17356" y="23142"/>
                </a:lnTo>
                <a:lnTo>
                  <a:pt x="0" y="46285"/>
                </a:lnTo>
                <a:lnTo>
                  <a:pt x="46285" y="231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07419" y="1058872"/>
            <a:ext cx="28511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5" dirty="0">
                <a:latin typeface="Cambria"/>
                <a:cs typeface="Cambria"/>
              </a:rPr>
              <a:t>start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80209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4" h="233680">
                <a:moveTo>
                  <a:pt x="103755" y="0"/>
                </a:move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1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lnTo>
                  <a:pt x="199357" y="71214"/>
                </a:lnTo>
                <a:lnTo>
                  <a:pt x="177121" y="34151"/>
                </a:lnTo>
                <a:lnTo>
                  <a:pt x="144141" y="9163"/>
                </a:lnTo>
                <a:lnTo>
                  <a:pt x="10375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80209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4" h="233680">
                <a:moveTo>
                  <a:pt x="207510" y="116601"/>
                </a:moveTo>
                <a:lnTo>
                  <a:pt x="199357" y="71214"/>
                </a:lnTo>
                <a:lnTo>
                  <a:pt x="177121" y="34151"/>
                </a:lnTo>
                <a:lnTo>
                  <a:pt x="144141" y="9163"/>
                </a:lnTo>
                <a:lnTo>
                  <a:pt x="103755" y="0"/>
                </a:ln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1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close/>
              </a:path>
            </a:pathLst>
          </a:custGeom>
          <a:ln w="100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67529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4" h="233680">
                <a:moveTo>
                  <a:pt x="103755" y="0"/>
                </a:move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2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lnTo>
                  <a:pt x="199357" y="71214"/>
                </a:lnTo>
                <a:lnTo>
                  <a:pt x="177121" y="34151"/>
                </a:lnTo>
                <a:lnTo>
                  <a:pt x="144142" y="9163"/>
                </a:lnTo>
                <a:lnTo>
                  <a:pt x="10375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67529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4" h="233680">
                <a:moveTo>
                  <a:pt x="207510" y="116601"/>
                </a:moveTo>
                <a:lnTo>
                  <a:pt x="199357" y="71214"/>
                </a:lnTo>
                <a:lnTo>
                  <a:pt x="177121" y="34151"/>
                </a:lnTo>
                <a:lnTo>
                  <a:pt x="144142" y="9163"/>
                </a:lnTo>
                <a:lnTo>
                  <a:pt x="103755" y="0"/>
                </a:ln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2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close/>
              </a:path>
            </a:pathLst>
          </a:custGeom>
          <a:ln w="100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54850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5" h="233680">
                <a:moveTo>
                  <a:pt x="103755" y="0"/>
                </a:move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1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lnTo>
                  <a:pt x="199357" y="71214"/>
                </a:lnTo>
                <a:lnTo>
                  <a:pt x="177121" y="34151"/>
                </a:lnTo>
                <a:lnTo>
                  <a:pt x="144141" y="9163"/>
                </a:lnTo>
                <a:lnTo>
                  <a:pt x="10375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54850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5" h="233680">
                <a:moveTo>
                  <a:pt x="207510" y="116601"/>
                </a:moveTo>
                <a:lnTo>
                  <a:pt x="199357" y="71214"/>
                </a:lnTo>
                <a:lnTo>
                  <a:pt x="177121" y="34151"/>
                </a:lnTo>
                <a:lnTo>
                  <a:pt x="144141" y="9163"/>
                </a:lnTo>
                <a:lnTo>
                  <a:pt x="103755" y="0"/>
                </a:ln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1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close/>
              </a:path>
            </a:pathLst>
          </a:custGeom>
          <a:ln w="276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714435" y="1060728"/>
            <a:ext cx="88900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60" dirty="0">
                <a:latin typeface="Cambria"/>
                <a:cs typeface="Cambria"/>
              </a:rPr>
              <a:t>3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56191" y="883871"/>
            <a:ext cx="88900" cy="146685"/>
          </a:xfrm>
          <a:custGeom>
            <a:avLst/>
            <a:gdLst/>
            <a:ahLst/>
            <a:cxnLst/>
            <a:rect l="l" t="t" r="r" b="b"/>
            <a:pathLst>
              <a:path w="88900" h="146684">
                <a:moveTo>
                  <a:pt x="9154" y="146499"/>
                </a:moveTo>
                <a:lnTo>
                  <a:pt x="0" y="95527"/>
                </a:lnTo>
                <a:lnTo>
                  <a:pt x="1193" y="55632"/>
                </a:lnTo>
                <a:lnTo>
                  <a:pt x="10228" y="26573"/>
                </a:lnTo>
                <a:lnTo>
                  <a:pt x="24598" y="8109"/>
                </a:lnTo>
                <a:lnTo>
                  <a:pt x="41798" y="0"/>
                </a:lnTo>
                <a:lnTo>
                  <a:pt x="59321" y="2003"/>
                </a:lnTo>
                <a:lnTo>
                  <a:pt x="74660" y="13879"/>
                </a:lnTo>
                <a:lnTo>
                  <a:pt x="85310" y="35386"/>
                </a:lnTo>
                <a:lnTo>
                  <a:pt x="88764" y="66283"/>
                </a:lnTo>
                <a:lnTo>
                  <a:pt x="82515" y="106329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20810" y="967401"/>
            <a:ext cx="45085" cy="50800"/>
          </a:xfrm>
          <a:custGeom>
            <a:avLst/>
            <a:gdLst/>
            <a:ahLst/>
            <a:cxnLst/>
            <a:rect l="l" t="t" r="r" b="b"/>
            <a:pathLst>
              <a:path w="45084" h="50800">
                <a:moveTo>
                  <a:pt x="44795" y="12002"/>
                </a:moveTo>
                <a:lnTo>
                  <a:pt x="17897" y="22799"/>
                </a:lnTo>
                <a:lnTo>
                  <a:pt x="0" y="0"/>
                </a:lnTo>
                <a:lnTo>
                  <a:pt x="10395" y="50796"/>
                </a:lnTo>
                <a:lnTo>
                  <a:pt x="44795" y="120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01782" y="691755"/>
            <a:ext cx="18986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i="1" spc="5" dirty="0">
                <a:latin typeface="Arial Narrow"/>
                <a:cs typeface="Arial Narrow"/>
              </a:rPr>
              <a:t>b,</a:t>
            </a:r>
            <a:r>
              <a:rPr sz="1000" i="1" spc="-160" dirty="0">
                <a:latin typeface="Arial Narrow"/>
                <a:cs typeface="Arial Narrow"/>
              </a:rPr>
              <a:t> </a:t>
            </a:r>
            <a:r>
              <a:rPr sz="1000" i="1" spc="15" dirty="0">
                <a:latin typeface="Arial Narrow"/>
                <a:cs typeface="Arial Narrow"/>
              </a:rPr>
              <a:t>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16315" y="112404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0" y="0"/>
                </a:moveTo>
                <a:lnTo>
                  <a:pt x="17356" y="23142"/>
                </a:lnTo>
                <a:lnTo>
                  <a:pt x="0" y="46285"/>
                </a:lnTo>
                <a:lnTo>
                  <a:pt x="46285" y="231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35653" y="1264008"/>
            <a:ext cx="88900" cy="146685"/>
          </a:xfrm>
          <a:custGeom>
            <a:avLst/>
            <a:gdLst/>
            <a:ahLst/>
            <a:cxnLst/>
            <a:rect l="l" t="t" r="r" b="b"/>
            <a:pathLst>
              <a:path w="88900" h="146684">
                <a:moveTo>
                  <a:pt x="79609" y="0"/>
                </a:moveTo>
                <a:lnTo>
                  <a:pt x="88764" y="50972"/>
                </a:lnTo>
                <a:lnTo>
                  <a:pt x="87570" y="90867"/>
                </a:lnTo>
                <a:lnTo>
                  <a:pt x="78535" y="119926"/>
                </a:lnTo>
                <a:lnTo>
                  <a:pt x="64165" y="138390"/>
                </a:lnTo>
                <a:lnTo>
                  <a:pt x="46965" y="146499"/>
                </a:lnTo>
                <a:lnTo>
                  <a:pt x="29442" y="144496"/>
                </a:lnTo>
                <a:lnTo>
                  <a:pt x="14103" y="132620"/>
                </a:lnTo>
                <a:lnTo>
                  <a:pt x="3453" y="111113"/>
                </a:lnTo>
                <a:lnTo>
                  <a:pt x="0" y="80216"/>
                </a:lnTo>
                <a:lnTo>
                  <a:pt x="6248" y="40170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15003" y="1276181"/>
            <a:ext cx="45085" cy="50800"/>
          </a:xfrm>
          <a:custGeom>
            <a:avLst/>
            <a:gdLst/>
            <a:ahLst/>
            <a:cxnLst/>
            <a:rect l="l" t="t" r="r" b="b"/>
            <a:pathLst>
              <a:path w="45085" h="50800">
                <a:moveTo>
                  <a:pt x="0" y="38794"/>
                </a:moveTo>
                <a:lnTo>
                  <a:pt x="26898" y="27997"/>
                </a:lnTo>
                <a:lnTo>
                  <a:pt x="44795" y="50796"/>
                </a:lnTo>
                <a:lnTo>
                  <a:pt x="34400" y="0"/>
                </a:lnTo>
                <a:lnTo>
                  <a:pt x="0" y="387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138012" y="1378343"/>
            <a:ext cx="92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i="1" spc="65" dirty="0">
                <a:latin typeface="Arial Narrow"/>
                <a:cs typeface="Arial Narrow"/>
              </a:rPr>
              <a:t>a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03635" y="112404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0" y="0"/>
                </a:moveTo>
                <a:lnTo>
                  <a:pt x="17356" y="23142"/>
                </a:lnTo>
                <a:lnTo>
                  <a:pt x="0" y="46285"/>
                </a:lnTo>
                <a:lnTo>
                  <a:pt x="46285" y="231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29615" y="1203143"/>
            <a:ext cx="557530" cy="89535"/>
          </a:xfrm>
          <a:custGeom>
            <a:avLst/>
            <a:gdLst/>
            <a:ahLst/>
            <a:cxnLst/>
            <a:rect l="l" t="t" r="r" b="b"/>
            <a:pathLst>
              <a:path w="557530" h="89534">
                <a:moveTo>
                  <a:pt x="557438" y="0"/>
                </a:moveTo>
                <a:lnTo>
                  <a:pt x="507503" y="26531"/>
                </a:lnTo>
                <a:lnTo>
                  <a:pt x="457965" y="48314"/>
                </a:lnTo>
                <a:lnTo>
                  <a:pt x="408894" y="65419"/>
                </a:lnTo>
                <a:lnTo>
                  <a:pt x="360362" y="77919"/>
                </a:lnTo>
                <a:lnTo>
                  <a:pt x="312439" y="85887"/>
                </a:lnTo>
                <a:lnTo>
                  <a:pt x="265196" y="89394"/>
                </a:lnTo>
                <a:lnTo>
                  <a:pt x="218705" y="88513"/>
                </a:lnTo>
                <a:lnTo>
                  <a:pt x="173036" y="83317"/>
                </a:lnTo>
                <a:lnTo>
                  <a:pt x="128260" y="73876"/>
                </a:lnTo>
                <a:lnTo>
                  <a:pt x="84448" y="60265"/>
                </a:lnTo>
                <a:lnTo>
                  <a:pt x="41671" y="42555"/>
                </a:lnTo>
                <a:lnTo>
                  <a:pt x="0" y="20818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04483" y="1209452"/>
            <a:ext cx="52069" cy="43815"/>
          </a:xfrm>
          <a:custGeom>
            <a:avLst/>
            <a:gdLst/>
            <a:ahLst/>
            <a:cxnLst/>
            <a:rect l="l" t="t" r="r" b="b"/>
            <a:pathLst>
              <a:path w="52069" h="43815">
                <a:moveTo>
                  <a:pt x="28603" y="43320"/>
                </a:moveTo>
                <a:lnTo>
                  <a:pt x="25131" y="14509"/>
                </a:lnTo>
                <a:lnTo>
                  <a:pt x="51818" y="3109"/>
                </a:lnTo>
                <a:lnTo>
                  <a:pt x="0" y="0"/>
                </a:lnTo>
                <a:lnTo>
                  <a:pt x="28603" y="433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352496" y="974500"/>
            <a:ext cx="694055" cy="492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0" algn="ctr">
              <a:lnSpc>
                <a:spcPts val="940"/>
              </a:lnSpc>
              <a:tabLst>
                <a:tab pos="391795" algn="l"/>
                <a:tab pos="668020" algn="l"/>
              </a:tabLst>
            </a:pPr>
            <a:r>
              <a:rPr sz="1000" u="sng" spc="-5" dirty="0">
                <a:latin typeface="Times New Roman"/>
                <a:cs typeface="Times New Roman"/>
              </a:rPr>
              <a:t> 	</a:t>
            </a:r>
            <a:r>
              <a:rPr sz="1000" i="1" u="sng" spc="65" dirty="0">
                <a:latin typeface="Arial Narrow"/>
                <a:cs typeface="Arial Narrow"/>
              </a:rPr>
              <a:t>a	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ts val="940"/>
              </a:lnSpc>
            </a:pPr>
            <a:r>
              <a:rPr sz="1000" spc="-60" dirty="0">
                <a:latin typeface="Cambria"/>
                <a:cs typeface="Cambria"/>
              </a:rPr>
              <a:t>0</a:t>
            </a:r>
            <a:endParaRPr sz="1000">
              <a:latin typeface="Cambria"/>
              <a:cs typeface="Cambria"/>
            </a:endParaRPr>
          </a:p>
          <a:p>
            <a:pPr marL="181610" algn="ctr">
              <a:lnSpc>
                <a:spcPct val="100000"/>
              </a:lnSpc>
              <a:spcBef>
                <a:spcPts val="650"/>
              </a:spcBef>
            </a:pPr>
            <a:r>
              <a:rPr sz="1000" i="1" spc="-35" dirty="0">
                <a:latin typeface="Arial Narrow"/>
                <a:cs typeface="Arial Narrow"/>
              </a:rPr>
              <a:t>b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87182" y="112404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5">
                <a:moveTo>
                  <a:pt x="0" y="0"/>
                </a:moveTo>
                <a:lnTo>
                  <a:pt x="17356" y="23142"/>
                </a:lnTo>
                <a:lnTo>
                  <a:pt x="0" y="46285"/>
                </a:lnTo>
                <a:lnTo>
                  <a:pt x="46285" y="231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16935" y="1203143"/>
            <a:ext cx="557530" cy="89535"/>
          </a:xfrm>
          <a:custGeom>
            <a:avLst/>
            <a:gdLst/>
            <a:ahLst/>
            <a:cxnLst/>
            <a:rect l="l" t="t" r="r" b="b"/>
            <a:pathLst>
              <a:path w="557530" h="89534">
                <a:moveTo>
                  <a:pt x="557438" y="0"/>
                </a:moveTo>
                <a:lnTo>
                  <a:pt x="507503" y="26531"/>
                </a:lnTo>
                <a:lnTo>
                  <a:pt x="457965" y="48314"/>
                </a:lnTo>
                <a:lnTo>
                  <a:pt x="408894" y="65419"/>
                </a:lnTo>
                <a:lnTo>
                  <a:pt x="360362" y="77919"/>
                </a:lnTo>
                <a:lnTo>
                  <a:pt x="312439" y="85887"/>
                </a:lnTo>
                <a:lnTo>
                  <a:pt x="265196" y="89394"/>
                </a:lnTo>
                <a:lnTo>
                  <a:pt x="218705" y="88513"/>
                </a:lnTo>
                <a:lnTo>
                  <a:pt x="173036" y="83317"/>
                </a:lnTo>
                <a:lnTo>
                  <a:pt x="128260" y="73876"/>
                </a:lnTo>
                <a:lnTo>
                  <a:pt x="84448" y="60265"/>
                </a:lnTo>
                <a:lnTo>
                  <a:pt x="41671" y="42555"/>
                </a:lnTo>
                <a:lnTo>
                  <a:pt x="0" y="20818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91803" y="1209452"/>
            <a:ext cx="52069" cy="43815"/>
          </a:xfrm>
          <a:custGeom>
            <a:avLst/>
            <a:gdLst/>
            <a:ahLst/>
            <a:cxnLst/>
            <a:rect l="l" t="t" r="r" b="b"/>
            <a:pathLst>
              <a:path w="52069" h="43815">
                <a:moveTo>
                  <a:pt x="28603" y="43320"/>
                </a:moveTo>
                <a:lnTo>
                  <a:pt x="25131" y="14509"/>
                </a:lnTo>
                <a:lnTo>
                  <a:pt x="51818" y="3109"/>
                </a:lnTo>
                <a:lnTo>
                  <a:pt x="0" y="0"/>
                </a:lnTo>
                <a:lnTo>
                  <a:pt x="28603" y="433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139805" y="974500"/>
            <a:ext cx="1477645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0">
              <a:lnSpc>
                <a:spcPts val="940"/>
              </a:lnSpc>
              <a:tabLst>
                <a:tab pos="410209" algn="l"/>
                <a:tab pos="680720" algn="l"/>
                <a:tab pos="939800" algn="l"/>
                <a:tab pos="1195705" algn="l"/>
                <a:tab pos="1464310" algn="l"/>
              </a:tabLst>
            </a:pPr>
            <a:r>
              <a:rPr sz="1000" u="sng" spc="-5" dirty="0">
                <a:latin typeface="Times New Roman"/>
                <a:cs typeface="Times New Roman"/>
              </a:rPr>
              <a:t> 	</a:t>
            </a:r>
            <a:r>
              <a:rPr sz="1000" i="1" u="sng" spc="15" dirty="0">
                <a:latin typeface="Arial Narrow"/>
                <a:cs typeface="Arial Narrow"/>
              </a:rPr>
              <a:t>c	</a:t>
            </a:r>
            <a:r>
              <a:rPr sz="1000" i="1" spc="15" dirty="0">
                <a:latin typeface="Arial Narrow"/>
                <a:cs typeface="Arial Narrow"/>
              </a:rPr>
              <a:t>	</a:t>
            </a:r>
            <a:r>
              <a:rPr sz="1000" u="sng" spc="15" dirty="0">
                <a:latin typeface="Times New Roman"/>
                <a:cs typeface="Times New Roman"/>
              </a:rPr>
              <a:t> 	</a:t>
            </a:r>
            <a:r>
              <a:rPr sz="1000" i="1" u="sng" spc="15" dirty="0">
                <a:latin typeface="Arial Narrow"/>
                <a:cs typeface="Arial Narrow"/>
              </a:rPr>
              <a:t>c	</a:t>
            </a:r>
            <a:endParaRPr sz="1000">
              <a:latin typeface="Arial Narrow"/>
              <a:cs typeface="Arial Narrow"/>
            </a:endParaRPr>
          </a:p>
          <a:p>
            <a:pPr marR="593725" algn="ctr">
              <a:lnSpc>
                <a:spcPts val="940"/>
              </a:lnSpc>
              <a:tabLst>
                <a:tab pos="786765" algn="l"/>
              </a:tabLst>
            </a:pPr>
            <a:r>
              <a:rPr sz="1000" spc="-60" dirty="0">
                <a:latin typeface="Cambria"/>
                <a:cs typeface="Cambria"/>
              </a:rPr>
              <a:t>1</a:t>
            </a:r>
            <a:r>
              <a:rPr sz="1000" spc="-5" dirty="0">
                <a:latin typeface="Times New Roman"/>
                <a:cs typeface="Times New Roman"/>
              </a:rPr>
              <a:t> 	</a:t>
            </a:r>
            <a:r>
              <a:rPr sz="1000" spc="-60" dirty="0">
                <a:latin typeface="Cambria"/>
                <a:cs typeface="Cambria"/>
              </a:rPr>
              <a:t>2</a:t>
            </a:r>
            <a:endParaRPr sz="1000">
              <a:latin typeface="Cambria"/>
              <a:cs typeface="Cambria"/>
            </a:endParaRPr>
          </a:p>
          <a:p>
            <a:pPr marR="593725" algn="ctr">
              <a:lnSpc>
                <a:spcPct val="100000"/>
              </a:lnSpc>
              <a:spcBef>
                <a:spcPts val="390"/>
              </a:spcBef>
            </a:pPr>
            <a:r>
              <a:rPr sz="1000" i="1" spc="65" dirty="0">
                <a:latin typeface="Arial Narrow"/>
                <a:cs typeface="Arial Narrow"/>
              </a:rPr>
              <a:t>a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529615" y="886665"/>
            <a:ext cx="1344930" cy="205104"/>
          </a:xfrm>
          <a:custGeom>
            <a:avLst/>
            <a:gdLst/>
            <a:ahLst/>
            <a:cxnLst/>
            <a:rect l="l" t="t" r="r" b="b"/>
            <a:pathLst>
              <a:path w="1344930" h="205105">
                <a:moveTo>
                  <a:pt x="1344758" y="204570"/>
                </a:moveTo>
                <a:lnTo>
                  <a:pt x="1296581" y="177677"/>
                </a:lnTo>
                <a:lnTo>
                  <a:pt x="1248534" y="152700"/>
                </a:lnTo>
                <a:lnTo>
                  <a:pt x="1200617" y="129634"/>
                </a:lnTo>
                <a:lnTo>
                  <a:pt x="1152829" y="108473"/>
                </a:lnTo>
                <a:lnTo>
                  <a:pt x="1105170" y="89212"/>
                </a:lnTo>
                <a:lnTo>
                  <a:pt x="1057641" y="71847"/>
                </a:lnTo>
                <a:lnTo>
                  <a:pt x="1010241" y="56372"/>
                </a:lnTo>
                <a:lnTo>
                  <a:pt x="962971" y="42781"/>
                </a:lnTo>
                <a:lnTo>
                  <a:pt x="915829" y="31071"/>
                </a:lnTo>
                <a:lnTo>
                  <a:pt x="868817" y="21235"/>
                </a:lnTo>
                <a:lnTo>
                  <a:pt x="821934" y="13270"/>
                </a:lnTo>
                <a:lnTo>
                  <a:pt x="775179" y="7168"/>
                </a:lnTo>
                <a:lnTo>
                  <a:pt x="728554" y="2926"/>
                </a:lnTo>
                <a:lnTo>
                  <a:pt x="682057" y="538"/>
                </a:lnTo>
                <a:lnTo>
                  <a:pt x="635689" y="0"/>
                </a:lnTo>
                <a:lnTo>
                  <a:pt x="589449" y="1305"/>
                </a:lnTo>
                <a:lnTo>
                  <a:pt x="543338" y="4449"/>
                </a:lnTo>
                <a:lnTo>
                  <a:pt x="497355" y="9427"/>
                </a:lnTo>
                <a:lnTo>
                  <a:pt x="451501" y="16234"/>
                </a:lnTo>
                <a:lnTo>
                  <a:pt x="405775" y="24864"/>
                </a:lnTo>
                <a:lnTo>
                  <a:pt x="360177" y="35313"/>
                </a:lnTo>
                <a:lnTo>
                  <a:pt x="314707" y="47575"/>
                </a:lnTo>
                <a:lnTo>
                  <a:pt x="269366" y="61645"/>
                </a:lnTo>
                <a:lnTo>
                  <a:pt x="224152" y="77518"/>
                </a:lnTo>
                <a:lnTo>
                  <a:pt x="179066" y="95189"/>
                </a:lnTo>
                <a:lnTo>
                  <a:pt x="134108" y="114653"/>
                </a:lnTo>
                <a:lnTo>
                  <a:pt x="89278" y="135904"/>
                </a:lnTo>
                <a:lnTo>
                  <a:pt x="44575" y="158938"/>
                </a:lnTo>
                <a:lnTo>
                  <a:pt x="0" y="183750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04483" y="1041603"/>
            <a:ext cx="52069" cy="43815"/>
          </a:xfrm>
          <a:custGeom>
            <a:avLst/>
            <a:gdLst/>
            <a:ahLst/>
            <a:cxnLst/>
            <a:rect l="l" t="t" r="r" b="b"/>
            <a:pathLst>
              <a:path w="52069" h="43815">
                <a:moveTo>
                  <a:pt x="51820" y="40211"/>
                </a:moveTo>
                <a:lnTo>
                  <a:pt x="25131" y="28812"/>
                </a:lnTo>
                <a:lnTo>
                  <a:pt x="28602" y="0"/>
                </a:lnTo>
                <a:lnTo>
                  <a:pt x="0" y="43323"/>
                </a:lnTo>
                <a:lnTo>
                  <a:pt x="51820" y="402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316935" y="886210"/>
            <a:ext cx="1341755" cy="203200"/>
          </a:xfrm>
          <a:custGeom>
            <a:avLst/>
            <a:gdLst/>
            <a:ahLst/>
            <a:cxnLst/>
            <a:rect l="l" t="t" r="r" b="b"/>
            <a:pathLst>
              <a:path w="1341754" h="203200">
                <a:moveTo>
                  <a:pt x="1341397" y="203085"/>
                </a:moveTo>
                <a:lnTo>
                  <a:pt x="1293300" y="176324"/>
                </a:lnTo>
                <a:lnTo>
                  <a:pt x="1245335" y="151475"/>
                </a:lnTo>
                <a:lnTo>
                  <a:pt x="1197502" y="128531"/>
                </a:lnTo>
                <a:lnTo>
                  <a:pt x="1149801" y="107488"/>
                </a:lnTo>
                <a:lnTo>
                  <a:pt x="1102232" y="88341"/>
                </a:lnTo>
                <a:lnTo>
                  <a:pt x="1054795" y="71085"/>
                </a:lnTo>
                <a:lnTo>
                  <a:pt x="1007490" y="55713"/>
                </a:lnTo>
                <a:lnTo>
                  <a:pt x="960317" y="42222"/>
                </a:lnTo>
                <a:lnTo>
                  <a:pt x="913275" y="30606"/>
                </a:lnTo>
                <a:lnTo>
                  <a:pt x="866365" y="20860"/>
                </a:lnTo>
                <a:lnTo>
                  <a:pt x="819586" y="12979"/>
                </a:lnTo>
                <a:lnTo>
                  <a:pt x="772939" y="6958"/>
                </a:lnTo>
                <a:lnTo>
                  <a:pt x="726423" y="2791"/>
                </a:lnTo>
                <a:lnTo>
                  <a:pt x="680039" y="473"/>
                </a:lnTo>
                <a:lnTo>
                  <a:pt x="633786" y="0"/>
                </a:lnTo>
                <a:lnTo>
                  <a:pt x="587664" y="1365"/>
                </a:lnTo>
                <a:lnTo>
                  <a:pt x="541674" y="4565"/>
                </a:lnTo>
                <a:lnTo>
                  <a:pt x="495814" y="9593"/>
                </a:lnTo>
                <a:lnTo>
                  <a:pt x="450086" y="16446"/>
                </a:lnTo>
                <a:lnTo>
                  <a:pt x="404489" y="25116"/>
                </a:lnTo>
                <a:lnTo>
                  <a:pt x="359022" y="35601"/>
                </a:lnTo>
                <a:lnTo>
                  <a:pt x="313687" y="47893"/>
                </a:lnTo>
                <a:lnTo>
                  <a:pt x="268483" y="61988"/>
                </a:lnTo>
                <a:lnTo>
                  <a:pt x="223409" y="77882"/>
                </a:lnTo>
                <a:lnTo>
                  <a:pt x="178466" y="95568"/>
                </a:lnTo>
                <a:lnTo>
                  <a:pt x="133653" y="115043"/>
                </a:lnTo>
                <a:lnTo>
                  <a:pt x="88972" y="136299"/>
                </a:lnTo>
                <a:lnTo>
                  <a:pt x="44420" y="159333"/>
                </a:lnTo>
                <a:lnTo>
                  <a:pt x="0" y="184140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91803" y="1041511"/>
            <a:ext cx="52069" cy="43815"/>
          </a:xfrm>
          <a:custGeom>
            <a:avLst/>
            <a:gdLst/>
            <a:ahLst/>
            <a:cxnLst/>
            <a:rect l="l" t="t" r="r" b="b"/>
            <a:pathLst>
              <a:path w="52069" h="43815">
                <a:moveTo>
                  <a:pt x="51856" y="40211"/>
                </a:moveTo>
                <a:lnTo>
                  <a:pt x="25131" y="28839"/>
                </a:lnTo>
                <a:lnTo>
                  <a:pt x="28566" y="0"/>
                </a:lnTo>
                <a:lnTo>
                  <a:pt x="0" y="43395"/>
                </a:lnTo>
                <a:lnTo>
                  <a:pt x="51856" y="402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144261" y="716626"/>
            <a:ext cx="871219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91210" algn="l"/>
              </a:tabLst>
            </a:pPr>
            <a:r>
              <a:rPr sz="1000" i="1" spc="-35" dirty="0">
                <a:latin typeface="Arial Narrow"/>
                <a:cs typeface="Arial Narrow"/>
              </a:rPr>
              <a:t>b	</a:t>
            </a:r>
            <a:r>
              <a:rPr sz="1000" i="1" spc="65" dirty="0">
                <a:latin typeface="Arial Narrow"/>
                <a:cs typeface="Arial Narrow"/>
              </a:rPr>
              <a:t>a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515455" y="1222758"/>
            <a:ext cx="2153285" cy="413384"/>
          </a:xfrm>
          <a:custGeom>
            <a:avLst/>
            <a:gdLst/>
            <a:ahLst/>
            <a:cxnLst/>
            <a:rect l="l" t="t" r="r" b="b"/>
            <a:pathLst>
              <a:path w="2153285" h="413385">
                <a:moveTo>
                  <a:pt x="2153101" y="0"/>
                </a:moveTo>
                <a:lnTo>
                  <a:pt x="2113634" y="32158"/>
                </a:lnTo>
                <a:lnTo>
                  <a:pt x="2073648" y="63003"/>
                </a:lnTo>
                <a:lnTo>
                  <a:pt x="2033166" y="92536"/>
                </a:lnTo>
                <a:lnTo>
                  <a:pt x="1992210" y="120757"/>
                </a:lnTo>
                <a:lnTo>
                  <a:pt x="1950805" y="147669"/>
                </a:lnTo>
                <a:lnTo>
                  <a:pt x="1908974" y="173272"/>
                </a:lnTo>
                <a:lnTo>
                  <a:pt x="1866739" y="197567"/>
                </a:lnTo>
                <a:lnTo>
                  <a:pt x="1824125" y="220557"/>
                </a:lnTo>
                <a:lnTo>
                  <a:pt x="1781154" y="242242"/>
                </a:lnTo>
                <a:lnTo>
                  <a:pt x="1737851" y="262623"/>
                </a:lnTo>
                <a:lnTo>
                  <a:pt x="1694237" y="281703"/>
                </a:lnTo>
                <a:lnTo>
                  <a:pt x="1650337" y="299481"/>
                </a:lnTo>
                <a:lnTo>
                  <a:pt x="1606174" y="315961"/>
                </a:lnTo>
                <a:lnTo>
                  <a:pt x="1561771" y="331142"/>
                </a:lnTo>
                <a:lnTo>
                  <a:pt x="1517151" y="345027"/>
                </a:lnTo>
                <a:lnTo>
                  <a:pt x="1472337" y="357616"/>
                </a:lnTo>
                <a:lnTo>
                  <a:pt x="1427354" y="368910"/>
                </a:lnTo>
                <a:lnTo>
                  <a:pt x="1382224" y="378912"/>
                </a:lnTo>
                <a:lnTo>
                  <a:pt x="1336971" y="387623"/>
                </a:lnTo>
                <a:lnTo>
                  <a:pt x="1291617" y="395043"/>
                </a:lnTo>
                <a:lnTo>
                  <a:pt x="1246187" y="401174"/>
                </a:lnTo>
                <a:lnTo>
                  <a:pt x="1200703" y="406018"/>
                </a:lnTo>
                <a:lnTo>
                  <a:pt x="1155188" y="409575"/>
                </a:lnTo>
                <a:lnTo>
                  <a:pt x="1109667" y="411848"/>
                </a:lnTo>
                <a:lnTo>
                  <a:pt x="1064162" y="412836"/>
                </a:lnTo>
                <a:lnTo>
                  <a:pt x="1018697" y="412543"/>
                </a:lnTo>
                <a:lnTo>
                  <a:pt x="973295" y="410968"/>
                </a:lnTo>
                <a:lnTo>
                  <a:pt x="927979" y="408114"/>
                </a:lnTo>
                <a:lnTo>
                  <a:pt x="882772" y="403981"/>
                </a:lnTo>
                <a:lnTo>
                  <a:pt x="837699" y="398571"/>
                </a:lnTo>
                <a:lnTo>
                  <a:pt x="792781" y="391885"/>
                </a:lnTo>
                <a:lnTo>
                  <a:pt x="748043" y="383924"/>
                </a:lnTo>
                <a:lnTo>
                  <a:pt x="703508" y="374691"/>
                </a:lnTo>
                <a:lnTo>
                  <a:pt x="659198" y="364186"/>
                </a:lnTo>
                <a:lnTo>
                  <a:pt x="615138" y="352410"/>
                </a:lnTo>
                <a:lnTo>
                  <a:pt x="571351" y="339364"/>
                </a:lnTo>
                <a:lnTo>
                  <a:pt x="527859" y="325051"/>
                </a:lnTo>
                <a:lnTo>
                  <a:pt x="484687" y="309471"/>
                </a:lnTo>
                <a:lnTo>
                  <a:pt x="441857" y="292626"/>
                </a:lnTo>
                <a:lnTo>
                  <a:pt x="399393" y="274517"/>
                </a:lnTo>
                <a:lnTo>
                  <a:pt x="357319" y="255145"/>
                </a:lnTo>
                <a:lnTo>
                  <a:pt x="315656" y="234512"/>
                </a:lnTo>
                <a:lnTo>
                  <a:pt x="274429" y="212619"/>
                </a:lnTo>
                <a:lnTo>
                  <a:pt x="233662" y="189467"/>
                </a:lnTo>
                <a:lnTo>
                  <a:pt x="193376" y="165057"/>
                </a:lnTo>
                <a:lnTo>
                  <a:pt x="153597" y="139392"/>
                </a:lnTo>
                <a:lnTo>
                  <a:pt x="114346" y="112471"/>
                </a:lnTo>
                <a:lnTo>
                  <a:pt x="75647" y="84297"/>
                </a:lnTo>
                <a:lnTo>
                  <a:pt x="37524" y="54871"/>
                </a:lnTo>
                <a:lnTo>
                  <a:pt x="0" y="24194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93305" y="1228322"/>
            <a:ext cx="50800" cy="47625"/>
          </a:xfrm>
          <a:custGeom>
            <a:avLst/>
            <a:gdLst/>
            <a:ahLst/>
            <a:cxnLst/>
            <a:rect l="l" t="t" r="r" b="b"/>
            <a:pathLst>
              <a:path w="50800" h="47625">
                <a:moveTo>
                  <a:pt x="20536" y="47528"/>
                </a:moveTo>
                <a:lnTo>
                  <a:pt x="22150" y="18630"/>
                </a:lnTo>
                <a:lnTo>
                  <a:pt x="50344" y="12087"/>
                </a:lnTo>
                <a:lnTo>
                  <a:pt x="0" y="0"/>
                </a:lnTo>
                <a:lnTo>
                  <a:pt x="20536" y="47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480776" y="1638288"/>
            <a:ext cx="18986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i="1" spc="5" dirty="0">
                <a:latin typeface="Arial Narrow"/>
                <a:cs typeface="Arial Narrow"/>
              </a:rPr>
              <a:t>b,</a:t>
            </a:r>
            <a:r>
              <a:rPr sz="1000" i="1" spc="-160" dirty="0">
                <a:latin typeface="Arial Narrow"/>
                <a:cs typeface="Arial Narrow"/>
              </a:rPr>
              <a:t> </a:t>
            </a:r>
            <a:r>
              <a:rPr sz="1000" i="1" spc="15" dirty="0">
                <a:latin typeface="Arial Narrow"/>
                <a:cs typeface="Arial Narrow"/>
              </a:rPr>
              <a:t>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0BDC8F99-0422-23F4-F75F-779D4097DB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58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0" dirty="0"/>
              <a:t>Regular </a:t>
            </a:r>
            <a:r>
              <a:rPr spc="-55" dirty="0"/>
              <a:t>Expression </a:t>
            </a:r>
            <a:r>
              <a:rPr i="1" spc="30" dirty="0">
                <a:latin typeface="Arial"/>
                <a:cs typeface="Arial"/>
              </a:rPr>
              <a:t>→ </a:t>
            </a:r>
            <a:r>
              <a:rPr spc="-20" dirty="0"/>
              <a:t>Pattern </a:t>
            </a:r>
            <a:r>
              <a:rPr spc="-30" dirty="0"/>
              <a:t>Markov</a:t>
            </a:r>
            <a:r>
              <a:rPr spc="290" dirty="0"/>
              <a:t> </a:t>
            </a:r>
            <a:r>
              <a:rPr spc="-30" dirty="0"/>
              <a:t>Chain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294" y="382320"/>
            <a:ext cx="1889125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73785" algn="l"/>
              </a:tabLst>
            </a:pPr>
            <a:r>
              <a:rPr sz="1100" i="1" spc="60" dirty="0">
                <a:latin typeface="Trebuchet MS"/>
                <a:cs typeface="Trebuchet MS"/>
              </a:rPr>
              <a:t>R </a:t>
            </a:r>
            <a:r>
              <a:rPr sz="1100" spc="45" dirty="0">
                <a:latin typeface="Tahoma"/>
                <a:cs typeface="Tahoma"/>
              </a:rPr>
              <a:t>= </a:t>
            </a:r>
            <a:r>
              <a:rPr sz="1100" i="1" spc="-55" dirty="0">
                <a:latin typeface="Trebuchet MS"/>
                <a:cs typeface="Trebuchet MS"/>
              </a:rPr>
              <a:t>a </a:t>
            </a:r>
            <a:r>
              <a:rPr sz="1100" i="1" spc="-65" dirty="0">
                <a:latin typeface="Arial"/>
                <a:cs typeface="Arial"/>
              </a:rPr>
              <a:t>· </a:t>
            </a:r>
            <a:r>
              <a:rPr sz="1100" i="1" spc="-25" dirty="0">
                <a:latin typeface="Trebuchet MS"/>
                <a:cs typeface="Trebuchet MS"/>
              </a:rPr>
              <a:t>c</a:t>
            </a:r>
            <a:r>
              <a:rPr sz="1100" i="1" spc="-100" dirty="0">
                <a:latin typeface="Trebuchet MS"/>
                <a:cs typeface="Trebuchet MS"/>
              </a:rPr>
              <a:t> </a:t>
            </a:r>
            <a:r>
              <a:rPr sz="1100" i="1" spc="-65" dirty="0">
                <a:latin typeface="Arial"/>
                <a:cs typeface="Arial"/>
              </a:rPr>
              <a:t>· </a:t>
            </a:r>
            <a:r>
              <a:rPr sz="1100" i="1" spc="30" dirty="0">
                <a:latin typeface="Trebuchet MS"/>
                <a:cs typeface="Trebuchet MS"/>
              </a:rPr>
              <a:t>c</a:t>
            </a:r>
            <a:r>
              <a:rPr sz="1100" i="1" spc="30" dirty="0">
                <a:latin typeface="Arial"/>
                <a:cs typeface="Arial"/>
              </a:rPr>
              <a:t>.	</a:t>
            </a:r>
            <a:r>
              <a:rPr sz="1100" spc="175" dirty="0">
                <a:latin typeface="Tahoma"/>
                <a:cs typeface="Tahoma"/>
              </a:rPr>
              <a:t>Σ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=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i="1" spc="40" dirty="0">
                <a:latin typeface="Arial"/>
                <a:cs typeface="Arial"/>
              </a:rPr>
              <a:t>{</a:t>
            </a:r>
            <a:r>
              <a:rPr sz="1100" i="1" spc="40" dirty="0">
                <a:latin typeface="Trebuchet MS"/>
                <a:cs typeface="Trebuchet MS"/>
              </a:rPr>
              <a:t>a</a:t>
            </a:r>
            <a:r>
              <a:rPr sz="1100" i="1" spc="40" dirty="0">
                <a:latin typeface="Arial"/>
                <a:cs typeface="Arial"/>
              </a:rPr>
              <a:t>,</a:t>
            </a:r>
            <a:r>
              <a:rPr sz="1100" i="1" spc="-140" dirty="0">
                <a:latin typeface="Arial"/>
                <a:cs typeface="Arial"/>
              </a:rPr>
              <a:t> </a:t>
            </a:r>
            <a:r>
              <a:rPr sz="1100" i="1" spc="-15" dirty="0">
                <a:latin typeface="Trebuchet MS"/>
                <a:cs typeface="Trebuchet MS"/>
              </a:rPr>
              <a:t>b</a:t>
            </a:r>
            <a:r>
              <a:rPr sz="1100" i="1" spc="-15" dirty="0">
                <a:latin typeface="Arial"/>
                <a:cs typeface="Arial"/>
              </a:rPr>
              <a:t>,</a:t>
            </a:r>
            <a:r>
              <a:rPr sz="1100" i="1" spc="-140" dirty="0">
                <a:latin typeface="Arial"/>
                <a:cs typeface="Arial"/>
              </a:rPr>
              <a:t> </a:t>
            </a:r>
            <a:r>
              <a:rPr sz="1100" i="1" spc="80" dirty="0">
                <a:latin typeface="Trebuchet MS"/>
                <a:cs typeface="Trebuchet MS"/>
              </a:rPr>
              <a:t>c</a:t>
            </a:r>
            <a:r>
              <a:rPr sz="1100" i="1" spc="80" dirty="0">
                <a:latin typeface="Arial"/>
                <a:cs typeface="Arial"/>
              </a:rPr>
              <a:t>}.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34170" y="382320"/>
            <a:ext cx="724535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Tahoma"/>
                <a:cs typeface="Tahoma"/>
              </a:rPr>
              <a:t>No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-75" dirty="0">
                <a:latin typeface="Tahoma"/>
                <a:cs typeface="Tahoma"/>
              </a:rPr>
              <a:t>memory.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92889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4" h="233680">
                <a:moveTo>
                  <a:pt x="103755" y="0"/>
                </a:move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1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lnTo>
                  <a:pt x="199357" y="71214"/>
                </a:lnTo>
                <a:lnTo>
                  <a:pt x="177121" y="34151"/>
                </a:lnTo>
                <a:lnTo>
                  <a:pt x="144141" y="9163"/>
                </a:lnTo>
                <a:lnTo>
                  <a:pt x="10375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2889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4" h="233680">
                <a:moveTo>
                  <a:pt x="207510" y="116601"/>
                </a:moveTo>
                <a:lnTo>
                  <a:pt x="199357" y="71214"/>
                </a:lnTo>
                <a:lnTo>
                  <a:pt x="177121" y="34151"/>
                </a:lnTo>
                <a:lnTo>
                  <a:pt x="144141" y="9163"/>
                </a:lnTo>
                <a:lnTo>
                  <a:pt x="103755" y="0"/>
                </a:ln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1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close/>
              </a:path>
            </a:pathLst>
          </a:custGeom>
          <a:ln w="100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25395" y="1147190"/>
            <a:ext cx="121285" cy="0"/>
          </a:xfrm>
          <a:custGeom>
            <a:avLst/>
            <a:gdLst/>
            <a:ahLst/>
            <a:cxnLst/>
            <a:rect l="l" t="t" r="r" b="b"/>
            <a:pathLst>
              <a:path w="121284">
                <a:moveTo>
                  <a:pt x="0" y="0"/>
                </a:moveTo>
                <a:lnTo>
                  <a:pt x="120956" y="0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28995" y="112404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0" y="0"/>
                </a:moveTo>
                <a:lnTo>
                  <a:pt x="17356" y="23142"/>
                </a:lnTo>
                <a:lnTo>
                  <a:pt x="0" y="46285"/>
                </a:lnTo>
                <a:lnTo>
                  <a:pt x="46285" y="231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07419" y="1058872"/>
            <a:ext cx="28511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5" dirty="0">
                <a:latin typeface="Cambria"/>
                <a:cs typeface="Cambria"/>
              </a:rPr>
              <a:t>start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80209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4" h="233680">
                <a:moveTo>
                  <a:pt x="103755" y="0"/>
                </a:move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1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lnTo>
                  <a:pt x="199357" y="71214"/>
                </a:lnTo>
                <a:lnTo>
                  <a:pt x="177121" y="34151"/>
                </a:lnTo>
                <a:lnTo>
                  <a:pt x="144141" y="9163"/>
                </a:lnTo>
                <a:lnTo>
                  <a:pt x="10375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80209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4" h="233680">
                <a:moveTo>
                  <a:pt x="207510" y="116601"/>
                </a:moveTo>
                <a:lnTo>
                  <a:pt x="199357" y="71214"/>
                </a:lnTo>
                <a:lnTo>
                  <a:pt x="177121" y="34151"/>
                </a:lnTo>
                <a:lnTo>
                  <a:pt x="144141" y="9163"/>
                </a:lnTo>
                <a:lnTo>
                  <a:pt x="103755" y="0"/>
                </a:ln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1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close/>
              </a:path>
            </a:pathLst>
          </a:custGeom>
          <a:ln w="100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67529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4" h="233680">
                <a:moveTo>
                  <a:pt x="103755" y="0"/>
                </a:move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2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lnTo>
                  <a:pt x="199357" y="71214"/>
                </a:lnTo>
                <a:lnTo>
                  <a:pt x="177121" y="34151"/>
                </a:lnTo>
                <a:lnTo>
                  <a:pt x="144142" y="9163"/>
                </a:lnTo>
                <a:lnTo>
                  <a:pt x="10375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67529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4" h="233680">
                <a:moveTo>
                  <a:pt x="207510" y="116601"/>
                </a:moveTo>
                <a:lnTo>
                  <a:pt x="199357" y="71214"/>
                </a:lnTo>
                <a:lnTo>
                  <a:pt x="177121" y="34151"/>
                </a:lnTo>
                <a:lnTo>
                  <a:pt x="144142" y="9163"/>
                </a:lnTo>
                <a:lnTo>
                  <a:pt x="103755" y="0"/>
                </a:ln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2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close/>
              </a:path>
            </a:pathLst>
          </a:custGeom>
          <a:ln w="100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54850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5" h="233680">
                <a:moveTo>
                  <a:pt x="103755" y="0"/>
                </a:move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1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lnTo>
                  <a:pt x="199357" y="71214"/>
                </a:lnTo>
                <a:lnTo>
                  <a:pt x="177121" y="34151"/>
                </a:lnTo>
                <a:lnTo>
                  <a:pt x="144141" y="9163"/>
                </a:lnTo>
                <a:lnTo>
                  <a:pt x="10375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54850" y="1030588"/>
            <a:ext cx="207645" cy="233679"/>
          </a:xfrm>
          <a:custGeom>
            <a:avLst/>
            <a:gdLst/>
            <a:ahLst/>
            <a:cxnLst/>
            <a:rect l="l" t="t" r="r" b="b"/>
            <a:pathLst>
              <a:path w="207645" h="233680">
                <a:moveTo>
                  <a:pt x="207510" y="116601"/>
                </a:moveTo>
                <a:lnTo>
                  <a:pt x="199357" y="71214"/>
                </a:lnTo>
                <a:lnTo>
                  <a:pt x="177121" y="34151"/>
                </a:lnTo>
                <a:lnTo>
                  <a:pt x="144141" y="9163"/>
                </a:lnTo>
                <a:lnTo>
                  <a:pt x="103755" y="0"/>
                </a:lnTo>
                <a:lnTo>
                  <a:pt x="63368" y="9163"/>
                </a:lnTo>
                <a:lnTo>
                  <a:pt x="30389" y="34151"/>
                </a:lnTo>
                <a:lnTo>
                  <a:pt x="8153" y="71214"/>
                </a:lnTo>
                <a:lnTo>
                  <a:pt x="0" y="116601"/>
                </a:lnTo>
                <a:lnTo>
                  <a:pt x="8153" y="161988"/>
                </a:lnTo>
                <a:lnTo>
                  <a:pt x="30389" y="199052"/>
                </a:lnTo>
                <a:lnTo>
                  <a:pt x="63368" y="224040"/>
                </a:lnTo>
                <a:lnTo>
                  <a:pt x="103755" y="233203"/>
                </a:lnTo>
                <a:lnTo>
                  <a:pt x="144141" y="224040"/>
                </a:lnTo>
                <a:lnTo>
                  <a:pt x="177121" y="199052"/>
                </a:lnTo>
                <a:lnTo>
                  <a:pt x="199357" y="161988"/>
                </a:lnTo>
                <a:lnTo>
                  <a:pt x="207510" y="116601"/>
                </a:lnTo>
                <a:close/>
              </a:path>
            </a:pathLst>
          </a:custGeom>
          <a:ln w="276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714435" y="1060728"/>
            <a:ext cx="88900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60" dirty="0">
                <a:latin typeface="Cambria"/>
                <a:cs typeface="Cambria"/>
              </a:rPr>
              <a:t>3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56191" y="883871"/>
            <a:ext cx="88900" cy="146685"/>
          </a:xfrm>
          <a:custGeom>
            <a:avLst/>
            <a:gdLst/>
            <a:ahLst/>
            <a:cxnLst/>
            <a:rect l="l" t="t" r="r" b="b"/>
            <a:pathLst>
              <a:path w="88900" h="146684">
                <a:moveTo>
                  <a:pt x="9154" y="146499"/>
                </a:moveTo>
                <a:lnTo>
                  <a:pt x="0" y="95527"/>
                </a:lnTo>
                <a:lnTo>
                  <a:pt x="1193" y="55632"/>
                </a:lnTo>
                <a:lnTo>
                  <a:pt x="10228" y="26573"/>
                </a:lnTo>
                <a:lnTo>
                  <a:pt x="24598" y="8109"/>
                </a:lnTo>
                <a:lnTo>
                  <a:pt x="41798" y="0"/>
                </a:lnTo>
                <a:lnTo>
                  <a:pt x="59321" y="2003"/>
                </a:lnTo>
                <a:lnTo>
                  <a:pt x="74660" y="13879"/>
                </a:lnTo>
                <a:lnTo>
                  <a:pt x="85310" y="35386"/>
                </a:lnTo>
                <a:lnTo>
                  <a:pt x="88764" y="66283"/>
                </a:lnTo>
                <a:lnTo>
                  <a:pt x="82515" y="106329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20810" y="967401"/>
            <a:ext cx="45085" cy="50800"/>
          </a:xfrm>
          <a:custGeom>
            <a:avLst/>
            <a:gdLst/>
            <a:ahLst/>
            <a:cxnLst/>
            <a:rect l="l" t="t" r="r" b="b"/>
            <a:pathLst>
              <a:path w="45084" h="50800">
                <a:moveTo>
                  <a:pt x="44795" y="12002"/>
                </a:moveTo>
                <a:lnTo>
                  <a:pt x="17897" y="22799"/>
                </a:lnTo>
                <a:lnTo>
                  <a:pt x="0" y="0"/>
                </a:lnTo>
                <a:lnTo>
                  <a:pt x="10395" y="50796"/>
                </a:lnTo>
                <a:lnTo>
                  <a:pt x="44795" y="120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01782" y="691755"/>
            <a:ext cx="18986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i="1" spc="5" dirty="0">
                <a:latin typeface="Arial Narrow"/>
                <a:cs typeface="Arial Narrow"/>
              </a:rPr>
              <a:t>b,</a:t>
            </a:r>
            <a:r>
              <a:rPr sz="1000" i="1" spc="-160" dirty="0">
                <a:latin typeface="Arial Narrow"/>
                <a:cs typeface="Arial Narrow"/>
              </a:rPr>
              <a:t> </a:t>
            </a:r>
            <a:r>
              <a:rPr sz="1000" i="1" spc="15" dirty="0">
                <a:latin typeface="Arial Narrow"/>
                <a:cs typeface="Arial Narrow"/>
              </a:rPr>
              <a:t>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16315" y="112404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0" y="0"/>
                </a:moveTo>
                <a:lnTo>
                  <a:pt x="17356" y="23142"/>
                </a:lnTo>
                <a:lnTo>
                  <a:pt x="0" y="46285"/>
                </a:lnTo>
                <a:lnTo>
                  <a:pt x="46285" y="231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35653" y="1264008"/>
            <a:ext cx="88900" cy="146685"/>
          </a:xfrm>
          <a:custGeom>
            <a:avLst/>
            <a:gdLst/>
            <a:ahLst/>
            <a:cxnLst/>
            <a:rect l="l" t="t" r="r" b="b"/>
            <a:pathLst>
              <a:path w="88900" h="146684">
                <a:moveTo>
                  <a:pt x="79609" y="0"/>
                </a:moveTo>
                <a:lnTo>
                  <a:pt x="88764" y="50972"/>
                </a:lnTo>
                <a:lnTo>
                  <a:pt x="87570" y="90867"/>
                </a:lnTo>
                <a:lnTo>
                  <a:pt x="78535" y="119926"/>
                </a:lnTo>
                <a:lnTo>
                  <a:pt x="64165" y="138390"/>
                </a:lnTo>
                <a:lnTo>
                  <a:pt x="46965" y="146499"/>
                </a:lnTo>
                <a:lnTo>
                  <a:pt x="29442" y="144496"/>
                </a:lnTo>
                <a:lnTo>
                  <a:pt x="14103" y="132620"/>
                </a:lnTo>
                <a:lnTo>
                  <a:pt x="3453" y="111113"/>
                </a:lnTo>
                <a:lnTo>
                  <a:pt x="0" y="80216"/>
                </a:lnTo>
                <a:lnTo>
                  <a:pt x="6248" y="40170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15003" y="1276181"/>
            <a:ext cx="45085" cy="50800"/>
          </a:xfrm>
          <a:custGeom>
            <a:avLst/>
            <a:gdLst/>
            <a:ahLst/>
            <a:cxnLst/>
            <a:rect l="l" t="t" r="r" b="b"/>
            <a:pathLst>
              <a:path w="45085" h="50800">
                <a:moveTo>
                  <a:pt x="0" y="38794"/>
                </a:moveTo>
                <a:lnTo>
                  <a:pt x="26898" y="27997"/>
                </a:lnTo>
                <a:lnTo>
                  <a:pt x="44795" y="50796"/>
                </a:lnTo>
                <a:lnTo>
                  <a:pt x="34400" y="0"/>
                </a:lnTo>
                <a:lnTo>
                  <a:pt x="0" y="387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138012" y="1378343"/>
            <a:ext cx="92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i="1" spc="65" dirty="0">
                <a:latin typeface="Arial Narrow"/>
                <a:cs typeface="Arial Narrow"/>
              </a:rPr>
              <a:t>a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03635" y="112404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0" y="0"/>
                </a:moveTo>
                <a:lnTo>
                  <a:pt x="17356" y="23142"/>
                </a:lnTo>
                <a:lnTo>
                  <a:pt x="0" y="46285"/>
                </a:lnTo>
                <a:lnTo>
                  <a:pt x="46285" y="231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29615" y="1203143"/>
            <a:ext cx="557530" cy="89535"/>
          </a:xfrm>
          <a:custGeom>
            <a:avLst/>
            <a:gdLst/>
            <a:ahLst/>
            <a:cxnLst/>
            <a:rect l="l" t="t" r="r" b="b"/>
            <a:pathLst>
              <a:path w="557530" h="89534">
                <a:moveTo>
                  <a:pt x="557438" y="0"/>
                </a:moveTo>
                <a:lnTo>
                  <a:pt x="507503" y="26531"/>
                </a:lnTo>
                <a:lnTo>
                  <a:pt x="457965" y="48314"/>
                </a:lnTo>
                <a:lnTo>
                  <a:pt x="408894" y="65419"/>
                </a:lnTo>
                <a:lnTo>
                  <a:pt x="360362" y="77919"/>
                </a:lnTo>
                <a:lnTo>
                  <a:pt x="312439" y="85887"/>
                </a:lnTo>
                <a:lnTo>
                  <a:pt x="265196" y="89394"/>
                </a:lnTo>
                <a:lnTo>
                  <a:pt x="218705" y="88513"/>
                </a:lnTo>
                <a:lnTo>
                  <a:pt x="173036" y="83317"/>
                </a:lnTo>
                <a:lnTo>
                  <a:pt x="128260" y="73876"/>
                </a:lnTo>
                <a:lnTo>
                  <a:pt x="84448" y="60265"/>
                </a:lnTo>
                <a:lnTo>
                  <a:pt x="41671" y="42555"/>
                </a:lnTo>
                <a:lnTo>
                  <a:pt x="0" y="20818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04483" y="1209452"/>
            <a:ext cx="52069" cy="43815"/>
          </a:xfrm>
          <a:custGeom>
            <a:avLst/>
            <a:gdLst/>
            <a:ahLst/>
            <a:cxnLst/>
            <a:rect l="l" t="t" r="r" b="b"/>
            <a:pathLst>
              <a:path w="52069" h="43815">
                <a:moveTo>
                  <a:pt x="28603" y="43320"/>
                </a:moveTo>
                <a:lnTo>
                  <a:pt x="25131" y="14509"/>
                </a:lnTo>
                <a:lnTo>
                  <a:pt x="51818" y="3109"/>
                </a:lnTo>
                <a:lnTo>
                  <a:pt x="0" y="0"/>
                </a:lnTo>
                <a:lnTo>
                  <a:pt x="28603" y="433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352496" y="974500"/>
            <a:ext cx="694055" cy="492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0" algn="ctr">
              <a:lnSpc>
                <a:spcPts val="940"/>
              </a:lnSpc>
              <a:tabLst>
                <a:tab pos="391795" algn="l"/>
                <a:tab pos="668020" algn="l"/>
              </a:tabLst>
            </a:pPr>
            <a:r>
              <a:rPr sz="1000" u="sng" spc="-5" dirty="0">
                <a:latin typeface="Times New Roman"/>
                <a:cs typeface="Times New Roman"/>
              </a:rPr>
              <a:t> 	</a:t>
            </a:r>
            <a:r>
              <a:rPr sz="1000" i="1" u="sng" spc="65" dirty="0">
                <a:latin typeface="Arial Narrow"/>
                <a:cs typeface="Arial Narrow"/>
              </a:rPr>
              <a:t>a	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ts val="940"/>
              </a:lnSpc>
            </a:pPr>
            <a:r>
              <a:rPr sz="1000" spc="-60" dirty="0">
                <a:latin typeface="Cambria"/>
                <a:cs typeface="Cambria"/>
              </a:rPr>
              <a:t>0</a:t>
            </a:r>
            <a:endParaRPr sz="1000">
              <a:latin typeface="Cambria"/>
              <a:cs typeface="Cambria"/>
            </a:endParaRPr>
          </a:p>
          <a:p>
            <a:pPr marL="181610" algn="ctr">
              <a:lnSpc>
                <a:spcPct val="100000"/>
              </a:lnSpc>
              <a:spcBef>
                <a:spcPts val="650"/>
              </a:spcBef>
            </a:pPr>
            <a:r>
              <a:rPr sz="1000" i="1" spc="-35" dirty="0">
                <a:latin typeface="Arial Narrow"/>
                <a:cs typeface="Arial Narrow"/>
              </a:rPr>
              <a:t>b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87182" y="112404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5">
                <a:moveTo>
                  <a:pt x="0" y="0"/>
                </a:moveTo>
                <a:lnTo>
                  <a:pt x="17356" y="23142"/>
                </a:lnTo>
                <a:lnTo>
                  <a:pt x="0" y="46285"/>
                </a:lnTo>
                <a:lnTo>
                  <a:pt x="46285" y="231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927113" y="974500"/>
            <a:ext cx="690245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0">
              <a:lnSpc>
                <a:spcPts val="940"/>
              </a:lnSpc>
              <a:tabLst>
                <a:tab pos="408305" algn="l"/>
                <a:tab pos="676910" algn="l"/>
              </a:tabLst>
            </a:pPr>
            <a:r>
              <a:rPr sz="1000" u="sng" spc="-5" dirty="0">
                <a:latin typeface="Times New Roman"/>
                <a:cs typeface="Times New Roman"/>
              </a:rPr>
              <a:t> 	</a:t>
            </a:r>
            <a:r>
              <a:rPr sz="1000" i="1" u="sng" spc="15" dirty="0">
                <a:latin typeface="Arial Narrow"/>
                <a:cs typeface="Arial Narrow"/>
              </a:rPr>
              <a:t>c	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ts val="940"/>
              </a:lnSpc>
            </a:pPr>
            <a:r>
              <a:rPr sz="1000" spc="-60" dirty="0">
                <a:latin typeface="Cambria"/>
                <a:cs typeface="Cambria"/>
              </a:rPr>
              <a:t>2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316935" y="1203143"/>
            <a:ext cx="557530" cy="89535"/>
          </a:xfrm>
          <a:custGeom>
            <a:avLst/>
            <a:gdLst/>
            <a:ahLst/>
            <a:cxnLst/>
            <a:rect l="l" t="t" r="r" b="b"/>
            <a:pathLst>
              <a:path w="557530" h="89534">
                <a:moveTo>
                  <a:pt x="557438" y="0"/>
                </a:moveTo>
                <a:lnTo>
                  <a:pt x="507503" y="26531"/>
                </a:lnTo>
                <a:lnTo>
                  <a:pt x="457965" y="48314"/>
                </a:lnTo>
                <a:lnTo>
                  <a:pt x="408894" y="65419"/>
                </a:lnTo>
                <a:lnTo>
                  <a:pt x="360362" y="77919"/>
                </a:lnTo>
                <a:lnTo>
                  <a:pt x="312439" y="85887"/>
                </a:lnTo>
                <a:lnTo>
                  <a:pt x="265196" y="89394"/>
                </a:lnTo>
                <a:lnTo>
                  <a:pt x="218705" y="88513"/>
                </a:lnTo>
                <a:lnTo>
                  <a:pt x="173036" y="83317"/>
                </a:lnTo>
                <a:lnTo>
                  <a:pt x="128260" y="73876"/>
                </a:lnTo>
                <a:lnTo>
                  <a:pt x="84448" y="60265"/>
                </a:lnTo>
                <a:lnTo>
                  <a:pt x="41671" y="42555"/>
                </a:lnTo>
                <a:lnTo>
                  <a:pt x="0" y="20818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91803" y="1209452"/>
            <a:ext cx="52069" cy="43815"/>
          </a:xfrm>
          <a:custGeom>
            <a:avLst/>
            <a:gdLst/>
            <a:ahLst/>
            <a:cxnLst/>
            <a:rect l="l" t="t" r="r" b="b"/>
            <a:pathLst>
              <a:path w="52069" h="43815">
                <a:moveTo>
                  <a:pt x="28603" y="43320"/>
                </a:moveTo>
                <a:lnTo>
                  <a:pt x="25131" y="14509"/>
                </a:lnTo>
                <a:lnTo>
                  <a:pt x="51818" y="3109"/>
                </a:lnTo>
                <a:lnTo>
                  <a:pt x="0" y="0"/>
                </a:lnTo>
                <a:lnTo>
                  <a:pt x="28603" y="433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29615" y="886665"/>
            <a:ext cx="1344930" cy="205104"/>
          </a:xfrm>
          <a:custGeom>
            <a:avLst/>
            <a:gdLst/>
            <a:ahLst/>
            <a:cxnLst/>
            <a:rect l="l" t="t" r="r" b="b"/>
            <a:pathLst>
              <a:path w="1344930" h="205105">
                <a:moveTo>
                  <a:pt x="1344758" y="204570"/>
                </a:moveTo>
                <a:lnTo>
                  <a:pt x="1296581" y="177677"/>
                </a:lnTo>
                <a:lnTo>
                  <a:pt x="1248534" y="152700"/>
                </a:lnTo>
                <a:lnTo>
                  <a:pt x="1200617" y="129634"/>
                </a:lnTo>
                <a:lnTo>
                  <a:pt x="1152829" y="108473"/>
                </a:lnTo>
                <a:lnTo>
                  <a:pt x="1105170" y="89212"/>
                </a:lnTo>
                <a:lnTo>
                  <a:pt x="1057641" y="71847"/>
                </a:lnTo>
                <a:lnTo>
                  <a:pt x="1010241" y="56372"/>
                </a:lnTo>
                <a:lnTo>
                  <a:pt x="962971" y="42781"/>
                </a:lnTo>
                <a:lnTo>
                  <a:pt x="915829" y="31071"/>
                </a:lnTo>
                <a:lnTo>
                  <a:pt x="868817" y="21235"/>
                </a:lnTo>
                <a:lnTo>
                  <a:pt x="821934" y="13270"/>
                </a:lnTo>
                <a:lnTo>
                  <a:pt x="775179" y="7168"/>
                </a:lnTo>
                <a:lnTo>
                  <a:pt x="728554" y="2926"/>
                </a:lnTo>
                <a:lnTo>
                  <a:pt x="682057" y="538"/>
                </a:lnTo>
                <a:lnTo>
                  <a:pt x="635689" y="0"/>
                </a:lnTo>
                <a:lnTo>
                  <a:pt x="589449" y="1305"/>
                </a:lnTo>
                <a:lnTo>
                  <a:pt x="543338" y="4449"/>
                </a:lnTo>
                <a:lnTo>
                  <a:pt x="497355" y="9427"/>
                </a:lnTo>
                <a:lnTo>
                  <a:pt x="451501" y="16234"/>
                </a:lnTo>
                <a:lnTo>
                  <a:pt x="405775" y="24864"/>
                </a:lnTo>
                <a:lnTo>
                  <a:pt x="360177" y="35313"/>
                </a:lnTo>
                <a:lnTo>
                  <a:pt x="314707" y="47575"/>
                </a:lnTo>
                <a:lnTo>
                  <a:pt x="269366" y="61645"/>
                </a:lnTo>
                <a:lnTo>
                  <a:pt x="224152" y="77518"/>
                </a:lnTo>
                <a:lnTo>
                  <a:pt x="179066" y="95189"/>
                </a:lnTo>
                <a:lnTo>
                  <a:pt x="134108" y="114653"/>
                </a:lnTo>
                <a:lnTo>
                  <a:pt x="89278" y="135904"/>
                </a:lnTo>
                <a:lnTo>
                  <a:pt x="44575" y="158938"/>
                </a:lnTo>
                <a:lnTo>
                  <a:pt x="0" y="183750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04483" y="1041603"/>
            <a:ext cx="52069" cy="43815"/>
          </a:xfrm>
          <a:custGeom>
            <a:avLst/>
            <a:gdLst/>
            <a:ahLst/>
            <a:cxnLst/>
            <a:rect l="l" t="t" r="r" b="b"/>
            <a:pathLst>
              <a:path w="52069" h="43815">
                <a:moveTo>
                  <a:pt x="51820" y="40211"/>
                </a:moveTo>
                <a:lnTo>
                  <a:pt x="25131" y="28812"/>
                </a:lnTo>
                <a:lnTo>
                  <a:pt x="28602" y="0"/>
                </a:lnTo>
                <a:lnTo>
                  <a:pt x="0" y="43323"/>
                </a:lnTo>
                <a:lnTo>
                  <a:pt x="51820" y="402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139805" y="716626"/>
            <a:ext cx="694055" cy="717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>
              <a:lnSpc>
                <a:spcPct val="100000"/>
              </a:lnSpc>
            </a:pPr>
            <a:r>
              <a:rPr sz="1000" i="1" spc="-35" dirty="0">
                <a:latin typeface="Arial Narrow"/>
                <a:cs typeface="Arial Narrow"/>
              </a:rPr>
              <a:t>b</a:t>
            </a:r>
            <a:endParaRPr sz="1000">
              <a:latin typeface="Arial Narrow"/>
              <a:cs typeface="Arial Narrow"/>
            </a:endParaRPr>
          </a:p>
          <a:p>
            <a:pPr marL="139700" algn="ctr">
              <a:lnSpc>
                <a:spcPts val="940"/>
              </a:lnSpc>
              <a:spcBef>
                <a:spcPts val="830"/>
              </a:spcBef>
              <a:tabLst>
                <a:tab pos="397510" algn="l"/>
                <a:tab pos="668020" algn="l"/>
              </a:tabLst>
            </a:pPr>
            <a:r>
              <a:rPr sz="1000" u="sng" spc="-5" dirty="0">
                <a:latin typeface="Times New Roman"/>
                <a:cs typeface="Times New Roman"/>
              </a:rPr>
              <a:t> 	</a:t>
            </a:r>
            <a:r>
              <a:rPr sz="1000" i="1" u="sng" spc="15" dirty="0">
                <a:latin typeface="Arial Narrow"/>
                <a:cs typeface="Arial Narrow"/>
              </a:rPr>
              <a:t>c	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ts val="940"/>
              </a:lnSpc>
            </a:pPr>
            <a:r>
              <a:rPr sz="1000" spc="-60" dirty="0">
                <a:latin typeface="Cambria"/>
                <a:cs typeface="Cambria"/>
              </a:rPr>
              <a:t>1</a:t>
            </a:r>
            <a:endParaRPr sz="1000">
              <a:latin typeface="Cambria"/>
              <a:cs typeface="Cambria"/>
            </a:endParaRPr>
          </a:p>
          <a:p>
            <a:pPr marL="181610" algn="ctr">
              <a:lnSpc>
                <a:spcPct val="100000"/>
              </a:lnSpc>
              <a:spcBef>
                <a:spcPts val="390"/>
              </a:spcBef>
            </a:pPr>
            <a:r>
              <a:rPr sz="1000" i="1" spc="65" dirty="0">
                <a:latin typeface="Arial Narrow"/>
                <a:cs typeface="Arial Narrow"/>
              </a:rPr>
              <a:t>a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316935" y="886210"/>
            <a:ext cx="1341755" cy="203200"/>
          </a:xfrm>
          <a:custGeom>
            <a:avLst/>
            <a:gdLst/>
            <a:ahLst/>
            <a:cxnLst/>
            <a:rect l="l" t="t" r="r" b="b"/>
            <a:pathLst>
              <a:path w="1341754" h="203200">
                <a:moveTo>
                  <a:pt x="1341397" y="203085"/>
                </a:moveTo>
                <a:lnTo>
                  <a:pt x="1293300" y="176324"/>
                </a:lnTo>
                <a:lnTo>
                  <a:pt x="1245335" y="151475"/>
                </a:lnTo>
                <a:lnTo>
                  <a:pt x="1197502" y="128531"/>
                </a:lnTo>
                <a:lnTo>
                  <a:pt x="1149801" y="107488"/>
                </a:lnTo>
                <a:lnTo>
                  <a:pt x="1102232" y="88341"/>
                </a:lnTo>
                <a:lnTo>
                  <a:pt x="1054795" y="71085"/>
                </a:lnTo>
                <a:lnTo>
                  <a:pt x="1007490" y="55713"/>
                </a:lnTo>
                <a:lnTo>
                  <a:pt x="960317" y="42222"/>
                </a:lnTo>
                <a:lnTo>
                  <a:pt x="913275" y="30606"/>
                </a:lnTo>
                <a:lnTo>
                  <a:pt x="866365" y="20860"/>
                </a:lnTo>
                <a:lnTo>
                  <a:pt x="819586" y="12979"/>
                </a:lnTo>
                <a:lnTo>
                  <a:pt x="772939" y="6958"/>
                </a:lnTo>
                <a:lnTo>
                  <a:pt x="726423" y="2791"/>
                </a:lnTo>
                <a:lnTo>
                  <a:pt x="680039" y="473"/>
                </a:lnTo>
                <a:lnTo>
                  <a:pt x="633786" y="0"/>
                </a:lnTo>
                <a:lnTo>
                  <a:pt x="587664" y="1365"/>
                </a:lnTo>
                <a:lnTo>
                  <a:pt x="541674" y="4565"/>
                </a:lnTo>
                <a:lnTo>
                  <a:pt x="495814" y="9593"/>
                </a:lnTo>
                <a:lnTo>
                  <a:pt x="450086" y="16446"/>
                </a:lnTo>
                <a:lnTo>
                  <a:pt x="404489" y="25116"/>
                </a:lnTo>
                <a:lnTo>
                  <a:pt x="359022" y="35601"/>
                </a:lnTo>
                <a:lnTo>
                  <a:pt x="313687" y="47893"/>
                </a:lnTo>
                <a:lnTo>
                  <a:pt x="268483" y="61988"/>
                </a:lnTo>
                <a:lnTo>
                  <a:pt x="223409" y="77882"/>
                </a:lnTo>
                <a:lnTo>
                  <a:pt x="178466" y="95568"/>
                </a:lnTo>
                <a:lnTo>
                  <a:pt x="133653" y="115043"/>
                </a:lnTo>
                <a:lnTo>
                  <a:pt x="88972" y="136299"/>
                </a:lnTo>
                <a:lnTo>
                  <a:pt x="44420" y="159333"/>
                </a:lnTo>
                <a:lnTo>
                  <a:pt x="0" y="184140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291803" y="1041511"/>
            <a:ext cx="52069" cy="43815"/>
          </a:xfrm>
          <a:custGeom>
            <a:avLst/>
            <a:gdLst/>
            <a:ahLst/>
            <a:cxnLst/>
            <a:rect l="l" t="t" r="r" b="b"/>
            <a:pathLst>
              <a:path w="52069" h="43815">
                <a:moveTo>
                  <a:pt x="51856" y="40211"/>
                </a:moveTo>
                <a:lnTo>
                  <a:pt x="25131" y="28839"/>
                </a:lnTo>
                <a:lnTo>
                  <a:pt x="28566" y="0"/>
                </a:lnTo>
                <a:lnTo>
                  <a:pt x="0" y="43395"/>
                </a:lnTo>
                <a:lnTo>
                  <a:pt x="51856" y="402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923364" y="716146"/>
            <a:ext cx="920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i="1" spc="65" dirty="0">
                <a:latin typeface="Arial Narrow"/>
                <a:cs typeface="Arial Narrow"/>
              </a:rPr>
              <a:t>a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515455" y="1222758"/>
            <a:ext cx="2153285" cy="413384"/>
          </a:xfrm>
          <a:custGeom>
            <a:avLst/>
            <a:gdLst/>
            <a:ahLst/>
            <a:cxnLst/>
            <a:rect l="l" t="t" r="r" b="b"/>
            <a:pathLst>
              <a:path w="2153285" h="413385">
                <a:moveTo>
                  <a:pt x="2153101" y="0"/>
                </a:moveTo>
                <a:lnTo>
                  <a:pt x="2113634" y="32158"/>
                </a:lnTo>
                <a:lnTo>
                  <a:pt x="2073648" y="63003"/>
                </a:lnTo>
                <a:lnTo>
                  <a:pt x="2033166" y="92536"/>
                </a:lnTo>
                <a:lnTo>
                  <a:pt x="1992210" y="120757"/>
                </a:lnTo>
                <a:lnTo>
                  <a:pt x="1950805" y="147669"/>
                </a:lnTo>
                <a:lnTo>
                  <a:pt x="1908974" y="173272"/>
                </a:lnTo>
                <a:lnTo>
                  <a:pt x="1866739" y="197567"/>
                </a:lnTo>
                <a:lnTo>
                  <a:pt x="1824125" y="220557"/>
                </a:lnTo>
                <a:lnTo>
                  <a:pt x="1781154" y="242242"/>
                </a:lnTo>
                <a:lnTo>
                  <a:pt x="1737851" y="262623"/>
                </a:lnTo>
                <a:lnTo>
                  <a:pt x="1694237" y="281703"/>
                </a:lnTo>
                <a:lnTo>
                  <a:pt x="1650337" y="299481"/>
                </a:lnTo>
                <a:lnTo>
                  <a:pt x="1606174" y="315961"/>
                </a:lnTo>
                <a:lnTo>
                  <a:pt x="1561771" y="331142"/>
                </a:lnTo>
                <a:lnTo>
                  <a:pt x="1517151" y="345027"/>
                </a:lnTo>
                <a:lnTo>
                  <a:pt x="1472337" y="357616"/>
                </a:lnTo>
                <a:lnTo>
                  <a:pt x="1427354" y="368910"/>
                </a:lnTo>
                <a:lnTo>
                  <a:pt x="1382224" y="378912"/>
                </a:lnTo>
                <a:lnTo>
                  <a:pt x="1336971" y="387623"/>
                </a:lnTo>
                <a:lnTo>
                  <a:pt x="1291617" y="395043"/>
                </a:lnTo>
                <a:lnTo>
                  <a:pt x="1246187" y="401174"/>
                </a:lnTo>
                <a:lnTo>
                  <a:pt x="1200703" y="406018"/>
                </a:lnTo>
                <a:lnTo>
                  <a:pt x="1155188" y="409575"/>
                </a:lnTo>
                <a:lnTo>
                  <a:pt x="1109667" y="411848"/>
                </a:lnTo>
                <a:lnTo>
                  <a:pt x="1064162" y="412836"/>
                </a:lnTo>
                <a:lnTo>
                  <a:pt x="1018697" y="412543"/>
                </a:lnTo>
                <a:lnTo>
                  <a:pt x="973295" y="410968"/>
                </a:lnTo>
                <a:lnTo>
                  <a:pt x="927979" y="408114"/>
                </a:lnTo>
                <a:lnTo>
                  <a:pt x="882772" y="403981"/>
                </a:lnTo>
                <a:lnTo>
                  <a:pt x="837699" y="398571"/>
                </a:lnTo>
                <a:lnTo>
                  <a:pt x="792781" y="391885"/>
                </a:lnTo>
                <a:lnTo>
                  <a:pt x="748043" y="383924"/>
                </a:lnTo>
                <a:lnTo>
                  <a:pt x="703508" y="374691"/>
                </a:lnTo>
                <a:lnTo>
                  <a:pt x="659198" y="364186"/>
                </a:lnTo>
                <a:lnTo>
                  <a:pt x="615138" y="352410"/>
                </a:lnTo>
                <a:lnTo>
                  <a:pt x="571351" y="339364"/>
                </a:lnTo>
                <a:lnTo>
                  <a:pt x="527859" y="325051"/>
                </a:lnTo>
                <a:lnTo>
                  <a:pt x="484687" y="309471"/>
                </a:lnTo>
                <a:lnTo>
                  <a:pt x="441857" y="292626"/>
                </a:lnTo>
                <a:lnTo>
                  <a:pt x="399393" y="274517"/>
                </a:lnTo>
                <a:lnTo>
                  <a:pt x="357319" y="255145"/>
                </a:lnTo>
                <a:lnTo>
                  <a:pt x="315656" y="234512"/>
                </a:lnTo>
                <a:lnTo>
                  <a:pt x="274429" y="212619"/>
                </a:lnTo>
                <a:lnTo>
                  <a:pt x="233662" y="189467"/>
                </a:lnTo>
                <a:lnTo>
                  <a:pt x="193376" y="165057"/>
                </a:lnTo>
                <a:lnTo>
                  <a:pt x="153597" y="139392"/>
                </a:lnTo>
                <a:lnTo>
                  <a:pt x="114346" y="112471"/>
                </a:lnTo>
                <a:lnTo>
                  <a:pt x="75647" y="84297"/>
                </a:lnTo>
                <a:lnTo>
                  <a:pt x="37524" y="54871"/>
                </a:lnTo>
                <a:lnTo>
                  <a:pt x="0" y="24194"/>
                </a:lnTo>
              </a:path>
            </a:pathLst>
          </a:custGeom>
          <a:ln w="75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93305" y="1228322"/>
            <a:ext cx="50800" cy="47625"/>
          </a:xfrm>
          <a:custGeom>
            <a:avLst/>
            <a:gdLst/>
            <a:ahLst/>
            <a:cxnLst/>
            <a:rect l="l" t="t" r="r" b="b"/>
            <a:pathLst>
              <a:path w="50800" h="47625">
                <a:moveTo>
                  <a:pt x="20536" y="47528"/>
                </a:moveTo>
                <a:lnTo>
                  <a:pt x="22150" y="18630"/>
                </a:lnTo>
                <a:lnTo>
                  <a:pt x="50344" y="12087"/>
                </a:lnTo>
                <a:lnTo>
                  <a:pt x="0" y="0"/>
                </a:lnTo>
                <a:lnTo>
                  <a:pt x="20536" y="47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480776" y="1638288"/>
            <a:ext cx="18986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i="1" spc="5" dirty="0">
                <a:latin typeface="Arial Narrow"/>
                <a:cs typeface="Arial Narrow"/>
              </a:rPr>
              <a:t>b,</a:t>
            </a:r>
            <a:r>
              <a:rPr sz="1000" i="1" spc="-160" dirty="0">
                <a:latin typeface="Arial Narrow"/>
                <a:cs typeface="Arial Narrow"/>
              </a:rPr>
              <a:t> </a:t>
            </a:r>
            <a:r>
              <a:rPr sz="1000" i="1" spc="15" dirty="0">
                <a:latin typeface="Arial Narrow"/>
                <a:cs typeface="Arial Narrow"/>
              </a:rPr>
              <a:t>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43572" y="2390860"/>
            <a:ext cx="225425" cy="253365"/>
          </a:xfrm>
          <a:custGeom>
            <a:avLst/>
            <a:gdLst/>
            <a:ahLst/>
            <a:cxnLst/>
            <a:rect l="l" t="t" r="r" b="b"/>
            <a:pathLst>
              <a:path w="225425" h="253364">
                <a:moveTo>
                  <a:pt x="112613" y="0"/>
                </a:moveTo>
                <a:lnTo>
                  <a:pt x="68779" y="9945"/>
                </a:lnTo>
                <a:lnTo>
                  <a:pt x="32983" y="37067"/>
                </a:lnTo>
                <a:lnTo>
                  <a:pt x="8849" y="77295"/>
                </a:lnTo>
                <a:lnTo>
                  <a:pt x="0" y="126556"/>
                </a:lnTo>
                <a:lnTo>
                  <a:pt x="8849" y="175818"/>
                </a:lnTo>
                <a:lnTo>
                  <a:pt x="32983" y="216046"/>
                </a:lnTo>
                <a:lnTo>
                  <a:pt x="68779" y="243168"/>
                </a:lnTo>
                <a:lnTo>
                  <a:pt x="112613" y="253113"/>
                </a:lnTo>
                <a:lnTo>
                  <a:pt x="156448" y="243168"/>
                </a:lnTo>
                <a:lnTo>
                  <a:pt x="192243" y="216046"/>
                </a:lnTo>
                <a:lnTo>
                  <a:pt x="216377" y="175818"/>
                </a:lnTo>
                <a:lnTo>
                  <a:pt x="225227" y="126556"/>
                </a:lnTo>
                <a:lnTo>
                  <a:pt x="216377" y="77295"/>
                </a:lnTo>
                <a:lnTo>
                  <a:pt x="192243" y="37067"/>
                </a:lnTo>
                <a:lnTo>
                  <a:pt x="156448" y="9945"/>
                </a:lnTo>
                <a:lnTo>
                  <a:pt x="112613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43572" y="2390860"/>
            <a:ext cx="225425" cy="253365"/>
          </a:xfrm>
          <a:custGeom>
            <a:avLst/>
            <a:gdLst/>
            <a:ahLst/>
            <a:cxnLst/>
            <a:rect l="l" t="t" r="r" b="b"/>
            <a:pathLst>
              <a:path w="225425" h="253364">
                <a:moveTo>
                  <a:pt x="225227" y="126556"/>
                </a:moveTo>
                <a:lnTo>
                  <a:pt x="216377" y="77295"/>
                </a:lnTo>
                <a:lnTo>
                  <a:pt x="192243" y="37067"/>
                </a:lnTo>
                <a:lnTo>
                  <a:pt x="156448" y="9945"/>
                </a:lnTo>
                <a:lnTo>
                  <a:pt x="112613" y="0"/>
                </a:lnTo>
                <a:lnTo>
                  <a:pt x="68779" y="9945"/>
                </a:lnTo>
                <a:lnTo>
                  <a:pt x="32983" y="37067"/>
                </a:lnTo>
                <a:lnTo>
                  <a:pt x="8849" y="77295"/>
                </a:lnTo>
                <a:lnTo>
                  <a:pt x="0" y="126556"/>
                </a:lnTo>
                <a:lnTo>
                  <a:pt x="8849" y="175818"/>
                </a:lnTo>
                <a:lnTo>
                  <a:pt x="32983" y="216046"/>
                </a:lnTo>
                <a:lnTo>
                  <a:pt x="68779" y="243168"/>
                </a:lnTo>
                <a:lnTo>
                  <a:pt x="112613" y="253113"/>
                </a:lnTo>
                <a:lnTo>
                  <a:pt x="156448" y="243168"/>
                </a:lnTo>
                <a:lnTo>
                  <a:pt x="192243" y="216046"/>
                </a:lnTo>
                <a:lnTo>
                  <a:pt x="216377" y="175818"/>
                </a:lnTo>
                <a:lnTo>
                  <a:pt x="225227" y="126556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109352" y="2428052"/>
            <a:ext cx="9398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40" dirty="0">
                <a:latin typeface="Tahoma"/>
                <a:cs typeface="Tahoma"/>
              </a:rPr>
              <a:t>0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898110" y="2390860"/>
            <a:ext cx="225425" cy="253365"/>
          </a:xfrm>
          <a:custGeom>
            <a:avLst/>
            <a:gdLst/>
            <a:ahLst/>
            <a:cxnLst/>
            <a:rect l="l" t="t" r="r" b="b"/>
            <a:pathLst>
              <a:path w="225425" h="253364">
                <a:moveTo>
                  <a:pt x="112613" y="0"/>
                </a:moveTo>
                <a:lnTo>
                  <a:pt x="68779" y="9945"/>
                </a:lnTo>
                <a:lnTo>
                  <a:pt x="32983" y="37067"/>
                </a:lnTo>
                <a:lnTo>
                  <a:pt x="8849" y="77295"/>
                </a:lnTo>
                <a:lnTo>
                  <a:pt x="0" y="126556"/>
                </a:lnTo>
                <a:lnTo>
                  <a:pt x="8849" y="175818"/>
                </a:lnTo>
                <a:lnTo>
                  <a:pt x="32983" y="216046"/>
                </a:lnTo>
                <a:lnTo>
                  <a:pt x="68779" y="243168"/>
                </a:lnTo>
                <a:lnTo>
                  <a:pt x="112613" y="253113"/>
                </a:lnTo>
                <a:lnTo>
                  <a:pt x="156448" y="243168"/>
                </a:lnTo>
                <a:lnTo>
                  <a:pt x="192243" y="216046"/>
                </a:lnTo>
                <a:lnTo>
                  <a:pt x="216377" y="175818"/>
                </a:lnTo>
                <a:lnTo>
                  <a:pt x="225227" y="126556"/>
                </a:lnTo>
                <a:lnTo>
                  <a:pt x="216377" y="77295"/>
                </a:lnTo>
                <a:lnTo>
                  <a:pt x="192243" y="37067"/>
                </a:lnTo>
                <a:lnTo>
                  <a:pt x="156448" y="9945"/>
                </a:lnTo>
                <a:lnTo>
                  <a:pt x="112613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98110" y="2390860"/>
            <a:ext cx="225425" cy="253365"/>
          </a:xfrm>
          <a:custGeom>
            <a:avLst/>
            <a:gdLst/>
            <a:ahLst/>
            <a:cxnLst/>
            <a:rect l="l" t="t" r="r" b="b"/>
            <a:pathLst>
              <a:path w="225425" h="253364">
                <a:moveTo>
                  <a:pt x="225227" y="126556"/>
                </a:moveTo>
                <a:lnTo>
                  <a:pt x="216377" y="77295"/>
                </a:lnTo>
                <a:lnTo>
                  <a:pt x="192243" y="37067"/>
                </a:lnTo>
                <a:lnTo>
                  <a:pt x="156448" y="9945"/>
                </a:lnTo>
                <a:lnTo>
                  <a:pt x="112613" y="0"/>
                </a:lnTo>
                <a:lnTo>
                  <a:pt x="68779" y="9945"/>
                </a:lnTo>
                <a:lnTo>
                  <a:pt x="32983" y="37067"/>
                </a:lnTo>
                <a:lnTo>
                  <a:pt x="8849" y="77295"/>
                </a:lnTo>
                <a:lnTo>
                  <a:pt x="0" y="126556"/>
                </a:lnTo>
                <a:lnTo>
                  <a:pt x="8849" y="175818"/>
                </a:lnTo>
                <a:lnTo>
                  <a:pt x="32983" y="216046"/>
                </a:lnTo>
                <a:lnTo>
                  <a:pt x="68779" y="243168"/>
                </a:lnTo>
                <a:lnTo>
                  <a:pt x="112613" y="253113"/>
                </a:lnTo>
                <a:lnTo>
                  <a:pt x="156448" y="243168"/>
                </a:lnTo>
                <a:lnTo>
                  <a:pt x="192243" y="216046"/>
                </a:lnTo>
                <a:lnTo>
                  <a:pt x="216377" y="175818"/>
                </a:lnTo>
                <a:lnTo>
                  <a:pt x="225227" y="126556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963878" y="2428052"/>
            <a:ext cx="9398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40" dirty="0">
                <a:latin typeface="Tahoma"/>
                <a:cs typeface="Tahoma"/>
              </a:rPr>
              <a:t>1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752648" y="2390860"/>
            <a:ext cx="225425" cy="253365"/>
          </a:xfrm>
          <a:custGeom>
            <a:avLst/>
            <a:gdLst/>
            <a:ahLst/>
            <a:cxnLst/>
            <a:rect l="l" t="t" r="r" b="b"/>
            <a:pathLst>
              <a:path w="225425" h="253364">
                <a:moveTo>
                  <a:pt x="112613" y="0"/>
                </a:moveTo>
                <a:lnTo>
                  <a:pt x="68779" y="9945"/>
                </a:lnTo>
                <a:lnTo>
                  <a:pt x="32983" y="37067"/>
                </a:lnTo>
                <a:lnTo>
                  <a:pt x="8849" y="77295"/>
                </a:lnTo>
                <a:lnTo>
                  <a:pt x="0" y="126556"/>
                </a:lnTo>
                <a:lnTo>
                  <a:pt x="8849" y="175818"/>
                </a:lnTo>
                <a:lnTo>
                  <a:pt x="32983" y="216046"/>
                </a:lnTo>
                <a:lnTo>
                  <a:pt x="68779" y="243168"/>
                </a:lnTo>
                <a:lnTo>
                  <a:pt x="112613" y="253113"/>
                </a:lnTo>
                <a:lnTo>
                  <a:pt x="156448" y="243168"/>
                </a:lnTo>
                <a:lnTo>
                  <a:pt x="192243" y="216046"/>
                </a:lnTo>
                <a:lnTo>
                  <a:pt x="216377" y="175818"/>
                </a:lnTo>
                <a:lnTo>
                  <a:pt x="225227" y="126556"/>
                </a:lnTo>
                <a:lnTo>
                  <a:pt x="216377" y="77295"/>
                </a:lnTo>
                <a:lnTo>
                  <a:pt x="192243" y="37067"/>
                </a:lnTo>
                <a:lnTo>
                  <a:pt x="156448" y="9945"/>
                </a:lnTo>
                <a:lnTo>
                  <a:pt x="112613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752648" y="2390860"/>
            <a:ext cx="225425" cy="253365"/>
          </a:xfrm>
          <a:custGeom>
            <a:avLst/>
            <a:gdLst/>
            <a:ahLst/>
            <a:cxnLst/>
            <a:rect l="l" t="t" r="r" b="b"/>
            <a:pathLst>
              <a:path w="225425" h="253364">
                <a:moveTo>
                  <a:pt x="225227" y="126556"/>
                </a:moveTo>
                <a:lnTo>
                  <a:pt x="216377" y="77295"/>
                </a:lnTo>
                <a:lnTo>
                  <a:pt x="192243" y="37067"/>
                </a:lnTo>
                <a:lnTo>
                  <a:pt x="156448" y="9945"/>
                </a:lnTo>
                <a:lnTo>
                  <a:pt x="112613" y="0"/>
                </a:lnTo>
                <a:lnTo>
                  <a:pt x="68779" y="9945"/>
                </a:lnTo>
                <a:lnTo>
                  <a:pt x="32983" y="37067"/>
                </a:lnTo>
                <a:lnTo>
                  <a:pt x="8849" y="77295"/>
                </a:lnTo>
                <a:lnTo>
                  <a:pt x="0" y="126556"/>
                </a:lnTo>
                <a:lnTo>
                  <a:pt x="8849" y="175818"/>
                </a:lnTo>
                <a:lnTo>
                  <a:pt x="32983" y="216046"/>
                </a:lnTo>
                <a:lnTo>
                  <a:pt x="68779" y="243168"/>
                </a:lnTo>
                <a:lnTo>
                  <a:pt x="112613" y="253113"/>
                </a:lnTo>
                <a:lnTo>
                  <a:pt x="156448" y="243168"/>
                </a:lnTo>
                <a:lnTo>
                  <a:pt x="192243" y="216046"/>
                </a:lnTo>
                <a:lnTo>
                  <a:pt x="216377" y="175818"/>
                </a:lnTo>
                <a:lnTo>
                  <a:pt x="225227" y="126556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2818403" y="2428052"/>
            <a:ext cx="9398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40" dirty="0">
                <a:latin typeface="Tahoma"/>
                <a:cs typeface="Tahoma"/>
              </a:rPr>
              <a:t>2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607186" y="2390860"/>
            <a:ext cx="225425" cy="253365"/>
          </a:xfrm>
          <a:custGeom>
            <a:avLst/>
            <a:gdLst/>
            <a:ahLst/>
            <a:cxnLst/>
            <a:rect l="l" t="t" r="r" b="b"/>
            <a:pathLst>
              <a:path w="225425" h="253364">
                <a:moveTo>
                  <a:pt x="112613" y="0"/>
                </a:moveTo>
                <a:lnTo>
                  <a:pt x="68778" y="9945"/>
                </a:lnTo>
                <a:lnTo>
                  <a:pt x="32983" y="37067"/>
                </a:lnTo>
                <a:lnTo>
                  <a:pt x="8849" y="77295"/>
                </a:lnTo>
                <a:lnTo>
                  <a:pt x="0" y="126556"/>
                </a:lnTo>
                <a:lnTo>
                  <a:pt x="8849" y="175818"/>
                </a:lnTo>
                <a:lnTo>
                  <a:pt x="32983" y="216046"/>
                </a:lnTo>
                <a:lnTo>
                  <a:pt x="68778" y="243168"/>
                </a:lnTo>
                <a:lnTo>
                  <a:pt x="112613" y="253113"/>
                </a:lnTo>
                <a:lnTo>
                  <a:pt x="156448" y="243168"/>
                </a:lnTo>
                <a:lnTo>
                  <a:pt x="192243" y="216046"/>
                </a:lnTo>
                <a:lnTo>
                  <a:pt x="216377" y="175818"/>
                </a:lnTo>
                <a:lnTo>
                  <a:pt x="225227" y="126556"/>
                </a:lnTo>
                <a:lnTo>
                  <a:pt x="216377" y="77295"/>
                </a:lnTo>
                <a:lnTo>
                  <a:pt x="192243" y="37067"/>
                </a:lnTo>
                <a:lnTo>
                  <a:pt x="156448" y="9945"/>
                </a:lnTo>
                <a:lnTo>
                  <a:pt x="112613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607186" y="2390860"/>
            <a:ext cx="225425" cy="253365"/>
          </a:xfrm>
          <a:custGeom>
            <a:avLst/>
            <a:gdLst/>
            <a:ahLst/>
            <a:cxnLst/>
            <a:rect l="l" t="t" r="r" b="b"/>
            <a:pathLst>
              <a:path w="225425" h="253364">
                <a:moveTo>
                  <a:pt x="225227" y="126556"/>
                </a:moveTo>
                <a:lnTo>
                  <a:pt x="216377" y="77295"/>
                </a:lnTo>
                <a:lnTo>
                  <a:pt x="192243" y="37067"/>
                </a:lnTo>
                <a:lnTo>
                  <a:pt x="156448" y="9945"/>
                </a:lnTo>
                <a:lnTo>
                  <a:pt x="112613" y="0"/>
                </a:lnTo>
                <a:lnTo>
                  <a:pt x="68778" y="9945"/>
                </a:lnTo>
                <a:lnTo>
                  <a:pt x="32983" y="37067"/>
                </a:lnTo>
                <a:lnTo>
                  <a:pt x="8849" y="77295"/>
                </a:lnTo>
                <a:lnTo>
                  <a:pt x="0" y="126556"/>
                </a:lnTo>
                <a:lnTo>
                  <a:pt x="8849" y="175818"/>
                </a:lnTo>
                <a:lnTo>
                  <a:pt x="32983" y="216046"/>
                </a:lnTo>
                <a:lnTo>
                  <a:pt x="68778" y="243168"/>
                </a:lnTo>
                <a:lnTo>
                  <a:pt x="112613" y="253113"/>
                </a:lnTo>
                <a:lnTo>
                  <a:pt x="156448" y="243168"/>
                </a:lnTo>
                <a:lnTo>
                  <a:pt x="192243" y="216046"/>
                </a:lnTo>
                <a:lnTo>
                  <a:pt x="216377" y="175818"/>
                </a:lnTo>
                <a:lnTo>
                  <a:pt x="225227" y="126556"/>
                </a:lnTo>
                <a:close/>
              </a:path>
            </a:pathLst>
          </a:custGeom>
          <a:ln w="10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3672943" y="2428052"/>
            <a:ext cx="9398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40" dirty="0">
                <a:latin typeface="Tahoma"/>
                <a:cs typeface="Tahoma"/>
              </a:rPr>
              <a:t>3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112626" y="2231261"/>
            <a:ext cx="95885" cy="159385"/>
          </a:xfrm>
          <a:custGeom>
            <a:avLst/>
            <a:gdLst/>
            <a:ahLst/>
            <a:cxnLst/>
            <a:rect l="l" t="t" r="r" b="b"/>
            <a:pathLst>
              <a:path w="95884" h="159385">
                <a:moveTo>
                  <a:pt x="9589" y="159363"/>
                </a:moveTo>
                <a:lnTo>
                  <a:pt x="51" y="108568"/>
                </a:lnTo>
                <a:lnTo>
                  <a:pt x="0" y="67728"/>
                </a:lnTo>
                <a:lnTo>
                  <a:pt x="7391" y="36648"/>
                </a:lnTo>
                <a:lnTo>
                  <a:pt x="20181" y="15131"/>
                </a:lnTo>
                <a:lnTo>
                  <a:pt x="36327" y="2980"/>
                </a:lnTo>
                <a:lnTo>
                  <a:pt x="53785" y="0"/>
                </a:lnTo>
                <a:lnTo>
                  <a:pt x="70510" y="5992"/>
                </a:lnTo>
                <a:lnTo>
                  <a:pt x="84459" y="20761"/>
                </a:lnTo>
                <a:lnTo>
                  <a:pt x="93588" y="44110"/>
                </a:lnTo>
                <a:lnTo>
                  <a:pt x="95854" y="75843"/>
                </a:lnTo>
                <a:lnTo>
                  <a:pt x="89213" y="115763"/>
                </a:lnTo>
              </a:path>
            </a:pathLst>
          </a:custGeom>
          <a:ln w="8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82414" y="2322278"/>
            <a:ext cx="48895" cy="55244"/>
          </a:xfrm>
          <a:custGeom>
            <a:avLst/>
            <a:gdLst/>
            <a:ahLst/>
            <a:cxnLst/>
            <a:rect l="l" t="t" r="r" b="b"/>
            <a:pathLst>
              <a:path w="48894" h="55244">
                <a:moveTo>
                  <a:pt x="48620" y="13026"/>
                </a:moveTo>
                <a:lnTo>
                  <a:pt x="19425" y="24746"/>
                </a:lnTo>
                <a:lnTo>
                  <a:pt x="0" y="0"/>
                </a:lnTo>
                <a:lnTo>
                  <a:pt x="11283" y="55133"/>
                </a:lnTo>
                <a:lnTo>
                  <a:pt x="48620" y="13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74260" y="2517416"/>
            <a:ext cx="573405" cy="0"/>
          </a:xfrm>
          <a:custGeom>
            <a:avLst/>
            <a:gdLst/>
            <a:ahLst/>
            <a:cxnLst/>
            <a:rect l="l" t="t" r="r" b="b"/>
            <a:pathLst>
              <a:path w="573405">
                <a:moveTo>
                  <a:pt x="0" y="0"/>
                </a:moveTo>
                <a:lnTo>
                  <a:pt x="573339" y="0"/>
                </a:lnTo>
              </a:path>
            </a:pathLst>
          </a:custGeom>
          <a:ln w="8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828761" y="249229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18838" y="25118"/>
                </a:lnTo>
                <a:lnTo>
                  <a:pt x="0" y="50236"/>
                </a:lnTo>
                <a:lnTo>
                  <a:pt x="50236" y="251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788449" y="2020000"/>
            <a:ext cx="950594" cy="461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114" dirty="0">
                <a:latin typeface="Arial Narrow"/>
                <a:cs typeface="Arial Narrow"/>
              </a:rPr>
              <a:t>P</a:t>
            </a:r>
            <a:r>
              <a:rPr sz="1050" i="1" spc="-114" dirty="0">
                <a:latin typeface="Arial Narrow"/>
                <a:cs typeface="Arial Narrow"/>
              </a:rPr>
              <a:t> </a:t>
            </a:r>
            <a:r>
              <a:rPr sz="1050" dirty="0">
                <a:latin typeface="Tahoma"/>
                <a:cs typeface="Tahoma"/>
              </a:rPr>
              <a:t>(</a:t>
            </a:r>
            <a:r>
              <a:rPr sz="1050" i="1" dirty="0">
                <a:latin typeface="Arial Narrow"/>
                <a:cs typeface="Arial Narrow"/>
              </a:rPr>
              <a:t>b</a:t>
            </a:r>
            <a:r>
              <a:rPr sz="1050" dirty="0">
                <a:latin typeface="Tahoma"/>
                <a:cs typeface="Tahoma"/>
              </a:rPr>
              <a:t>)</a:t>
            </a:r>
            <a:r>
              <a:rPr sz="1050" spc="-114" dirty="0">
                <a:latin typeface="Tahoma"/>
                <a:cs typeface="Tahoma"/>
              </a:rPr>
              <a:t> </a:t>
            </a:r>
            <a:r>
              <a:rPr sz="1050" spc="70" dirty="0">
                <a:latin typeface="Tahoma"/>
                <a:cs typeface="Tahoma"/>
              </a:rPr>
              <a:t>+</a:t>
            </a:r>
            <a:r>
              <a:rPr sz="1050" spc="-114" dirty="0">
                <a:latin typeface="Tahoma"/>
                <a:cs typeface="Tahoma"/>
              </a:rPr>
              <a:t> </a:t>
            </a:r>
            <a:r>
              <a:rPr sz="1050" i="1" spc="114" dirty="0">
                <a:latin typeface="Arial Narrow"/>
                <a:cs typeface="Arial Narrow"/>
              </a:rPr>
              <a:t>P</a:t>
            </a:r>
            <a:r>
              <a:rPr sz="1050" i="1" spc="-114" dirty="0">
                <a:latin typeface="Arial Narrow"/>
                <a:cs typeface="Arial Narrow"/>
              </a:rPr>
              <a:t> </a:t>
            </a:r>
            <a:r>
              <a:rPr sz="1050" spc="20" dirty="0">
                <a:latin typeface="Tahoma"/>
                <a:cs typeface="Tahoma"/>
              </a:rPr>
              <a:t>(</a:t>
            </a:r>
            <a:r>
              <a:rPr sz="1050" i="1" spc="20" dirty="0">
                <a:latin typeface="Arial Narrow"/>
                <a:cs typeface="Arial Narrow"/>
              </a:rPr>
              <a:t>c</a:t>
            </a:r>
            <a:r>
              <a:rPr sz="1050" spc="20" dirty="0">
                <a:latin typeface="Tahoma"/>
                <a:cs typeface="Tahoma"/>
              </a:rPr>
              <a:t>)</a:t>
            </a:r>
            <a:endParaRPr sz="10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050" i="1" spc="114" dirty="0">
                <a:latin typeface="Arial Narrow"/>
                <a:cs typeface="Arial Narrow"/>
              </a:rPr>
              <a:t>P</a:t>
            </a:r>
            <a:r>
              <a:rPr sz="1050" i="1" spc="-185" dirty="0">
                <a:latin typeface="Arial Narrow"/>
                <a:cs typeface="Arial Narrow"/>
              </a:rPr>
              <a:t> </a:t>
            </a:r>
            <a:r>
              <a:rPr sz="1050" spc="35" dirty="0">
                <a:latin typeface="Tahoma"/>
                <a:cs typeface="Tahoma"/>
              </a:rPr>
              <a:t>(</a:t>
            </a:r>
            <a:r>
              <a:rPr sz="1050" i="1" spc="35" dirty="0">
                <a:latin typeface="Arial Narrow"/>
                <a:cs typeface="Arial Narrow"/>
              </a:rPr>
              <a:t>a</a:t>
            </a:r>
            <a:r>
              <a:rPr sz="1050" spc="35" dirty="0">
                <a:latin typeface="Tahoma"/>
                <a:cs typeface="Tahoma"/>
              </a:rPr>
              <a:t>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958428" y="2644208"/>
            <a:ext cx="95885" cy="159385"/>
          </a:xfrm>
          <a:custGeom>
            <a:avLst/>
            <a:gdLst/>
            <a:ahLst/>
            <a:cxnLst/>
            <a:rect l="l" t="t" r="r" b="b"/>
            <a:pathLst>
              <a:path w="95885" h="159385">
                <a:moveTo>
                  <a:pt x="86265" y="0"/>
                </a:moveTo>
                <a:lnTo>
                  <a:pt x="95803" y="50795"/>
                </a:lnTo>
                <a:lnTo>
                  <a:pt x="95855" y="91635"/>
                </a:lnTo>
                <a:lnTo>
                  <a:pt x="88463" y="122715"/>
                </a:lnTo>
                <a:lnTo>
                  <a:pt x="75673" y="144232"/>
                </a:lnTo>
                <a:lnTo>
                  <a:pt x="59527" y="156382"/>
                </a:lnTo>
                <a:lnTo>
                  <a:pt x="42069" y="159363"/>
                </a:lnTo>
                <a:lnTo>
                  <a:pt x="25344" y="153371"/>
                </a:lnTo>
                <a:lnTo>
                  <a:pt x="11395" y="138602"/>
                </a:lnTo>
                <a:lnTo>
                  <a:pt x="2266" y="115253"/>
                </a:lnTo>
                <a:lnTo>
                  <a:pt x="0" y="83520"/>
                </a:lnTo>
                <a:lnTo>
                  <a:pt x="6641" y="43600"/>
                </a:lnTo>
              </a:path>
            </a:pathLst>
          </a:custGeom>
          <a:ln w="8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35874" y="2657421"/>
            <a:ext cx="48895" cy="55244"/>
          </a:xfrm>
          <a:custGeom>
            <a:avLst/>
            <a:gdLst/>
            <a:ahLst/>
            <a:cxnLst/>
            <a:rect l="l" t="t" r="r" b="b"/>
            <a:pathLst>
              <a:path w="48894" h="55244">
                <a:moveTo>
                  <a:pt x="0" y="42106"/>
                </a:moveTo>
                <a:lnTo>
                  <a:pt x="29195" y="30387"/>
                </a:lnTo>
                <a:lnTo>
                  <a:pt x="48620" y="55133"/>
                </a:lnTo>
                <a:lnTo>
                  <a:pt x="37337" y="0"/>
                </a:lnTo>
                <a:lnTo>
                  <a:pt x="0" y="421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855544" y="2816399"/>
            <a:ext cx="31051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114" dirty="0">
                <a:latin typeface="Arial Narrow"/>
                <a:cs typeface="Arial Narrow"/>
              </a:rPr>
              <a:t>P</a:t>
            </a:r>
            <a:r>
              <a:rPr sz="1050" i="1" spc="-185" dirty="0">
                <a:latin typeface="Arial Narrow"/>
                <a:cs typeface="Arial Narrow"/>
              </a:rPr>
              <a:t> </a:t>
            </a:r>
            <a:r>
              <a:rPr sz="1050" spc="35" dirty="0">
                <a:latin typeface="Tahoma"/>
                <a:cs typeface="Tahoma"/>
              </a:rPr>
              <a:t>(</a:t>
            </a:r>
            <a:r>
              <a:rPr sz="1050" i="1" spc="35" dirty="0">
                <a:latin typeface="Arial Narrow"/>
                <a:cs typeface="Arial Narrow"/>
              </a:rPr>
              <a:t>a</a:t>
            </a:r>
            <a:r>
              <a:rPr sz="1050" spc="35" dirty="0">
                <a:latin typeface="Tahoma"/>
                <a:cs typeface="Tahoma"/>
              </a:rPr>
              <a:t>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128798" y="2517416"/>
            <a:ext cx="573405" cy="0"/>
          </a:xfrm>
          <a:custGeom>
            <a:avLst/>
            <a:gdLst/>
            <a:ahLst/>
            <a:cxnLst/>
            <a:rect l="l" t="t" r="r" b="b"/>
            <a:pathLst>
              <a:path w="573405">
                <a:moveTo>
                  <a:pt x="0" y="0"/>
                </a:moveTo>
                <a:lnTo>
                  <a:pt x="573339" y="0"/>
                </a:lnTo>
              </a:path>
            </a:pathLst>
          </a:custGeom>
          <a:ln w="8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683299" y="249229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18838" y="25118"/>
                </a:lnTo>
                <a:lnTo>
                  <a:pt x="0" y="50236"/>
                </a:lnTo>
                <a:lnTo>
                  <a:pt x="50236" y="251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289343" y="2300343"/>
            <a:ext cx="29718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114" dirty="0">
                <a:latin typeface="Arial Narrow"/>
                <a:cs typeface="Arial Narrow"/>
              </a:rPr>
              <a:t>P</a:t>
            </a:r>
            <a:r>
              <a:rPr sz="1050" i="1" spc="-195" dirty="0">
                <a:latin typeface="Arial Narrow"/>
                <a:cs typeface="Arial Narrow"/>
              </a:rPr>
              <a:t> </a:t>
            </a:r>
            <a:r>
              <a:rPr sz="1050" spc="20" dirty="0">
                <a:latin typeface="Tahoma"/>
                <a:cs typeface="Tahoma"/>
              </a:rPr>
              <a:t>(</a:t>
            </a:r>
            <a:r>
              <a:rPr sz="1050" i="1" spc="20" dirty="0">
                <a:latin typeface="Arial Narrow"/>
                <a:cs typeface="Arial Narrow"/>
              </a:rPr>
              <a:t>c</a:t>
            </a:r>
            <a:r>
              <a:rPr sz="1050" spc="20" dirty="0">
                <a:latin typeface="Tahoma"/>
                <a:cs typeface="Tahoma"/>
              </a:rPr>
              <a:t>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300508" y="2578147"/>
            <a:ext cx="605155" cy="97790"/>
          </a:xfrm>
          <a:custGeom>
            <a:avLst/>
            <a:gdLst/>
            <a:ahLst/>
            <a:cxnLst/>
            <a:rect l="l" t="t" r="r" b="b"/>
            <a:pathLst>
              <a:path w="605155" h="97789">
                <a:moveTo>
                  <a:pt x="605030" y="0"/>
                </a:moveTo>
                <a:lnTo>
                  <a:pt x="554986" y="26765"/>
                </a:lnTo>
                <a:lnTo>
                  <a:pt x="505304" y="49134"/>
                </a:lnTo>
                <a:lnTo>
                  <a:pt x="456045" y="67166"/>
                </a:lnTo>
                <a:lnTo>
                  <a:pt x="407269" y="80925"/>
                </a:lnTo>
                <a:lnTo>
                  <a:pt x="359036" y="90471"/>
                </a:lnTo>
                <a:lnTo>
                  <a:pt x="311407" y="95866"/>
                </a:lnTo>
                <a:lnTo>
                  <a:pt x="264442" y="97172"/>
                </a:lnTo>
                <a:lnTo>
                  <a:pt x="218203" y="94451"/>
                </a:lnTo>
                <a:lnTo>
                  <a:pt x="172749" y="87764"/>
                </a:lnTo>
                <a:lnTo>
                  <a:pt x="128141" y="77173"/>
                </a:lnTo>
                <a:lnTo>
                  <a:pt x="84440" y="62741"/>
                </a:lnTo>
                <a:lnTo>
                  <a:pt x="41706" y="44527"/>
                </a:lnTo>
                <a:lnTo>
                  <a:pt x="0" y="22595"/>
                </a:lnTo>
              </a:path>
            </a:pathLst>
          </a:custGeom>
          <a:ln w="8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273231" y="2584995"/>
            <a:ext cx="56515" cy="47625"/>
          </a:xfrm>
          <a:custGeom>
            <a:avLst/>
            <a:gdLst/>
            <a:ahLst/>
            <a:cxnLst/>
            <a:rect l="l" t="t" r="r" b="b"/>
            <a:pathLst>
              <a:path w="56515" h="47625">
                <a:moveTo>
                  <a:pt x="31045" y="47019"/>
                </a:moveTo>
                <a:lnTo>
                  <a:pt x="27277" y="15748"/>
                </a:lnTo>
                <a:lnTo>
                  <a:pt x="56242" y="3375"/>
                </a:lnTo>
                <a:lnTo>
                  <a:pt x="0" y="0"/>
                </a:lnTo>
                <a:lnTo>
                  <a:pt x="31045" y="470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1435064" y="2690979"/>
            <a:ext cx="29718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114" dirty="0">
                <a:latin typeface="Arial Narrow"/>
                <a:cs typeface="Arial Narrow"/>
              </a:rPr>
              <a:t>P</a:t>
            </a:r>
            <a:r>
              <a:rPr sz="1050" i="1" spc="-185" dirty="0">
                <a:latin typeface="Arial Narrow"/>
                <a:cs typeface="Arial Narrow"/>
              </a:rPr>
              <a:t> </a:t>
            </a:r>
            <a:r>
              <a:rPr sz="1050" dirty="0">
                <a:latin typeface="Tahoma"/>
                <a:cs typeface="Tahoma"/>
              </a:rPr>
              <a:t>(</a:t>
            </a:r>
            <a:r>
              <a:rPr sz="1050" i="1" dirty="0">
                <a:latin typeface="Arial Narrow"/>
                <a:cs typeface="Arial Narrow"/>
              </a:rPr>
              <a:t>b</a:t>
            </a:r>
            <a:r>
              <a:rPr sz="1050" dirty="0">
                <a:latin typeface="Tahoma"/>
                <a:cs typeface="Tahoma"/>
              </a:rPr>
              <a:t>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983336" y="2517416"/>
            <a:ext cx="573405" cy="0"/>
          </a:xfrm>
          <a:custGeom>
            <a:avLst/>
            <a:gdLst/>
            <a:ahLst/>
            <a:cxnLst/>
            <a:rect l="l" t="t" r="r" b="b"/>
            <a:pathLst>
              <a:path w="573404">
                <a:moveTo>
                  <a:pt x="0" y="0"/>
                </a:moveTo>
                <a:lnTo>
                  <a:pt x="573339" y="0"/>
                </a:lnTo>
              </a:path>
            </a:pathLst>
          </a:custGeom>
          <a:ln w="8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537837" y="249229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18838" y="25118"/>
                </a:lnTo>
                <a:lnTo>
                  <a:pt x="0" y="50236"/>
                </a:lnTo>
                <a:lnTo>
                  <a:pt x="50236" y="251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3143869" y="2300343"/>
            <a:ext cx="29718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114" dirty="0">
                <a:latin typeface="Arial Narrow"/>
                <a:cs typeface="Arial Narrow"/>
              </a:rPr>
              <a:t>P</a:t>
            </a:r>
            <a:r>
              <a:rPr sz="1050" i="1" spc="-195" dirty="0">
                <a:latin typeface="Arial Narrow"/>
                <a:cs typeface="Arial Narrow"/>
              </a:rPr>
              <a:t> </a:t>
            </a:r>
            <a:r>
              <a:rPr sz="1050" spc="20" dirty="0">
                <a:latin typeface="Tahoma"/>
                <a:cs typeface="Tahoma"/>
              </a:rPr>
              <a:t>(</a:t>
            </a:r>
            <a:r>
              <a:rPr sz="1050" i="1" spc="20" dirty="0">
                <a:latin typeface="Arial Narrow"/>
                <a:cs typeface="Arial Narrow"/>
              </a:rPr>
              <a:t>c</a:t>
            </a:r>
            <a:r>
              <a:rPr sz="1050" spc="20" dirty="0">
                <a:latin typeface="Tahoma"/>
                <a:cs typeface="Tahoma"/>
              </a:rPr>
              <a:t>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285310" y="2148720"/>
            <a:ext cx="1485900" cy="289560"/>
          </a:xfrm>
          <a:custGeom>
            <a:avLst/>
            <a:gdLst/>
            <a:ahLst/>
            <a:cxnLst/>
            <a:rect l="l" t="t" r="r" b="b"/>
            <a:pathLst>
              <a:path w="1485900" h="289560">
                <a:moveTo>
                  <a:pt x="1485491" y="289429"/>
                </a:moveTo>
                <a:lnTo>
                  <a:pt x="1445021" y="256794"/>
                </a:lnTo>
                <a:lnTo>
                  <a:pt x="1403786" y="226133"/>
                </a:lnTo>
                <a:lnTo>
                  <a:pt x="1361838" y="197441"/>
                </a:lnTo>
                <a:lnTo>
                  <a:pt x="1319232" y="170713"/>
                </a:lnTo>
                <a:lnTo>
                  <a:pt x="1276021" y="145945"/>
                </a:lnTo>
                <a:lnTo>
                  <a:pt x="1232258" y="123133"/>
                </a:lnTo>
                <a:lnTo>
                  <a:pt x="1187996" y="102272"/>
                </a:lnTo>
                <a:lnTo>
                  <a:pt x="1143290" y="83358"/>
                </a:lnTo>
                <a:lnTo>
                  <a:pt x="1098193" y="66386"/>
                </a:lnTo>
                <a:lnTo>
                  <a:pt x="1052758" y="51352"/>
                </a:lnTo>
                <a:lnTo>
                  <a:pt x="1007039" y="38251"/>
                </a:lnTo>
                <a:lnTo>
                  <a:pt x="961089" y="27079"/>
                </a:lnTo>
                <a:lnTo>
                  <a:pt x="914961" y="17832"/>
                </a:lnTo>
                <a:lnTo>
                  <a:pt x="868709" y="10505"/>
                </a:lnTo>
                <a:lnTo>
                  <a:pt x="822387" y="5093"/>
                </a:lnTo>
                <a:lnTo>
                  <a:pt x="776049" y="1593"/>
                </a:lnTo>
                <a:lnTo>
                  <a:pt x="729746" y="0"/>
                </a:lnTo>
                <a:lnTo>
                  <a:pt x="683534" y="308"/>
                </a:lnTo>
                <a:lnTo>
                  <a:pt x="637464" y="2515"/>
                </a:lnTo>
                <a:lnTo>
                  <a:pt x="591592" y="6615"/>
                </a:lnTo>
                <a:lnTo>
                  <a:pt x="545971" y="12604"/>
                </a:lnTo>
                <a:lnTo>
                  <a:pt x="500653" y="20478"/>
                </a:lnTo>
                <a:lnTo>
                  <a:pt x="455692" y="30231"/>
                </a:lnTo>
                <a:lnTo>
                  <a:pt x="411142" y="41861"/>
                </a:lnTo>
                <a:lnTo>
                  <a:pt x="367056" y="55361"/>
                </a:lnTo>
                <a:lnTo>
                  <a:pt x="323489" y="70729"/>
                </a:lnTo>
                <a:lnTo>
                  <a:pt x="280492" y="87958"/>
                </a:lnTo>
                <a:lnTo>
                  <a:pt x="238120" y="107046"/>
                </a:lnTo>
                <a:lnTo>
                  <a:pt x="196426" y="127987"/>
                </a:lnTo>
                <a:lnTo>
                  <a:pt x="155463" y="150777"/>
                </a:lnTo>
                <a:lnTo>
                  <a:pt x="115286" y="175412"/>
                </a:lnTo>
                <a:lnTo>
                  <a:pt x="75947" y="201887"/>
                </a:lnTo>
                <a:lnTo>
                  <a:pt x="37501" y="230198"/>
                </a:lnTo>
                <a:lnTo>
                  <a:pt x="0" y="260339"/>
                </a:lnTo>
              </a:path>
            </a:pathLst>
          </a:custGeom>
          <a:ln w="8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261150" y="2377566"/>
            <a:ext cx="55244" cy="52069"/>
          </a:xfrm>
          <a:custGeom>
            <a:avLst/>
            <a:gdLst/>
            <a:ahLst/>
            <a:cxnLst/>
            <a:rect l="l" t="t" r="r" b="b"/>
            <a:pathLst>
              <a:path w="55244" h="52069">
                <a:moveTo>
                  <a:pt x="54876" y="38656"/>
                </a:moveTo>
                <a:lnTo>
                  <a:pt x="24160" y="31493"/>
                </a:lnTo>
                <a:lnTo>
                  <a:pt x="22437" y="0"/>
                </a:lnTo>
                <a:lnTo>
                  <a:pt x="0" y="51767"/>
                </a:lnTo>
                <a:lnTo>
                  <a:pt x="54876" y="386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1862327" y="1935290"/>
            <a:ext cx="29718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114" dirty="0">
                <a:latin typeface="Arial Narrow"/>
                <a:cs typeface="Arial Narrow"/>
              </a:rPr>
              <a:t>P</a:t>
            </a:r>
            <a:r>
              <a:rPr sz="1050" i="1" spc="-185" dirty="0">
                <a:latin typeface="Arial Narrow"/>
                <a:cs typeface="Arial Narrow"/>
              </a:rPr>
              <a:t> </a:t>
            </a:r>
            <a:r>
              <a:rPr sz="1050" dirty="0">
                <a:latin typeface="Tahoma"/>
                <a:cs typeface="Tahoma"/>
              </a:rPr>
              <a:t>(</a:t>
            </a:r>
            <a:r>
              <a:rPr sz="1050" i="1" dirty="0">
                <a:latin typeface="Arial Narrow"/>
                <a:cs typeface="Arial Narrow"/>
              </a:rPr>
              <a:t>b</a:t>
            </a:r>
            <a:r>
              <a:rPr sz="1050" dirty="0">
                <a:latin typeface="Tahoma"/>
                <a:cs typeface="Tahoma"/>
              </a:rPr>
              <a:t>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155047" y="2578147"/>
            <a:ext cx="605155" cy="97790"/>
          </a:xfrm>
          <a:custGeom>
            <a:avLst/>
            <a:gdLst/>
            <a:ahLst/>
            <a:cxnLst/>
            <a:rect l="l" t="t" r="r" b="b"/>
            <a:pathLst>
              <a:path w="605155" h="97789">
                <a:moveTo>
                  <a:pt x="605030" y="0"/>
                </a:moveTo>
                <a:lnTo>
                  <a:pt x="554986" y="26765"/>
                </a:lnTo>
                <a:lnTo>
                  <a:pt x="505304" y="49134"/>
                </a:lnTo>
                <a:lnTo>
                  <a:pt x="456045" y="67166"/>
                </a:lnTo>
                <a:lnTo>
                  <a:pt x="407269" y="80925"/>
                </a:lnTo>
                <a:lnTo>
                  <a:pt x="359036" y="90471"/>
                </a:lnTo>
                <a:lnTo>
                  <a:pt x="311407" y="95866"/>
                </a:lnTo>
                <a:lnTo>
                  <a:pt x="264442" y="97172"/>
                </a:lnTo>
                <a:lnTo>
                  <a:pt x="218203" y="94451"/>
                </a:lnTo>
                <a:lnTo>
                  <a:pt x="172749" y="87764"/>
                </a:lnTo>
                <a:lnTo>
                  <a:pt x="128141" y="77173"/>
                </a:lnTo>
                <a:lnTo>
                  <a:pt x="84440" y="62741"/>
                </a:lnTo>
                <a:lnTo>
                  <a:pt x="41706" y="44527"/>
                </a:lnTo>
                <a:lnTo>
                  <a:pt x="0" y="22595"/>
                </a:lnTo>
              </a:path>
            </a:pathLst>
          </a:custGeom>
          <a:ln w="8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127769" y="2584995"/>
            <a:ext cx="56515" cy="47625"/>
          </a:xfrm>
          <a:custGeom>
            <a:avLst/>
            <a:gdLst/>
            <a:ahLst/>
            <a:cxnLst/>
            <a:rect l="l" t="t" r="r" b="b"/>
            <a:pathLst>
              <a:path w="56514" h="47625">
                <a:moveTo>
                  <a:pt x="31045" y="47019"/>
                </a:moveTo>
                <a:lnTo>
                  <a:pt x="27277" y="15748"/>
                </a:lnTo>
                <a:lnTo>
                  <a:pt x="56242" y="3375"/>
                </a:lnTo>
                <a:lnTo>
                  <a:pt x="0" y="0"/>
                </a:lnTo>
                <a:lnTo>
                  <a:pt x="31045" y="470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2282807" y="2690979"/>
            <a:ext cx="31051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114" dirty="0">
                <a:latin typeface="Arial Narrow"/>
                <a:cs typeface="Arial Narrow"/>
              </a:rPr>
              <a:t>P</a:t>
            </a:r>
            <a:r>
              <a:rPr sz="1050" i="1" spc="-185" dirty="0">
                <a:latin typeface="Arial Narrow"/>
                <a:cs typeface="Arial Narrow"/>
              </a:rPr>
              <a:t> </a:t>
            </a:r>
            <a:r>
              <a:rPr sz="1050" spc="35" dirty="0">
                <a:latin typeface="Tahoma"/>
                <a:cs typeface="Tahoma"/>
              </a:rPr>
              <a:t>(</a:t>
            </a:r>
            <a:r>
              <a:rPr sz="1050" i="1" spc="35" dirty="0">
                <a:latin typeface="Arial Narrow"/>
                <a:cs typeface="Arial Narrow"/>
              </a:rPr>
              <a:t>a</a:t>
            </a:r>
            <a:r>
              <a:rPr sz="1050" spc="35" dirty="0">
                <a:latin typeface="Tahoma"/>
                <a:cs typeface="Tahoma"/>
              </a:rPr>
              <a:t>)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676240" y="2231261"/>
            <a:ext cx="95885" cy="159385"/>
          </a:xfrm>
          <a:custGeom>
            <a:avLst/>
            <a:gdLst/>
            <a:ahLst/>
            <a:cxnLst/>
            <a:rect l="l" t="t" r="r" b="b"/>
            <a:pathLst>
              <a:path w="95885" h="159385">
                <a:moveTo>
                  <a:pt x="9589" y="159363"/>
                </a:moveTo>
                <a:lnTo>
                  <a:pt x="51" y="108568"/>
                </a:lnTo>
                <a:lnTo>
                  <a:pt x="0" y="67728"/>
                </a:lnTo>
                <a:lnTo>
                  <a:pt x="7391" y="36648"/>
                </a:lnTo>
                <a:lnTo>
                  <a:pt x="20181" y="15131"/>
                </a:lnTo>
                <a:lnTo>
                  <a:pt x="36327" y="2980"/>
                </a:lnTo>
                <a:lnTo>
                  <a:pt x="53785" y="0"/>
                </a:lnTo>
                <a:lnTo>
                  <a:pt x="70510" y="5992"/>
                </a:lnTo>
                <a:lnTo>
                  <a:pt x="84459" y="20761"/>
                </a:lnTo>
                <a:lnTo>
                  <a:pt x="93588" y="44110"/>
                </a:lnTo>
                <a:lnTo>
                  <a:pt x="95854" y="75843"/>
                </a:lnTo>
                <a:lnTo>
                  <a:pt x="89213" y="115763"/>
                </a:lnTo>
              </a:path>
            </a:pathLst>
          </a:custGeom>
          <a:ln w="81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746028" y="2322278"/>
            <a:ext cx="48895" cy="55244"/>
          </a:xfrm>
          <a:custGeom>
            <a:avLst/>
            <a:gdLst/>
            <a:ahLst/>
            <a:cxnLst/>
            <a:rect l="l" t="t" r="r" b="b"/>
            <a:pathLst>
              <a:path w="48895" h="55244">
                <a:moveTo>
                  <a:pt x="48620" y="13026"/>
                </a:moveTo>
                <a:lnTo>
                  <a:pt x="19425" y="24746"/>
                </a:lnTo>
                <a:lnTo>
                  <a:pt x="0" y="0"/>
                </a:lnTo>
                <a:lnTo>
                  <a:pt x="11283" y="55133"/>
                </a:lnTo>
                <a:lnTo>
                  <a:pt x="48620" y="13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3619845" y="2054134"/>
            <a:ext cx="20002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40" dirty="0">
                <a:latin typeface="Tahoma"/>
                <a:cs typeface="Tahoma"/>
              </a:rPr>
              <a:t>1</a:t>
            </a:r>
            <a:r>
              <a:rPr sz="1050" i="1" spc="55" dirty="0">
                <a:latin typeface="Arial Narrow"/>
                <a:cs typeface="Arial Narrow"/>
              </a:rPr>
              <a:t>.</a:t>
            </a:r>
            <a:r>
              <a:rPr sz="1050" spc="-40" dirty="0">
                <a:latin typeface="Tahoma"/>
                <a:cs typeface="Tahoma"/>
              </a:rPr>
              <a:t>0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82" name="Slide Number Placeholder 4">
            <a:extLst>
              <a:ext uri="{FF2B5EF4-FFF2-40B4-BE49-F238E27FC236}">
                <a16:creationId xmlns:a16="http://schemas.microsoft.com/office/drawing/2014/main" id="{36AE16E5-A188-4F7A-DF8E-3EE94EAC12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59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TOPS_2_typical">
            <a:extLst>
              <a:ext uri="{FF2B5EF4-FFF2-40B4-BE49-F238E27FC236}">
                <a16:creationId xmlns:a16="http://schemas.microsoft.com/office/drawing/2014/main" id="{B03C15A0-2C11-48C8-A236-30749337A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4975"/>
            <a:ext cx="4610100" cy="2488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1F5A1E-2289-8CAF-D74B-6B7B833A0046}"/>
              </a:ext>
            </a:extLst>
          </p:cNvPr>
          <p:cNvSpPr txBox="1"/>
          <p:nvPr/>
        </p:nvSpPr>
        <p:spPr>
          <a:xfrm>
            <a:off x="-19936" y="3025775"/>
            <a:ext cx="46101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N. Giatrakos et al: </a:t>
            </a:r>
            <a:r>
              <a:rPr lang="en-US" sz="800" dirty="0" err="1">
                <a:solidFill>
                  <a:srgbClr val="00B050"/>
                </a:solidFill>
              </a:rPr>
              <a:t>INforE</a:t>
            </a:r>
            <a:r>
              <a:rPr lang="en-US" sz="800" dirty="0">
                <a:solidFill>
                  <a:srgbClr val="00B050"/>
                </a:solidFill>
              </a:rPr>
              <a:t>: Interactive Cross-platform Analytics for Everyone. CIKM 2020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044F968-1D15-1386-9616-9B21EC6211AE}"/>
              </a:ext>
            </a:extLst>
          </p:cNvPr>
          <p:cNvSpPr txBox="1">
            <a:spLocks/>
          </p:cNvSpPr>
          <p:nvPr/>
        </p:nvSpPr>
        <p:spPr>
          <a:xfrm>
            <a:off x="95300" y="72527"/>
            <a:ext cx="388615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5"/>
              </a:spcBef>
            </a:pPr>
            <a:r>
              <a:rPr lang="en-US" sz="1400" spc="-45" dirty="0">
                <a:solidFill>
                  <a:srgbClr val="3333B2"/>
                </a:solidFill>
                <a:latin typeface="Arial"/>
                <a:cs typeface="Arial"/>
              </a:rPr>
              <a:t>Streaming Analytics – Diversified Portfolio Use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175BF-4A51-BF65-A1EA-44A11B4E17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6</a:t>
            </a:fld>
            <a:endParaRPr lang="en-US" spc="-5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0" dirty="0"/>
              <a:t>Regular </a:t>
            </a:r>
            <a:r>
              <a:rPr spc="-55" dirty="0"/>
              <a:t>Expression </a:t>
            </a:r>
            <a:r>
              <a:rPr i="1" spc="30" dirty="0">
                <a:latin typeface="Arial"/>
                <a:cs typeface="Arial"/>
              </a:rPr>
              <a:t>→ </a:t>
            </a:r>
            <a:r>
              <a:rPr spc="-20" dirty="0"/>
              <a:t>Pattern </a:t>
            </a:r>
            <a:r>
              <a:rPr spc="-30" dirty="0"/>
              <a:t>Markov</a:t>
            </a:r>
            <a:r>
              <a:rPr spc="290" dirty="0"/>
              <a:t> </a:t>
            </a:r>
            <a:r>
              <a:rPr spc="-30" dirty="0"/>
              <a:t>Chain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294" y="518756"/>
            <a:ext cx="763905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60" dirty="0">
                <a:latin typeface="Trebuchet MS"/>
                <a:cs typeface="Trebuchet MS"/>
              </a:rPr>
              <a:t>R </a:t>
            </a:r>
            <a:r>
              <a:rPr sz="1100" spc="45" dirty="0">
                <a:latin typeface="Tahoma"/>
                <a:cs typeface="Tahoma"/>
              </a:rPr>
              <a:t>= </a:t>
            </a:r>
            <a:r>
              <a:rPr sz="1100" i="1" spc="-55" dirty="0">
                <a:latin typeface="Trebuchet MS"/>
                <a:cs typeface="Trebuchet MS"/>
              </a:rPr>
              <a:t>a </a:t>
            </a:r>
            <a:r>
              <a:rPr sz="1100" i="1" spc="-65" dirty="0">
                <a:latin typeface="Arial"/>
                <a:cs typeface="Arial"/>
              </a:rPr>
              <a:t>· </a:t>
            </a:r>
            <a:r>
              <a:rPr sz="1100" i="1" spc="-25" dirty="0">
                <a:latin typeface="Trebuchet MS"/>
                <a:cs typeface="Trebuchet MS"/>
              </a:rPr>
              <a:t>c</a:t>
            </a:r>
            <a:r>
              <a:rPr sz="1100" i="1" spc="-195" dirty="0">
                <a:latin typeface="Trebuchet MS"/>
                <a:cs typeface="Trebuchet MS"/>
              </a:rPr>
              <a:t> </a:t>
            </a:r>
            <a:r>
              <a:rPr sz="1100" i="1" spc="-65" dirty="0">
                <a:latin typeface="Arial"/>
                <a:cs typeface="Arial"/>
              </a:rPr>
              <a:t>· </a:t>
            </a:r>
            <a:r>
              <a:rPr sz="1100" i="1" spc="30" dirty="0">
                <a:latin typeface="Trebuchet MS"/>
                <a:cs typeface="Trebuchet MS"/>
              </a:rPr>
              <a:t>c</a:t>
            </a:r>
            <a:r>
              <a:rPr sz="1100" i="1" spc="3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34170" y="518756"/>
            <a:ext cx="430530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50" dirty="0">
                <a:latin typeface="Trebuchet MS"/>
                <a:cs typeface="Trebuchet MS"/>
              </a:rPr>
              <a:t>m </a:t>
            </a:r>
            <a:r>
              <a:rPr sz="1100" spc="45" dirty="0">
                <a:latin typeface="Tahoma"/>
                <a:cs typeface="Tahoma"/>
              </a:rPr>
              <a:t>=</a:t>
            </a:r>
            <a:r>
              <a:rPr sz="1100" spc="-95" dirty="0">
                <a:latin typeface="Tahoma"/>
                <a:cs typeface="Tahoma"/>
              </a:rPr>
              <a:t> </a:t>
            </a:r>
            <a:r>
              <a:rPr sz="1100" spc="-45" dirty="0">
                <a:latin typeface="Tahoma"/>
                <a:cs typeface="Tahoma"/>
              </a:rPr>
              <a:t>1.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55760" y="1398610"/>
            <a:ext cx="273685" cy="254635"/>
          </a:xfrm>
          <a:custGeom>
            <a:avLst/>
            <a:gdLst/>
            <a:ahLst/>
            <a:cxnLst/>
            <a:rect l="l" t="t" r="r" b="b"/>
            <a:pathLst>
              <a:path w="273684" h="254635">
                <a:moveTo>
                  <a:pt x="136620" y="0"/>
                </a:moveTo>
                <a:lnTo>
                  <a:pt x="93437" y="6488"/>
                </a:lnTo>
                <a:lnTo>
                  <a:pt x="55933" y="24557"/>
                </a:lnTo>
                <a:lnTo>
                  <a:pt x="26359" y="52109"/>
                </a:lnTo>
                <a:lnTo>
                  <a:pt x="6964" y="87049"/>
                </a:lnTo>
                <a:lnTo>
                  <a:pt x="0" y="127279"/>
                </a:lnTo>
                <a:lnTo>
                  <a:pt x="6964" y="167510"/>
                </a:lnTo>
                <a:lnTo>
                  <a:pt x="26359" y="202449"/>
                </a:lnTo>
                <a:lnTo>
                  <a:pt x="55933" y="230002"/>
                </a:lnTo>
                <a:lnTo>
                  <a:pt x="93437" y="248070"/>
                </a:lnTo>
                <a:lnTo>
                  <a:pt x="136620" y="254559"/>
                </a:lnTo>
                <a:lnTo>
                  <a:pt x="179803" y="248070"/>
                </a:lnTo>
                <a:lnTo>
                  <a:pt x="217307" y="230002"/>
                </a:lnTo>
                <a:lnTo>
                  <a:pt x="246882" y="202449"/>
                </a:lnTo>
                <a:lnTo>
                  <a:pt x="266276" y="167510"/>
                </a:lnTo>
                <a:lnTo>
                  <a:pt x="273241" y="127279"/>
                </a:lnTo>
                <a:lnTo>
                  <a:pt x="266276" y="87049"/>
                </a:lnTo>
                <a:lnTo>
                  <a:pt x="246882" y="52109"/>
                </a:lnTo>
                <a:lnTo>
                  <a:pt x="217307" y="24557"/>
                </a:lnTo>
                <a:lnTo>
                  <a:pt x="179803" y="6488"/>
                </a:lnTo>
                <a:lnTo>
                  <a:pt x="1366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5760" y="1398610"/>
            <a:ext cx="273685" cy="254635"/>
          </a:xfrm>
          <a:custGeom>
            <a:avLst/>
            <a:gdLst/>
            <a:ahLst/>
            <a:cxnLst/>
            <a:rect l="l" t="t" r="r" b="b"/>
            <a:pathLst>
              <a:path w="273684" h="254635">
                <a:moveTo>
                  <a:pt x="273241" y="127279"/>
                </a:moveTo>
                <a:lnTo>
                  <a:pt x="266276" y="87049"/>
                </a:lnTo>
                <a:lnTo>
                  <a:pt x="246882" y="52109"/>
                </a:lnTo>
                <a:lnTo>
                  <a:pt x="217307" y="24557"/>
                </a:lnTo>
                <a:lnTo>
                  <a:pt x="179803" y="6488"/>
                </a:lnTo>
                <a:lnTo>
                  <a:pt x="136620" y="0"/>
                </a:lnTo>
                <a:lnTo>
                  <a:pt x="93437" y="6488"/>
                </a:lnTo>
                <a:lnTo>
                  <a:pt x="55933" y="24557"/>
                </a:lnTo>
                <a:lnTo>
                  <a:pt x="26359" y="52109"/>
                </a:lnTo>
                <a:lnTo>
                  <a:pt x="6964" y="87049"/>
                </a:lnTo>
                <a:lnTo>
                  <a:pt x="0" y="127279"/>
                </a:lnTo>
                <a:lnTo>
                  <a:pt x="6964" y="167510"/>
                </a:lnTo>
                <a:lnTo>
                  <a:pt x="26359" y="202449"/>
                </a:lnTo>
                <a:lnTo>
                  <a:pt x="55933" y="230002"/>
                </a:lnTo>
                <a:lnTo>
                  <a:pt x="93437" y="248070"/>
                </a:lnTo>
                <a:lnTo>
                  <a:pt x="136620" y="254559"/>
                </a:lnTo>
                <a:lnTo>
                  <a:pt x="179803" y="248070"/>
                </a:lnTo>
                <a:lnTo>
                  <a:pt x="217307" y="230002"/>
                </a:lnTo>
                <a:lnTo>
                  <a:pt x="246882" y="202449"/>
                </a:lnTo>
                <a:lnTo>
                  <a:pt x="266276" y="167510"/>
                </a:lnTo>
                <a:lnTo>
                  <a:pt x="273241" y="127279"/>
                </a:lnTo>
                <a:close/>
              </a:path>
            </a:pathLst>
          </a:custGeom>
          <a:ln w="98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5263" y="2204853"/>
            <a:ext cx="274320" cy="254635"/>
          </a:xfrm>
          <a:custGeom>
            <a:avLst/>
            <a:gdLst/>
            <a:ahLst/>
            <a:cxnLst/>
            <a:rect l="l" t="t" r="r" b="b"/>
            <a:pathLst>
              <a:path w="274319" h="254635">
                <a:moveTo>
                  <a:pt x="137118" y="0"/>
                </a:moveTo>
                <a:lnTo>
                  <a:pt x="93778" y="6488"/>
                </a:lnTo>
                <a:lnTo>
                  <a:pt x="56137" y="24557"/>
                </a:lnTo>
                <a:lnTo>
                  <a:pt x="26455" y="52109"/>
                </a:lnTo>
                <a:lnTo>
                  <a:pt x="6990" y="87049"/>
                </a:lnTo>
                <a:lnTo>
                  <a:pt x="0" y="127279"/>
                </a:lnTo>
                <a:lnTo>
                  <a:pt x="6990" y="167510"/>
                </a:lnTo>
                <a:lnTo>
                  <a:pt x="26455" y="202449"/>
                </a:lnTo>
                <a:lnTo>
                  <a:pt x="56137" y="230002"/>
                </a:lnTo>
                <a:lnTo>
                  <a:pt x="93778" y="248070"/>
                </a:lnTo>
                <a:lnTo>
                  <a:pt x="137118" y="254559"/>
                </a:lnTo>
                <a:lnTo>
                  <a:pt x="180458" y="248070"/>
                </a:lnTo>
                <a:lnTo>
                  <a:pt x="218099" y="230002"/>
                </a:lnTo>
                <a:lnTo>
                  <a:pt x="247781" y="202449"/>
                </a:lnTo>
                <a:lnTo>
                  <a:pt x="267246" y="167510"/>
                </a:lnTo>
                <a:lnTo>
                  <a:pt x="274236" y="127279"/>
                </a:lnTo>
                <a:lnTo>
                  <a:pt x="267246" y="87049"/>
                </a:lnTo>
                <a:lnTo>
                  <a:pt x="247781" y="52109"/>
                </a:lnTo>
                <a:lnTo>
                  <a:pt x="218099" y="24557"/>
                </a:lnTo>
                <a:lnTo>
                  <a:pt x="180458" y="6488"/>
                </a:lnTo>
                <a:lnTo>
                  <a:pt x="137118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5263" y="2204853"/>
            <a:ext cx="274320" cy="254635"/>
          </a:xfrm>
          <a:custGeom>
            <a:avLst/>
            <a:gdLst/>
            <a:ahLst/>
            <a:cxnLst/>
            <a:rect l="l" t="t" r="r" b="b"/>
            <a:pathLst>
              <a:path w="274319" h="254635">
                <a:moveTo>
                  <a:pt x="274236" y="127279"/>
                </a:moveTo>
                <a:lnTo>
                  <a:pt x="267246" y="87049"/>
                </a:lnTo>
                <a:lnTo>
                  <a:pt x="247781" y="52109"/>
                </a:lnTo>
                <a:lnTo>
                  <a:pt x="218099" y="24557"/>
                </a:lnTo>
                <a:lnTo>
                  <a:pt x="180458" y="6488"/>
                </a:lnTo>
                <a:lnTo>
                  <a:pt x="137118" y="0"/>
                </a:lnTo>
                <a:lnTo>
                  <a:pt x="93778" y="6488"/>
                </a:lnTo>
                <a:lnTo>
                  <a:pt x="56137" y="24557"/>
                </a:lnTo>
                <a:lnTo>
                  <a:pt x="26455" y="52109"/>
                </a:lnTo>
                <a:lnTo>
                  <a:pt x="6990" y="87049"/>
                </a:lnTo>
                <a:lnTo>
                  <a:pt x="0" y="127279"/>
                </a:lnTo>
                <a:lnTo>
                  <a:pt x="6990" y="167510"/>
                </a:lnTo>
                <a:lnTo>
                  <a:pt x="26455" y="202449"/>
                </a:lnTo>
                <a:lnTo>
                  <a:pt x="56137" y="230002"/>
                </a:lnTo>
                <a:lnTo>
                  <a:pt x="93778" y="248070"/>
                </a:lnTo>
                <a:lnTo>
                  <a:pt x="137118" y="254559"/>
                </a:lnTo>
                <a:lnTo>
                  <a:pt x="180458" y="248070"/>
                </a:lnTo>
                <a:lnTo>
                  <a:pt x="218099" y="230002"/>
                </a:lnTo>
                <a:lnTo>
                  <a:pt x="247781" y="202449"/>
                </a:lnTo>
                <a:lnTo>
                  <a:pt x="267246" y="167510"/>
                </a:lnTo>
                <a:lnTo>
                  <a:pt x="274236" y="127279"/>
                </a:lnTo>
                <a:close/>
              </a:path>
            </a:pathLst>
          </a:custGeom>
          <a:ln w="98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54851" y="1398610"/>
            <a:ext cx="287655" cy="254635"/>
          </a:xfrm>
          <a:custGeom>
            <a:avLst/>
            <a:gdLst/>
            <a:ahLst/>
            <a:cxnLst/>
            <a:rect l="l" t="t" r="r" b="b"/>
            <a:pathLst>
              <a:path w="287655" h="254635">
                <a:moveTo>
                  <a:pt x="143773" y="0"/>
                </a:moveTo>
                <a:lnTo>
                  <a:pt x="98329" y="6488"/>
                </a:lnTo>
                <a:lnTo>
                  <a:pt x="58862" y="24557"/>
                </a:lnTo>
                <a:lnTo>
                  <a:pt x="27739" y="52109"/>
                </a:lnTo>
                <a:lnTo>
                  <a:pt x="7329" y="87049"/>
                </a:lnTo>
                <a:lnTo>
                  <a:pt x="0" y="127279"/>
                </a:lnTo>
                <a:lnTo>
                  <a:pt x="7329" y="167510"/>
                </a:lnTo>
                <a:lnTo>
                  <a:pt x="27739" y="202449"/>
                </a:lnTo>
                <a:lnTo>
                  <a:pt x="58862" y="230002"/>
                </a:lnTo>
                <a:lnTo>
                  <a:pt x="98329" y="248070"/>
                </a:lnTo>
                <a:lnTo>
                  <a:pt x="143773" y="254559"/>
                </a:lnTo>
                <a:lnTo>
                  <a:pt x="189216" y="248070"/>
                </a:lnTo>
                <a:lnTo>
                  <a:pt x="228683" y="230002"/>
                </a:lnTo>
                <a:lnTo>
                  <a:pt x="259806" y="202449"/>
                </a:lnTo>
                <a:lnTo>
                  <a:pt x="280216" y="167510"/>
                </a:lnTo>
                <a:lnTo>
                  <a:pt x="287545" y="127279"/>
                </a:lnTo>
                <a:lnTo>
                  <a:pt x="280216" y="87049"/>
                </a:lnTo>
                <a:lnTo>
                  <a:pt x="259806" y="52109"/>
                </a:lnTo>
                <a:lnTo>
                  <a:pt x="228683" y="24557"/>
                </a:lnTo>
                <a:lnTo>
                  <a:pt x="189216" y="6488"/>
                </a:lnTo>
                <a:lnTo>
                  <a:pt x="143773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54851" y="1398610"/>
            <a:ext cx="287655" cy="254635"/>
          </a:xfrm>
          <a:custGeom>
            <a:avLst/>
            <a:gdLst/>
            <a:ahLst/>
            <a:cxnLst/>
            <a:rect l="l" t="t" r="r" b="b"/>
            <a:pathLst>
              <a:path w="287655" h="254635">
                <a:moveTo>
                  <a:pt x="287545" y="127279"/>
                </a:moveTo>
                <a:lnTo>
                  <a:pt x="280216" y="87049"/>
                </a:lnTo>
                <a:lnTo>
                  <a:pt x="259806" y="52109"/>
                </a:lnTo>
                <a:lnTo>
                  <a:pt x="228683" y="24557"/>
                </a:lnTo>
                <a:lnTo>
                  <a:pt x="189216" y="6488"/>
                </a:lnTo>
                <a:lnTo>
                  <a:pt x="143773" y="0"/>
                </a:lnTo>
                <a:lnTo>
                  <a:pt x="98329" y="6488"/>
                </a:lnTo>
                <a:lnTo>
                  <a:pt x="58862" y="24557"/>
                </a:lnTo>
                <a:lnTo>
                  <a:pt x="27739" y="52109"/>
                </a:lnTo>
                <a:lnTo>
                  <a:pt x="7329" y="87049"/>
                </a:lnTo>
                <a:lnTo>
                  <a:pt x="0" y="127279"/>
                </a:lnTo>
                <a:lnTo>
                  <a:pt x="7329" y="167510"/>
                </a:lnTo>
                <a:lnTo>
                  <a:pt x="27739" y="202449"/>
                </a:lnTo>
                <a:lnTo>
                  <a:pt x="58862" y="230002"/>
                </a:lnTo>
                <a:lnTo>
                  <a:pt x="98329" y="248070"/>
                </a:lnTo>
                <a:lnTo>
                  <a:pt x="143773" y="254559"/>
                </a:lnTo>
                <a:lnTo>
                  <a:pt x="189216" y="248070"/>
                </a:lnTo>
                <a:lnTo>
                  <a:pt x="228683" y="230002"/>
                </a:lnTo>
                <a:lnTo>
                  <a:pt x="259806" y="202449"/>
                </a:lnTo>
                <a:lnTo>
                  <a:pt x="280216" y="167510"/>
                </a:lnTo>
                <a:lnTo>
                  <a:pt x="287545" y="127279"/>
                </a:lnTo>
                <a:close/>
              </a:path>
            </a:pathLst>
          </a:custGeom>
          <a:ln w="98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24133" y="1435698"/>
            <a:ext cx="941705" cy="173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13435" algn="l"/>
              </a:tabLst>
            </a:pPr>
            <a:r>
              <a:rPr sz="950" spc="-15" dirty="0">
                <a:latin typeface="Trebuchet MS"/>
                <a:cs typeface="Trebuchet MS"/>
              </a:rPr>
              <a:t>0</a:t>
            </a:r>
            <a:r>
              <a:rPr sz="975" i="1" spc="-37" baseline="-12820" dirty="0">
                <a:latin typeface="Arial"/>
                <a:cs typeface="Arial"/>
              </a:rPr>
              <a:t>b	</a:t>
            </a:r>
            <a:r>
              <a:rPr sz="950" spc="-15" dirty="0">
                <a:latin typeface="Trebuchet MS"/>
                <a:cs typeface="Trebuchet MS"/>
              </a:rPr>
              <a:t>1</a:t>
            </a:r>
            <a:r>
              <a:rPr sz="975" i="1" spc="82" baseline="-12820" dirty="0">
                <a:latin typeface="Arial"/>
                <a:cs typeface="Arial"/>
              </a:rPr>
              <a:t>a</a:t>
            </a:r>
            <a:endParaRPr sz="975" baseline="-1282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67749" y="1398610"/>
            <a:ext cx="274320" cy="254635"/>
          </a:xfrm>
          <a:custGeom>
            <a:avLst/>
            <a:gdLst/>
            <a:ahLst/>
            <a:cxnLst/>
            <a:rect l="l" t="t" r="r" b="b"/>
            <a:pathLst>
              <a:path w="274319" h="254635">
                <a:moveTo>
                  <a:pt x="137118" y="0"/>
                </a:moveTo>
                <a:lnTo>
                  <a:pt x="93777" y="6488"/>
                </a:lnTo>
                <a:lnTo>
                  <a:pt x="56137" y="24557"/>
                </a:lnTo>
                <a:lnTo>
                  <a:pt x="26455" y="52109"/>
                </a:lnTo>
                <a:lnTo>
                  <a:pt x="6990" y="87049"/>
                </a:lnTo>
                <a:lnTo>
                  <a:pt x="0" y="127279"/>
                </a:lnTo>
                <a:lnTo>
                  <a:pt x="6990" y="167510"/>
                </a:lnTo>
                <a:lnTo>
                  <a:pt x="26455" y="202449"/>
                </a:lnTo>
                <a:lnTo>
                  <a:pt x="56137" y="230002"/>
                </a:lnTo>
                <a:lnTo>
                  <a:pt x="93777" y="248070"/>
                </a:lnTo>
                <a:lnTo>
                  <a:pt x="137118" y="254559"/>
                </a:lnTo>
                <a:lnTo>
                  <a:pt x="180458" y="248070"/>
                </a:lnTo>
                <a:lnTo>
                  <a:pt x="218098" y="230002"/>
                </a:lnTo>
                <a:lnTo>
                  <a:pt x="247780" y="202449"/>
                </a:lnTo>
                <a:lnTo>
                  <a:pt x="267246" y="167510"/>
                </a:lnTo>
                <a:lnTo>
                  <a:pt x="274236" y="127279"/>
                </a:lnTo>
                <a:lnTo>
                  <a:pt x="267246" y="87049"/>
                </a:lnTo>
                <a:lnTo>
                  <a:pt x="247780" y="52109"/>
                </a:lnTo>
                <a:lnTo>
                  <a:pt x="218098" y="24557"/>
                </a:lnTo>
                <a:lnTo>
                  <a:pt x="180458" y="6488"/>
                </a:lnTo>
                <a:lnTo>
                  <a:pt x="137118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67749" y="1398610"/>
            <a:ext cx="274320" cy="254635"/>
          </a:xfrm>
          <a:custGeom>
            <a:avLst/>
            <a:gdLst/>
            <a:ahLst/>
            <a:cxnLst/>
            <a:rect l="l" t="t" r="r" b="b"/>
            <a:pathLst>
              <a:path w="274319" h="254635">
                <a:moveTo>
                  <a:pt x="274236" y="127279"/>
                </a:moveTo>
                <a:lnTo>
                  <a:pt x="267246" y="87049"/>
                </a:lnTo>
                <a:lnTo>
                  <a:pt x="247780" y="52109"/>
                </a:lnTo>
                <a:lnTo>
                  <a:pt x="218098" y="24557"/>
                </a:lnTo>
                <a:lnTo>
                  <a:pt x="180458" y="6488"/>
                </a:lnTo>
                <a:lnTo>
                  <a:pt x="137118" y="0"/>
                </a:lnTo>
                <a:lnTo>
                  <a:pt x="93777" y="6488"/>
                </a:lnTo>
                <a:lnTo>
                  <a:pt x="56137" y="24557"/>
                </a:lnTo>
                <a:lnTo>
                  <a:pt x="26455" y="52109"/>
                </a:lnTo>
                <a:lnTo>
                  <a:pt x="6990" y="87049"/>
                </a:lnTo>
                <a:lnTo>
                  <a:pt x="0" y="127279"/>
                </a:lnTo>
                <a:lnTo>
                  <a:pt x="6990" y="167510"/>
                </a:lnTo>
                <a:lnTo>
                  <a:pt x="26455" y="202449"/>
                </a:lnTo>
                <a:lnTo>
                  <a:pt x="56137" y="230002"/>
                </a:lnTo>
                <a:lnTo>
                  <a:pt x="93777" y="248070"/>
                </a:lnTo>
                <a:lnTo>
                  <a:pt x="137118" y="254559"/>
                </a:lnTo>
                <a:lnTo>
                  <a:pt x="180458" y="248070"/>
                </a:lnTo>
                <a:lnTo>
                  <a:pt x="218098" y="230002"/>
                </a:lnTo>
                <a:lnTo>
                  <a:pt x="247780" y="202449"/>
                </a:lnTo>
                <a:lnTo>
                  <a:pt x="267246" y="167510"/>
                </a:lnTo>
                <a:lnTo>
                  <a:pt x="274236" y="127279"/>
                </a:lnTo>
                <a:close/>
              </a:path>
            </a:pathLst>
          </a:custGeom>
          <a:ln w="98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836254" y="1435698"/>
            <a:ext cx="131445" cy="173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15" dirty="0">
                <a:latin typeface="Trebuchet MS"/>
                <a:cs typeface="Trebuchet MS"/>
              </a:rPr>
              <a:t>2</a:t>
            </a:r>
            <a:r>
              <a:rPr sz="975" i="1" spc="30" baseline="-12820" dirty="0">
                <a:latin typeface="Arial"/>
                <a:cs typeface="Arial"/>
              </a:rPr>
              <a:t>c</a:t>
            </a:r>
            <a:endParaRPr sz="975" baseline="-1282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73993" y="1398610"/>
            <a:ext cx="274320" cy="254635"/>
          </a:xfrm>
          <a:custGeom>
            <a:avLst/>
            <a:gdLst/>
            <a:ahLst/>
            <a:cxnLst/>
            <a:rect l="l" t="t" r="r" b="b"/>
            <a:pathLst>
              <a:path w="274320" h="254635">
                <a:moveTo>
                  <a:pt x="137118" y="0"/>
                </a:moveTo>
                <a:lnTo>
                  <a:pt x="93777" y="6488"/>
                </a:lnTo>
                <a:lnTo>
                  <a:pt x="56137" y="24557"/>
                </a:lnTo>
                <a:lnTo>
                  <a:pt x="26455" y="52109"/>
                </a:lnTo>
                <a:lnTo>
                  <a:pt x="6990" y="87049"/>
                </a:lnTo>
                <a:lnTo>
                  <a:pt x="0" y="127279"/>
                </a:lnTo>
                <a:lnTo>
                  <a:pt x="6990" y="167510"/>
                </a:lnTo>
                <a:lnTo>
                  <a:pt x="26455" y="202449"/>
                </a:lnTo>
                <a:lnTo>
                  <a:pt x="56137" y="230002"/>
                </a:lnTo>
                <a:lnTo>
                  <a:pt x="93777" y="248070"/>
                </a:lnTo>
                <a:lnTo>
                  <a:pt x="137118" y="254559"/>
                </a:lnTo>
                <a:lnTo>
                  <a:pt x="180458" y="248070"/>
                </a:lnTo>
                <a:lnTo>
                  <a:pt x="218099" y="230002"/>
                </a:lnTo>
                <a:lnTo>
                  <a:pt x="247781" y="202449"/>
                </a:lnTo>
                <a:lnTo>
                  <a:pt x="267246" y="167510"/>
                </a:lnTo>
                <a:lnTo>
                  <a:pt x="274236" y="127279"/>
                </a:lnTo>
                <a:lnTo>
                  <a:pt x="267246" y="87049"/>
                </a:lnTo>
                <a:lnTo>
                  <a:pt x="247781" y="52109"/>
                </a:lnTo>
                <a:lnTo>
                  <a:pt x="218099" y="24557"/>
                </a:lnTo>
                <a:lnTo>
                  <a:pt x="180458" y="6488"/>
                </a:lnTo>
                <a:lnTo>
                  <a:pt x="137118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73993" y="1398610"/>
            <a:ext cx="274320" cy="254635"/>
          </a:xfrm>
          <a:custGeom>
            <a:avLst/>
            <a:gdLst/>
            <a:ahLst/>
            <a:cxnLst/>
            <a:rect l="l" t="t" r="r" b="b"/>
            <a:pathLst>
              <a:path w="274320" h="254635">
                <a:moveTo>
                  <a:pt x="274236" y="127279"/>
                </a:moveTo>
                <a:lnTo>
                  <a:pt x="267246" y="87049"/>
                </a:lnTo>
                <a:lnTo>
                  <a:pt x="247781" y="52109"/>
                </a:lnTo>
                <a:lnTo>
                  <a:pt x="218099" y="24557"/>
                </a:lnTo>
                <a:lnTo>
                  <a:pt x="180458" y="6488"/>
                </a:lnTo>
                <a:lnTo>
                  <a:pt x="137118" y="0"/>
                </a:lnTo>
                <a:lnTo>
                  <a:pt x="93777" y="6488"/>
                </a:lnTo>
                <a:lnTo>
                  <a:pt x="56137" y="24557"/>
                </a:lnTo>
                <a:lnTo>
                  <a:pt x="26455" y="52109"/>
                </a:lnTo>
                <a:lnTo>
                  <a:pt x="6990" y="87049"/>
                </a:lnTo>
                <a:lnTo>
                  <a:pt x="0" y="127279"/>
                </a:lnTo>
                <a:lnTo>
                  <a:pt x="6990" y="167510"/>
                </a:lnTo>
                <a:lnTo>
                  <a:pt x="26455" y="202449"/>
                </a:lnTo>
                <a:lnTo>
                  <a:pt x="56137" y="230002"/>
                </a:lnTo>
                <a:lnTo>
                  <a:pt x="93777" y="248070"/>
                </a:lnTo>
                <a:lnTo>
                  <a:pt x="137118" y="254559"/>
                </a:lnTo>
                <a:lnTo>
                  <a:pt x="180458" y="248070"/>
                </a:lnTo>
                <a:lnTo>
                  <a:pt x="218099" y="230002"/>
                </a:lnTo>
                <a:lnTo>
                  <a:pt x="247781" y="202449"/>
                </a:lnTo>
                <a:lnTo>
                  <a:pt x="267246" y="167510"/>
                </a:lnTo>
                <a:lnTo>
                  <a:pt x="274236" y="127279"/>
                </a:lnTo>
                <a:close/>
              </a:path>
            </a:pathLst>
          </a:custGeom>
          <a:ln w="98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642488" y="1435698"/>
            <a:ext cx="131445" cy="173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15" dirty="0">
                <a:latin typeface="Trebuchet MS"/>
                <a:cs typeface="Trebuchet MS"/>
              </a:rPr>
              <a:t>3</a:t>
            </a:r>
            <a:r>
              <a:rPr sz="975" i="1" spc="30" baseline="-12820" dirty="0">
                <a:latin typeface="Arial"/>
                <a:cs typeface="Arial"/>
              </a:rPr>
              <a:t>c</a:t>
            </a:r>
            <a:endParaRPr sz="975" baseline="-1282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48306" y="1237182"/>
            <a:ext cx="96520" cy="160655"/>
          </a:xfrm>
          <a:custGeom>
            <a:avLst/>
            <a:gdLst/>
            <a:ahLst/>
            <a:cxnLst/>
            <a:rect l="l" t="t" r="r" b="b"/>
            <a:pathLst>
              <a:path w="96519" h="160655">
                <a:moveTo>
                  <a:pt x="9708" y="160448"/>
                </a:moveTo>
                <a:lnTo>
                  <a:pt x="58" y="109064"/>
                </a:lnTo>
                <a:lnTo>
                  <a:pt x="0" y="67774"/>
                </a:lnTo>
                <a:lnTo>
                  <a:pt x="7459" y="36399"/>
                </a:lnTo>
                <a:lnTo>
                  <a:pt x="20363" y="14764"/>
                </a:lnTo>
                <a:lnTo>
                  <a:pt x="36639" y="2690"/>
                </a:lnTo>
                <a:lnTo>
                  <a:pt x="54212" y="0"/>
                </a:lnTo>
                <a:lnTo>
                  <a:pt x="71011" y="6516"/>
                </a:lnTo>
                <a:lnTo>
                  <a:pt x="84961" y="22062"/>
                </a:lnTo>
                <a:lnTo>
                  <a:pt x="93989" y="46459"/>
                </a:lnTo>
                <a:lnTo>
                  <a:pt x="96021" y="79531"/>
                </a:lnTo>
                <a:lnTo>
                  <a:pt x="88986" y="121101"/>
                </a:lnTo>
              </a:path>
            </a:pathLst>
          </a:custGeom>
          <a:ln w="7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9762" y="1335950"/>
            <a:ext cx="44450" cy="50165"/>
          </a:xfrm>
          <a:custGeom>
            <a:avLst/>
            <a:gdLst/>
            <a:ahLst/>
            <a:cxnLst/>
            <a:rect l="l" t="t" r="r" b="b"/>
            <a:pathLst>
              <a:path w="44450" h="50165">
                <a:moveTo>
                  <a:pt x="43877" y="11756"/>
                </a:moveTo>
                <a:lnTo>
                  <a:pt x="17530" y="22332"/>
                </a:lnTo>
                <a:lnTo>
                  <a:pt x="0" y="0"/>
                </a:lnTo>
                <a:lnTo>
                  <a:pt x="10182" y="49756"/>
                </a:lnTo>
                <a:lnTo>
                  <a:pt x="43877" y="117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40796" y="1656437"/>
            <a:ext cx="28575" cy="505459"/>
          </a:xfrm>
          <a:custGeom>
            <a:avLst/>
            <a:gdLst/>
            <a:ahLst/>
            <a:cxnLst/>
            <a:rect l="l" t="t" r="r" b="b"/>
            <a:pathLst>
              <a:path w="28575" h="505460">
                <a:moveTo>
                  <a:pt x="28570" y="0"/>
                </a:moveTo>
                <a:lnTo>
                  <a:pt x="18596" y="60446"/>
                </a:lnTo>
                <a:lnTo>
                  <a:pt x="10794" y="116671"/>
                </a:lnTo>
                <a:lnTo>
                  <a:pt x="5122" y="169429"/>
                </a:lnTo>
                <a:lnTo>
                  <a:pt x="1538" y="219475"/>
                </a:lnTo>
                <a:lnTo>
                  <a:pt x="0" y="267564"/>
                </a:lnTo>
                <a:lnTo>
                  <a:pt x="464" y="314450"/>
                </a:lnTo>
                <a:lnTo>
                  <a:pt x="2888" y="360889"/>
                </a:lnTo>
                <a:lnTo>
                  <a:pt x="7231" y="407635"/>
                </a:lnTo>
                <a:lnTo>
                  <a:pt x="13450" y="455443"/>
                </a:lnTo>
                <a:lnTo>
                  <a:pt x="21502" y="505068"/>
                </a:lnTo>
              </a:path>
            </a:pathLst>
          </a:custGeom>
          <a:ln w="7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36995" y="2140804"/>
            <a:ext cx="45085" cy="48895"/>
          </a:xfrm>
          <a:custGeom>
            <a:avLst/>
            <a:gdLst/>
            <a:ahLst/>
            <a:cxnLst/>
            <a:rect l="l" t="t" r="r" b="b"/>
            <a:pathLst>
              <a:path w="45084" h="48894">
                <a:moveTo>
                  <a:pt x="44695" y="0"/>
                </a:moveTo>
                <a:lnTo>
                  <a:pt x="25303" y="20701"/>
                </a:lnTo>
                <a:lnTo>
                  <a:pt x="0" y="7880"/>
                </a:lnTo>
                <a:lnTo>
                  <a:pt x="30228" y="48636"/>
                </a:lnTo>
                <a:lnTo>
                  <a:pt x="446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83342" y="1839155"/>
            <a:ext cx="426720" cy="201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i="1" spc="100" dirty="0">
                <a:latin typeface="Arial Narrow"/>
                <a:cs typeface="Arial Narrow"/>
              </a:rPr>
              <a:t>P</a:t>
            </a:r>
            <a:r>
              <a:rPr sz="950" i="1" spc="-165" dirty="0">
                <a:latin typeface="Arial Narrow"/>
                <a:cs typeface="Arial Narrow"/>
              </a:rPr>
              <a:t> </a:t>
            </a:r>
            <a:r>
              <a:rPr sz="950" spc="25" dirty="0">
                <a:latin typeface="Trebuchet MS"/>
                <a:cs typeface="Trebuchet MS"/>
              </a:rPr>
              <a:t>(</a:t>
            </a:r>
            <a:r>
              <a:rPr sz="950" i="1" spc="25" dirty="0">
                <a:latin typeface="Arial Narrow"/>
                <a:cs typeface="Arial Narrow"/>
              </a:rPr>
              <a:t>c </a:t>
            </a:r>
            <a:r>
              <a:rPr sz="950" i="1" spc="20" dirty="0">
                <a:latin typeface="Arial"/>
                <a:cs typeface="Arial"/>
              </a:rPr>
              <a:t>| </a:t>
            </a:r>
            <a:r>
              <a:rPr sz="950" i="1" spc="5" dirty="0">
                <a:latin typeface="Arial Narrow"/>
                <a:cs typeface="Arial Narrow"/>
              </a:rPr>
              <a:t>b</a:t>
            </a:r>
            <a:r>
              <a:rPr sz="950" spc="5" dirty="0">
                <a:latin typeface="Trebuchet MS"/>
                <a:cs typeface="Trebuchet MS"/>
              </a:rPr>
              <a:t>)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892266" y="150322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0" y="0"/>
                </a:moveTo>
                <a:lnTo>
                  <a:pt x="17001" y="22668"/>
                </a:lnTo>
                <a:lnTo>
                  <a:pt x="0" y="45336"/>
                </a:lnTo>
                <a:lnTo>
                  <a:pt x="45336" y="226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53777" y="1236073"/>
            <a:ext cx="97155" cy="161290"/>
          </a:xfrm>
          <a:custGeom>
            <a:avLst/>
            <a:gdLst/>
            <a:ahLst/>
            <a:cxnLst/>
            <a:rect l="l" t="t" r="r" b="b"/>
            <a:pathLst>
              <a:path w="97155" h="161290">
                <a:moveTo>
                  <a:pt x="10324" y="160974"/>
                </a:moveTo>
                <a:lnTo>
                  <a:pt x="1041" y="113268"/>
                </a:lnTo>
                <a:lnTo>
                  <a:pt x="0" y="74094"/>
                </a:lnTo>
                <a:lnTo>
                  <a:pt x="5596" y="43317"/>
                </a:lnTo>
                <a:lnTo>
                  <a:pt x="16225" y="20800"/>
                </a:lnTo>
                <a:lnTo>
                  <a:pt x="30283" y="6407"/>
                </a:lnTo>
                <a:lnTo>
                  <a:pt x="46165" y="0"/>
                </a:lnTo>
                <a:lnTo>
                  <a:pt x="62266" y="1443"/>
                </a:lnTo>
                <a:lnTo>
                  <a:pt x="76983" y="10599"/>
                </a:lnTo>
                <a:lnTo>
                  <a:pt x="88711" y="27332"/>
                </a:lnTo>
                <a:lnTo>
                  <a:pt x="95845" y="51506"/>
                </a:lnTo>
                <a:lnTo>
                  <a:pt x="96781" y="82983"/>
                </a:lnTo>
                <a:lnTo>
                  <a:pt x="89914" y="121627"/>
                </a:lnTo>
              </a:path>
            </a:pathLst>
          </a:custGeom>
          <a:ln w="7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26161" y="1335368"/>
            <a:ext cx="44450" cy="50165"/>
          </a:xfrm>
          <a:custGeom>
            <a:avLst/>
            <a:gdLst/>
            <a:ahLst/>
            <a:cxnLst/>
            <a:rect l="l" t="t" r="r" b="b"/>
            <a:pathLst>
              <a:path w="44450" h="50165">
                <a:moveTo>
                  <a:pt x="43877" y="11756"/>
                </a:moveTo>
                <a:lnTo>
                  <a:pt x="17530" y="22332"/>
                </a:lnTo>
                <a:lnTo>
                  <a:pt x="0" y="0"/>
                </a:lnTo>
                <a:lnTo>
                  <a:pt x="10182" y="49756"/>
                </a:lnTo>
                <a:lnTo>
                  <a:pt x="43877" y="117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79462" y="1046078"/>
            <a:ext cx="1244600" cy="201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06450" algn="l"/>
              </a:tabLst>
            </a:pPr>
            <a:r>
              <a:rPr sz="950" i="1" spc="100" dirty="0">
                <a:latin typeface="Arial Narrow"/>
                <a:cs typeface="Arial Narrow"/>
              </a:rPr>
              <a:t>P</a:t>
            </a:r>
            <a:r>
              <a:rPr sz="950" i="1" spc="-40" dirty="0">
                <a:latin typeface="Arial Narrow"/>
                <a:cs typeface="Arial Narrow"/>
              </a:rPr>
              <a:t> </a:t>
            </a:r>
            <a:r>
              <a:rPr sz="950" spc="5" dirty="0">
                <a:latin typeface="Trebuchet MS"/>
                <a:cs typeface="Trebuchet MS"/>
              </a:rPr>
              <a:t>(</a:t>
            </a:r>
            <a:r>
              <a:rPr sz="950" i="1" spc="5" dirty="0">
                <a:latin typeface="Arial Narrow"/>
                <a:cs typeface="Arial Narrow"/>
              </a:rPr>
              <a:t>b </a:t>
            </a:r>
            <a:r>
              <a:rPr sz="950" i="1" spc="20" dirty="0">
                <a:latin typeface="Arial"/>
                <a:cs typeface="Arial"/>
              </a:rPr>
              <a:t>|</a:t>
            </a:r>
            <a:r>
              <a:rPr sz="950" i="1" spc="5" dirty="0">
                <a:latin typeface="Arial"/>
                <a:cs typeface="Arial"/>
              </a:rPr>
              <a:t> </a:t>
            </a:r>
            <a:r>
              <a:rPr sz="950" i="1" spc="5" dirty="0">
                <a:latin typeface="Arial Narrow"/>
                <a:cs typeface="Arial Narrow"/>
              </a:rPr>
              <a:t>b</a:t>
            </a:r>
            <a:r>
              <a:rPr sz="950" spc="5" dirty="0">
                <a:latin typeface="Trebuchet MS"/>
                <a:cs typeface="Trebuchet MS"/>
              </a:rPr>
              <a:t>)	</a:t>
            </a:r>
            <a:r>
              <a:rPr sz="950" i="1" spc="100" dirty="0">
                <a:latin typeface="Arial Narrow"/>
                <a:cs typeface="Arial Narrow"/>
              </a:rPr>
              <a:t>P</a:t>
            </a:r>
            <a:r>
              <a:rPr sz="950" i="1" spc="-105" dirty="0">
                <a:latin typeface="Arial Narrow"/>
                <a:cs typeface="Arial Narrow"/>
              </a:rPr>
              <a:t> </a:t>
            </a:r>
            <a:r>
              <a:rPr sz="950" spc="50" dirty="0">
                <a:latin typeface="Trebuchet MS"/>
                <a:cs typeface="Trebuchet MS"/>
              </a:rPr>
              <a:t>(</a:t>
            </a:r>
            <a:r>
              <a:rPr sz="950" i="1" spc="50" dirty="0">
                <a:latin typeface="Arial Narrow"/>
                <a:cs typeface="Arial Narrow"/>
              </a:rPr>
              <a:t>a</a:t>
            </a:r>
            <a:r>
              <a:rPr sz="950" i="1" spc="15" dirty="0">
                <a:latin typeface="Arial Narrow"/>
                <a:cs typeface="Arial Narrow"/>
              </a:rPr>
              <a:t> </a:t>
            </a:r>
            <a:r>
              <a:rPr sz="950" i="1" spc="20" dirty="0">
                <a:latin typeface="Arial"/>
                <a:cs typeface="Arial"/>
              </a:rPr>
              <a:t>|</a:t>
            </a:r>
            <a:r>
              <a:rPr sz="950" i="1" spc="-30" dirty="0">
                <a:latin typeface="Arial"/>
                <a:cs typeface="Arial"/>
              </a:rPr>
              <a:t> </a:t>
            </a:r>
            <a:r>
              <a:rPr sz="950" i="1" spc="50" dirty="0">
                <a:latin typeface="Arial Narrow"/>
                <a:cs typeface="Arial Narrow"/>
              </a:rPr>
              <a:t>a</a:t>
            </a:r>
            <a:r>
              <a:rPr sz="950" spc="50" dirty="0">
                <a:latin typeface="Trebuchet MS"/>
                <a:cs typeface="Trebuchet MS"/>
              </a:rPr>
              <a:t>)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705164" y="150322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0" y="0"/>
                </a:moveTo>
                <a:lnTo>
                  <a:pt x="17001" y="22668"/>
                </a:lnTo>
                <a:lnTo>
                  <a:pt x="0" y="45336"/>
                </a:lnTo>
                <a:lnTo>
                  <a:pt x="45336" y="226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433733" y="1388677"/>
            <a:ext cx="1303020" cy="146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25500" algn="l"/>
              </a:tabLst>
            </a:pPr>
            <a:r>
              <a:rPr sz="950" u="sng" spc="5" dirty="0">
                <a:latin typeface="Times New Roman"/>
                <a:cs typeface="Times New Roman"/>
              </a:rPr>
              <a:t> </a:t>
            </a:r>
            <a:r>
              <a:rPr sz="950" u="sng" spc="-75" dirty="0">
                <a:latin typeface="Times New Roman"/>
                <a:cs typeface="Times New Roman"/>
              </a:rPr>
              <a:t> </a:t>
            </a:r>
            <a:r>
              <a:rPr sz="950" i="1" u="sng" spc="100" dirty="0">
                <a:latin typeface="Arial Narrow"/>
                <a:cs typeface="Arial Narrow"/>
              </a:rPr>
              <a:t>P</a:t>
            </a:r>
            <a:r>
              <a:rPr sz="950" i="1" u="sng" spc="-95" dirty="0">
                <a:latin typeface="Arial Narrow"/>
                <a:cs typeface="Arial Narrow"/>
              </a:rPr>
              <a:t> </a:t>
            </a:r>
            <a:r>
              <a:rPr sz="950" u="sng" spc="50" dirty="0">
                <a:latin typeface="Trebuchet MS"/>
                <a:cs typeface="Trebuchet MS"/>
              </a:rPr>
              <a:t>(</a:t>
            </a:r>
            <a:r>
              <a:rPr sz="950" i="1" u="sng" spc="50" dirty="0">
                <a:latin typeface="Arial Narrow"/>
                <a:cs typeface="Arial Narrow"/>
              </a:rPr>
              <a:t>a </a:t>
            </a:r>
            <a:r>
              <a:rPr sz="950" i="1" u="sng" spc="20" dirty="0">
                <a:latin typeface="Arial"/>
                <a:cs typeface="Arial"/>
              </a:rPr>
              <a:t>|</a:t>
            </a:r>
            <a:r>
              <a:rPr sz="950" i="1" u="sng" dirty="0">
                <a:latin typeface="Arial"/>
                <a:cs typeface="Arial"/>
              </a:rPr>
              <a:t> </a:t>
            </a:r>
            <a:r>
              <a:rPr sz="950" i="1" u="sng" spc="5" dirty="0">
                <a:latin typeface="Arial Narrow"/>
                <a:cs typeface="Arial Narrow"/>
              </a:rPr>
              <a:t>b</a:t>
            </a:r>
            <a:r>
              <a:rPr sz="950" u="sng" spc="5" dirty="0">
                <a:latin typeface="Trebuchet MS"/>
                <a:cs typeface="Trebuchet MS"/>
              </a:rPr>
              <a:t>)</a:t>
            </a:r>
            <a:r>
              <a:rPr sz="950" spc="5" dirty="0">
                <a:latin typeface="Trebuchet MS"/>
                <a:cs typeface="Trebuchet MS"/>
              </a:rPr>
              <a:t>	</a:t>
            </a:r>
            <a:r>
              <a:rPr lang="en-US" sz="950" spc="5" dirty="0">
                <a:latin typeface="Trebuchet MS"/>
                <a:cs typeface="Trebuchet MS"/>
              </a:rPr>
              <a:t> </a:t>
            </a:r>
            <a:r>
              <a:rPr sz="950" i="1" u="sng" spc="100" dirty="0">
                <a:latin typeface="Arial Narrow"/>
                <a:cs typeface="Arial Narrow"/>
              </a:rPr>
              <a:t>P </a:t>
            </a:r>
            <a:r>
              <a:rPr sz="950" u="sng" spc="25" dirty="0">
                <a:latin typeface="Trebuchet MS"/>
                <a:cs typeface="Trebuchet MS"/>
              </a:rPr>
              <a:t>(</a:t>
            </a:r>
            <a:r>
              <a:rPr sz="950" i="1" u="sng" spc="25" dirty="0">
                <a:latin typeface="Arial Narrow"/>
                <a:cs typeface="Arial Narrow"/>
              </a:rPr>
              <a:t>c </a:t>
            </a:r>
            <a:r>
              <a:rPr sz="950" i="1" u="sng" spc="20" dirty="0">
                <a:latin typeface="Arial"/>
                <a:cs typeface="Arial"/>
              </a:rPr>
              <a:t>|</a:t>
            </a:r>
            <a:r>
              <a:rPr sz="950" i="1" u="sng" spc="-170" dirty="0">
                <a:latin typeface="Arial"/>
                <a:cs typeface="Arial"/>
              </a:rPr>
              <a:t> </a:t>
            </a:r>
            <a:r>
              <a:rPr sz="950" i="1" u="sng" spc="50" dirty="0">
                <a:latin typeface="Arial Narrow"/>
                <a:cs typeface="Arial Narrow"/>
              </a:rPr>
              <a:t>a</a:t>
            </a:r>
            <a:r>
              <a:rPr sz="950" u="sng" spc="50" dirty="0">
                <a:latin typeface="Trebuchet MS"/>
                <a:cs typeface="Trebuchet MS"/>
              </a:rPr>
              <a:t>)</a:t>
            </a:r>
            <a:endParaRPr sz="950" dirty="0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48390" y="1598193"/>
            <a:ext cx="525145" cy="83820"/>
          </a:xfrm>
          <a:custGeom>
            <a:avLst/>
            <a:gdLst/>
            <a:ahLst/>
            <a:cxnLst/>
            <a:rect l="l" t="t" r="r" b="b"/>
            <a:pathLst>
              <a:path w="525144" h="83819">
                <a:moveTo>
                  <a:pt x="524988" y="0"/>
                </a:moveTo>
                <a:lnTo>
                  <a:pt x="477746" y="24828"/>
                </a:lnTo>
                <a:lnTo>
                  <a:pt x="430902" y="45178"/>
                </a:lnTo>
                <a:lnTo>
                  <a:pt x="384529" y="61121"/>
                </a:lnTo>
                <a:lnTo>
                  <a:pt x="338696" y="72726"/>
                </a:lnTo>
                <a:lnTo>
                  <a:pt x="293475" y="80066"/>
                </a:lnTo>
                <a:lnTo>
                  <a:pt x="248936" y="83212"/>
                </a:lnTo>
                <a:lnTo>
                  <a:pt x="205150" y="82234"/>
                </a:lnTo>
                <a:lnTo>
                  <a:pt x="162188" y="77203"/>
                </a:lnTo>
                <a:lnTo>
                  <a:pt x="120121" y="68191"/>
                </a:lnTo>
                <a:lnTo>
                  <a:pt x="79020" y="55269"/>
                </a:lnTo>
                <a:lnTo>
                  <a:pt x="38956" y="38508"/>
                </a:lnTo>
                <a:lnTo>
                  <a:pt x="0" y="17978"/>
                </a:lnTo>
              </a:path>
            </a:pathLst>
          </a:custGeom>
          <a:ln w="7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23879" y="1601872"/>
            <a:ext cx="50800" cy="42545"/>
          </a:xfrm>
          <a:custGeom>
            <a:avLst/>
            <a:gdLst/>
            <a:ahLst/>
            <a:cxnLst/>
            <a:rect l="l" t="t" r="r" b="b"/>
            <a:pathLst>
              <a:path w="50800" h="42544">
                <a:moveTo>
                  <a:pt x="27778" y="42487"/>
                </a:moveTo>
                <a:lnTo>
                  <a:pt x="24511" y="14299"/>
                </a:lnTo>
                <a:lnTo>
                  <a:pt x="50657" y="3269"/>
                </a:lnTo>
                <a:lnTo>
                  <a:pt x="0" y="0"/>
                </a:lnTo>
                <a:lnTo>
                  <a:pt x="27778" y="424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11408" y="150322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0" y="0"/>
                </a:moveTo>
                <a:lnTo>
                  <a:pt x="17001" y="22668"/>
                </a:lnTo>
                <a:lnTo>
                  <a:pt x="0" y="45336"/>
                </a:lnTo>
                <a:lnTo>
                  <a:pt x="45336" y="226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062876" y="1388121"/>
            <a:ext cx="487045" cy="201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u="sng" spc="5" dirty="0">
                <a:latin typeface="Times New Roman"/>
                <a:cs typeface="Times New Roman"/>
              </a:rPr>
              <a:t> </a:t>
            </a:r>
            <a:r>
              <a:rPr sz="950" u="sng" spc="-5" dirty="0">
                <a:latin typeface="Times New Roman"/>
                <a:cs typeface="Times New Roman"/>
              </a:rPr>
              <a:t> </a:t>
            </a:r>
            <a:r>
              <a:rPr sz="950" i="1" u="sng" spc="100" dirty="0">
                <a:latin typeface="Arial Narrow"/>
                <a:cs typeface="Arial Narrow"/>
              </a:rPr>
              <a:t>P</a:t>
            </a:r>
            <a:r>
              <a:rPr sz="950" i="1" u="sng" spc="-160" dirty="0">
                <a:latin typeface="Arial Narrow"/>
                <a:cs typeface="Arial Narrow"/>
              </a:rPr>
              <a:t> </a:t>
            </a:r>
            <a:r>
              <a:rPr sz="950" u="sng" spc="25" dirty="0">
                <a:latin typeface="Trebuchet MS"/>
                <a:cs typeface="Trebuchet MS"/>
              </a:rPr>
              <a:t>(</a:t>
            </a:r>
            <a:r>
              <a:rPr sz="950" i="1" u="sng" spc="25" dirty="0">
                <a:latin typeface="Arial Narrow"/>
                <a:cs typeface="Arial Narrow"/>
              </a:rPr>
              <a:t>c </a:t>
            </a:r>
            <a:r>
              <a:rPr sz="950" i="1" u="sng" spc="20" dirty="0">
                <a:latin typeface="Arial"/>
                <a:cs typeface="Arial"/>
              </a:rPr>
              <a:t>| </a:t>
            </a:r>
            <a:r>
              <a:rPr sz="950" i="1" u="sng" spc="25" dirty="0">
                <a:latin typeface="Arial Narrow"/>
                <a:cs typeface="Arial Narrow"/>
              </a:rPr>
              <a:t>c</a:t>
            </a:r>
            <a:r>
              <a:rPr sz="950" u="sng" spc="25" dirty="0">
                <a:latin typeface="Trebuchet MS"/>
                <a:cs typeface="Trebuchet MS"/>
              </a:rPr>
              <a:t>)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380215" y="1030283"/>
            <a:ext cx="1457325" cy="379095"/>
          </a:xfrm>
          <a:custGeom>
            <a:avLst/>
            <a:gdLst/>
            <a:ahLst/>
            <a:cxnLst/>
            <a:rect l="l" t="t" r="r" b="b"/>
            <a:pathLst>
              <a:path w="1457325" h="379094">
                <a:moveTo>
                  <a:pt x="1457210" y="378791"/>
                </a:moveTo>
                <a:lnTo>
                  <a:pt x="1435052" y="343167"/>
                </a:lnTo>
                <a:lnTo>
                  <a:pt x="1410814" y="309321"/>
                </a:lnTo>
                <a:lnTo>
                  <a:pt x="1384604" y="277251"/>
                </a:lnTo>
                <a:lnTo>
                  <a:pt x="1356531" y="246952"/>
                </a:lnTo>
                <a:lnTo>
                  <a:pt x="1326703" y="218422"/>
                </a:lnTo>
                <a:lnTo>
                  <a:pt x="1295229" y="191658"/>
                </a:lnTo>
                <a:lnTo>
                  <a:pt x="1262217" y="166656"/>
                </a:lnTo>
                <a:lnTo>
                  <a:pt x="1227776" y="143414"/>
                </a:lnTo>
                <a:lnTo>
                  <a:pt x="1192015" y="121929"/>
                </a:lnTo>
                <a:lnTo>
                  <a:pt x="1155042" y="102197"/>
                </a:lnTo>
                <a:lnTo>
                  <a:pt x="1116965" y="84216"/>
                </a:lnTo>
                <a:lnTo>
                  <a:pt x="1077893" y="67982"/>
                </a:lnTo>
                <a:lnTo>
                  <a:pt x="1037935" y="53492"/>
                </a:lnTo>
                <a:lnTo>
                  <a:pt x="997200" y="40744"/>
                </a:lnTo>
                <a:lnTo>
                  <a:pt x="955795" y="29733"/>
                </a:lnTo>
                <a:lnTo>
                  <a:pt x="913830" y="20458"/>
                </a:lnTo>
                <a:lnTo>
                  <a:pt x="871412" y="12915"/>
                </a:lnTo>
                <a:lnTo>
                  <a:pt x="828651" y="7100"/>
                </a:lnTo>
                <a:lnTo>
                  <a:pt x="785655" y="3012"/>
                </a:lnTo>
                <a:lnTo>
                  <a:pt x="742532" y="646"/>
                </a:lnTo>
                <a:lnTo>
                  <a:pt x="699392" y="0"/>
                </a:lnTo>
                <a:lnTo>
                  <a:pt x="656342" y="1070"/>
                </a:lnTo>
                <a:lnTo>
                  <a:pt x="613491" y="3854"/>
                </a:lnTo>
                <a:lnTo>
                  <a:pt x="570949" y="8348"/>
                </a:lnTo>
                <a:lnTo>
                  <a:pt x="528822" y="14550"/>
                </a:lnTo>
                <a:lnTo>
                  <a:pt x="487221" y="22456"/>
                </a:lnTo>
                <a:lnTo>
                  <a:pt x="446253" y="32063"/>
                </a:lnTo>
                <a:lnTo>
                  <a:pt x="406027" y="43368"/>
                </a:lnTo>
                <a:lnTo>
                  <a:pt x="366651" y="56369"/>
                </a:lnTo>
                <a:lnTo>
                  <a:pt x="328234" y="71061"/>
                </a:lnTo>
                <a:lnTo>
                  <a:pt x="290886" y="87443"/>
                </a:lnTo>
                <a:lnTo>
                  <a:pt x="254713" y="105510"/>
                </a:lnTo>
                <a:lnTo>
                  <a:pt x="219825" y="125260"/>
                </a:lnTo>
                <a:lnTo>
                  <a:pt x="186331" y="146690"/>
                </a:lnTo>
                <a:lnTo>
                  <a:pt x="154338" y="169796"/>
                </a:lnTo>
                <a:lnTo>
                  <a:pt x="123955" y="194576"/>
                </a:lnTo>
                <a:lnTo>
                  <a:pt x="95292" y="221026"/>
                </a:lnTo>
                <a:lnTo>
                  <a:pt x="68456" y="249144"/>
                </a:lnTo>
                <a:lnTo>
                  <a:pt x="43557" y="278926"/>
                </a:lnTo>
                <a:lnTo>
                  <a:pt x="20701" y="310369"/>
                </a:lnTo>
                <a:lnTo>
                  <a:pt x="0" y="343471"/>
                </a:lnTo>
              </a:path>
            </a:pathLst>
          </a:custGeom>
          <a:ln w="7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66003" y="1347614"/>
            <a:ext cx="42545" cy="50800"/>
          </a:xfrm>
          <a:custGeom>
            <a:avLst/>
            <a:gdLst/>
            <a:ahLst/>
            <a:cxnLst/>
            <a:rect l="l" t="t" r="r" b="b"/>
            <a:pathLst>
              <a:path w="42544" h="50800">
                <a:moveTo>
                  <a:pt x="42434" y="22740"/>
                </a:moveTo>
                <a:lnTo>
                  <a:pt x="14212" y="26140"/>
                </a:lnTo>
                <a:lnTo>
                  <a:pt x="3046" y="0"/>
                </a:lnTo>
                <a:lnTo>
                  <a:pt x="0" y="50757"/>
                </a:lnTo>
                <a:lnTo>
                  <a:pt x="42434" y="227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409052" y="518756"/>
            <a:ext cx="902969" cy="521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75" dirty="0">
                <a:latin typeface="Tahoma"/>
                <a:cs typeface="Tahoma"/>
              </a:rPr>
              <a:t>Σ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=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i="1" spc="40" dirty="0">
                <a:latin typeface="Arial"/>
                <a:cs typeface="Arial"/>
              </a:rPr>
              <a:t>{</a:t>
            </a:r>
            <a:r>
              <a:rPr sz="1100" i="1" spc="40" dirty="0">
                <a:latin typeface="Trebuchet MS"/>
                <a:cs typeface="Trebuchet MS"/>
              </a:rPr>
              <a:t>a</a:t>
            </a:r>
            <a:r>
              <a:rPr sz="1100" i="1" spc="40" dirty="0">
                <a:latin typeface="Arial"/>
                <a:cs typeface="Arial"/>
              </a:rPr>
              <a:t>,</a:t>
            </a:r>
            <a:r>
              <a:rPr sz="1100" i="1" spc="-140" dirty="0">
                <a:latin typeface="Arial"/>
                <a:cs typeface="Arial"/>
              </a:rPr>
              <a:t> </a:t>
            </a:r>
            <a:r>
              <a:rPr sz="1100" i="1" spc="-15" dirty="0">
                <a:latin typeface="Trebuchet MS"/>
                <a:cs typeface="Trebuchet MS"/>
              </a:rPr>
              <a:t>b</a:t>
            </a:r>
            <a:r>
              <a:rPr sz="1100" i="1" spc="-15" dirty="0">
                <a:latin typeface="Arial"/>
                <a:cs typeface="Arial"/>
              </a:rPr>
              <a:t>,</a:t>
            </a:r>
            <a:r>
              <a:rPr sz="1100" i="1" spc="-140" dirty="0">
                <a:latin typeface="Arial"/>
                <a:cs typeface="Arial"/>
              </a:rPr>
              <a:t> </a:t>
            </a:r>
            <a:r>
              <a:rPr sz="1100" i="1" spc="80" dirty="0">
                <a:latin typeface="Trebuchet MS"/>
                <a:cs typeface="Trebuchet MS"/>
              </a:rPr>
              <a:t>c</a:t>
            </a:r>
            <a:r>
              <a:rPr sz="1100" i="1" spc="80" dirty="0">
                <a:latin typeface="Arial"/>
                <a:cs typeface="Arial"/>
              </a:rPr>
              <a:t>}.</a:t>
            </a:r>
            <a:endParaRPr sz="1100">
              <a:latin typeface="Arial"/>
              <a:cs typeface="Arial"/>
            </a:endParaRPr>
          </a:p>
          <a:p>
            <a:pPr marL="488950">
              <a:lnSpc>
                <a:spcPct val="100000"/>
              </a:lnSpc>
              <a:spcBef>
                <a:spcPts val="1195"/>
              </a:spcBef>
            </a:pPr>
            <a:r>
              <a:rPr sz="950" i="1" spc="100" dirty="0">
                <a:latin typeface="Arial Narrow"/>
                <a:cs typeface="Arial Narrow"/>
              </a:rPr>
              <a:t>P</a:t>
            </a:r>
            <a:r>
              <a:rPr sz="950" i="1" spc="-145" dirty="0">
                <a:latin typeface="Arial Narrow"/>
                <a:cs typeface="Arial Narrow"/>
              </a:rPr>
              <a:t> </a:t>
            </a:r>
            <a:r>
              <a:rPr sz="950" spc="5" dirty="0">
                <a:latin typeface="Trebuchet MS"/>
                <a:cs typeface="Trebuchet MS"/>
              </a:rPr>
              <a:t>(</a:t>
            </a:r>
            <a:r>
              <a:rPr sz="950" i="1" spc="5" dirty="0">
                <a:latin typeface="Arial Narrow"/>
                <a:cs typeface="Arial Narrow"/>
              </a:rPr>
              <a:t>b </a:t>
            </a:r>
            <a:r>
              <a:rPr sz="950" i="1" spc="20" dirty="0">
                <a:latin typeface="Arial"/>
                <a:cs typeface="Arial"/>
              </a:rPr>
              <a:t>| </a:t>
            </a:r>
            <a:r>
              <a:rPr sz="950" i="1" spc="25" dirty="0">
                <a:latin typeface="Arial Narrow"/>
                <a:cs typeface="Arial Narrow"/>
              </a:rPr>
              <a:t>c</a:t>
            </a:r>
            <a:r>
              <a:rPr sz="950" spc="25" dirty="0">
                <a:latin typeface="Trebuchet MS"/>
                <a:cs typeface="Trebuchet MS"/>
              </a:rPr>
              <a:t>)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259191" y="1595589"/>
            <a:ext cx="525145" cy="86360"/>
          </a:xfrm>
          <a:custGeom>
            <a:avLst/>
            <a:gdLst/>
            <a:ahLst/>
            <a:cxnLst/>
            <a:rect l="l" t="t" r="r" b="b"/>
            <a:pathLst>
              <a:path w="525144" h="86360">
                <a:moveTo>
                  <a:pt x="524951" y="0"/>
                </a:moveTo>
                <a:lnTo>
                  <a:pt x="477928" y="25265"/>
                </a:lnTo>
                <a:lnTo>
                  <a:pt x="431263" y="46047"/>
                </a:lnTo>
                <a:lnTo>
                  <a:pt x="385027" y="62418"/>
                </a:lnTo>
                <a:lnTo>
                  <a:pt x="339292" y="74446"/>
                </a:lnTo>
                <a:lnTo>
                  <a:pt x="294128" y="82202"/>
                </a:lnTo>
                <a:lnTo>
                  <a:pt x="249609" y="85757"/>
                </a:lnTo>
                <a:lnTo>
                  <a:pt x="205804" y="85180"/>
                </a:lnTo>
                <a:lnTo>
                  <a:pt x="162785" y="80542"/>
                </a:lnTo>
                <a:lnTo>
                  <a:pt x="120624" y="71912"/>
                </a:lnTo>
                <a:lnTo>
                  <a:pt x="79392" y="59362"/>
                </a:lnTo>
                <a:lnTo>
                  <a:pt x="39160" y="42960"/>
                </a:lnTo>
                <a:lnTo>
                  <a:pt x="0" y="22778"/>
                </a:lnTo>
              </a:path>
            </a:pathLst>
          </a:custGeom>
          <a:ln w="7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34574" y="1604307"/>
            <a:ext cx="50800" cy="42545"/>
          </a:xfrm>
          <a:custGeom>
            <a:avLst/>
            <a:gdLst/>
            <a:ahLst/>
            <a:cxnLst/>
            <a:rect l="l" t="t" r="r" b="b"/>
            <a:pathLst>
              <a:path w="50800" h="42544">
                <a:moveTo>
                  <a:pt x="28138" y="42191"/>
                </a:moveTo>
                <a:lnTo>
                  <a:pt x="24617" y="14060"/>
                </a:lnTo>
                <a:lnTo>
                  <a:pt x="50636" y="2803"/>
                </a:lnTo>
                <a:lnTo>
                  <a:pt x="0" y="0"/>
                </a:lnTo>
                <a:lnTo>
                  <a:pt x="28138" y="421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473879" y="1695349"/>
            <a:ext cx="1249680" cy="201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23594" algn="l"/>
              </a:tabLst>
            </a:pPr>
            <a:r>
              <a:rPr sz="950" i="1" spc="100" dirty="0">
                <a:latin typeface="Arial Narrow"/>
                <a:cs typeface="Arial Narrow"/>
              </a:rPr>
              <a:t>P</a:t>
            </a:r>
            <a:r>
              <a:rPr sz="950" i="1" spc="-40" dirty="0">
                <a:latin typeface="Arial Narrow"/>
                <a:cs typeface="Arial Narrow"/>
              </a:rPr>
              <a:t> </a:t>
            </a:r>
            <a:r>
              <a:rPr sz="950" spc="5" dirty="0">
                <a:latin typeface="Trebuchet MS"/>
                <a:cs typeface="Trebuchet MS"/>
              </a:rPr>
              <a:t>(</a:t>
            </a:r>
            <a:r>
              <a:rPr sz="950" i="1" spc="5" dirty="0">
                <a:latin typeface="Arial Narrow"/>
                <a:cs typeface="Arial Narrow"/>
              </a:rPr>
              <a:t>b </a:t>
            </a:r>
            <a:r>
              <a:rPr sz="950" i="1" spc="20" dirty="0">
                <a:latin typeface="Arial"/>
                <a:cs typeface="Arial"/>
              </a:rPr>
              <a:t>|</a:t>
            </a:r>
            <a:r>
              <a:rPr sz="950" i="1" spc="5" dirty="0">
                <a:latin typeface="Arial"/>
                <a:cs typeface="Arial"/>
              </a:rPr>
              <a:t> </a:t>
            </a:r>
            <a:r>
              <a:rPr sz="950" i="1" spc="50" dirty="0">
                <a:latin typeface="Arial Narrow"/>
                <a:cs typeface="Arial Narrow"/>
              </a:rPr>
              <a:t>a</a:t>
            </a:r>
            <a:r>
              <a:rPr sz="950" spc="50" dirty="0">
                <a:latin typeface="Trebuchet MS"/>
                <a:cs typeface="Trebuchet MS"/>
              </a:rPr>
              <a:t>)	</a:t>
            </a:r>
            <a:r>
              <a:rPr sz="950" i="1" spc="100" dirty="0">
                <a:latin typeface="Arial Narrow"/>
                <a:cs typeface="Arial Narrow"/>
              </a:rPr>
              <a:t>P</a:t>
            </a:r>
            <a:r>
              <a:rPr sz="950" i="1" spc="-105" dirty="0">
                <a:latin typeface="Arial Narrow"/>
                <a:cs typeface="Arial Narrow"/>
              </a:rPr>
              <a:t> </a:t>
            </a:r>
            <a:r>
              <a:rPr sz="950" spc="50" dirty="0">
                <a:latin typeface="Trebuchet MS"/>
                <a:cs typeface="Trebuchet MS"/>
              </a:rPr>
              <a:t>(</a:t>
            </a:r>
            <a:r>
              <a:rPr sz="950" i="1" spc="50" dirty="0">
                <a:latin typeface="Arial Narrow"/>
                <a:cs typeface="Arial Narrow"/>
              </a:rPr>
              <a:t>a</a:t>
            </a:r>
            <a:r>
              <a:rPr sz="950" i="1" spc="15" dirty="0">
                <a:latin typeface="Arial Narrow"/>
                <a:cs typeface="Arial Narrow"/>
              </a:rPr>
              <a:t> </a:t>
            </a:r>
            <a:r>
              <a:rPr sz="950" i="1" spc="20" dirty="0">
                <a:latin typeface="Arial"/>
                <a:cs typeface="Arial"/>
              </a:rPr>
              <a:t>|</a:t>
            </a:r>
            <a:r>
              <a:rPr sz="950" i="1" spc="-30" dirty="0">
                <a:latin typeface="Arial"/>
                <a:cs typeface="Arial"/>
              </a:rPr>
              <a:t> </a:t>
            </a:r>
            <a:r>
              <a:rPr sz="950" i="1" spc="25" dirty="0">
                <a:latin typeface="Arial Narrow"/>
                <a:cs typeface="Arial Narrow"/>
              </a:rPr>
              <a:t>c</a:t>
            </a:r>
            <a:r>
              <a:rPr sz="950" spc="25" dirty="0">
                <a:latin typeface="Trebuchet MS"/>
                <a:cs typeface="Trebuchet MS"/>
              </a:rPr>
              <a:t>)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666364" y="1236713"/>
            <a:ext cx="97155" cy="160655"/>
          </a:xfrm>
          <a:custGeom>
            <a:avLst/>
            <a:gdLst/>
            <a:ahLst/>
            <a:cxnLst/>
            <a:rect l="l" t="t" r="r" b="b"/>
            <a:pathLst>
              <a:path w="97154" h="160655">
                <a:moveTo>
                  <a:pt x="10299" y="160620"/>
                </a:moveTo>
                <a:lnTo>
                  <a:pt x="1038" y="113022"/>
                </a:lnTo>
                <a:lnTo>
                  <a:pt x="0" y="73937"/>
                </a:lnTo>
                <a:lnTo>
                  <a:pt x="5584" y="43229"/>
                </a:lnTo>
                <a:lnTo>
                  <a:pt x="16190" y="20761"/>
                </a:lnTo>
                <a:lnTo>
                  <a:pt x="30217" y="6397"/>
                </a:lnTo>
                <a:lnTo>
                  <a:pt x="46064" y="0"/>
                </a:lnTo>
                <a:lnTo>
                  <a:pt x="62131" y="1433"/>
                </a:lnTo>
                <a:lnTo>
                  <a:pt x="76818" y="10560"/>
                </a:lnTo>
                <a:lnTo>
                  <a:pt x="88522" y="27244"/>
                </a:lnTo>
                <a:lnTo>
                  <a:pt x="95643" y="51348"/>
                </a:lnTo>
                <a:lnTo>
                  <a:pt x="96582" y="82737"/>
                </a:lnTo>
                <a:lnTo>
                  <a:pt x="89736" y="121273"/>
                </a:lnTo>
              </a:path>
            </a:pathLst>
          </a:custGeom>
          <a:ln w="7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738571" y="1335654"/>
            <a:ext cx="44450" cy="50165"/>
          </a:xfrm>
          <a:custGeom>
            <a:avLst/>
            <a:gdLst/>
            <a:ahLst/>
            <a:cxnLst/>
            <a:rect l="l" t="t" r="r" b="b"/>
            <a:pathLst>
              <a:path w="44450" h="50165">
                <a:moveTo>
                  <a:pt x="43877" y="11756"/>
                </a:moveTo>
                <a:lnTo>
                  <a:pt x="17530" y="22332"/>
                </a:lnTo>
                <a:lnTo>
                  <a:pt x="0" y="0"/>
                </a:lnTo>
                <a:lnTo>
                  <a:pt x="10182" y="49756"/>
                </a:lnTo>
                <a:lnTo>
                  <a:pt x="43877" y="117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619660" y="1076227"/>
            <a:ext cx="182880" cy="164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15" dirty="0">
                <a:latin typeface="Trebuchet MS"/>
                <a:cs typeface="Trebuchet MS"/>
              </a:rPr>
              <a:t>1</a:t>
            </a:r>
            <a:r>
              <a:rPr sz="950" i="1" spc="50" dirty="0">
                <a:latin typeface="Arial Narrow"/>
                <a:cs typeface="Arial Narrow"/>
              </a:rPr>
              <a:t>.</a:t>
            </a:r>
            <a:r>
              <a:rPr sz="950" spc="-15" dirty="0">
                <a:latin typeface="Trebuchet MS"/>
                <a:cs typeface="Trebuchet MS"/>
              </a:rPr>
              <a:t>0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240546" y="2460689"/>
            <a:ext cx="97155" cy="160655"/>
          </a:xfrm>
          <a:custGeom>
            <a:avLst/>
            <a:gdLst/>
            <a:ahLst/>
            <a:cxnLst/>
            <a:rect l="l" t="t" r="r" b="b"/>
            <a:pathLst>
              <a:path w="97155" h="160655">
                <a:moveTo>
                  <a:pt x="86282" y="0"/>
                </a:moveTo>
                <a:lnTo>
                  <a:pt x="95543" y="47598"/>
                </a:lnTo>
                <a:lnTo>
                  <a:pt x="96582" y="86683"/>
                </a:lnTo>
                <a:lnTo>
                  <a:pt x="90998" y="117391"/>
                </a:lnTo>
                <a:lnTo>
                  <a:pt x="80392" y="139859"/>
                </a:lnTo>
                <a:lnTo>
                  <a:pt x="66364" y="154223"/>
                </a:lnTo>
                <a:lnTo>
                  <a:pt x="50517" y="160620"/>
                </a:lnTo>
                <a:lnTo>
                  <a:pt x="34450" y="159187"/>
                </a:lnTo>
                <a:lnTo>
                  <a:pt x="19764" y="150060"/>
                </a:lnTo>
                <a:lnTo>
                  <a:pt x="8060" y="133376"/>
                </a:lnTo>
                <a:lnTo>
                  <a:pt x="938" y="109271"/>
                </a:lnTo>
                <a:lnTo>
                  <a:pt x="0" y="77883"/>
                </a:lnTo>
                <a:lnTo>
                  <a:pt x="6845" y="39347"/>
                </a:lnTo>
              </a:path>
            </a:pathLst>
          </a:custGeom>
          <a:ln w="7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21043" y="2472613"/>
            <a:ext cx="44450" cy="50165"/>
          </a:xfrm>
          <a:custGeom>
            <a:avLst/>
            <a:gdLst/>
            <a:ahLst/>
            <a:cxnLst/>
            <a:rect l="l" t="t" r="r" b="b"/>
            <a:pathLst>
              <a:path w="44450" h="50164">
                <a:moveTo>
                  <a:pt x="0" y="37999"/>
                </a:moveTo>
                <a:lnTo>
                  <a:pt x="26347" y="27423"/>
                </a:lnTo>
                <a:lnTo>
                  <a:pt x="43877" y="49756"/>
                </a:lnTo>
                <a:lnTo>
                  <a:pt x="33695" y="0"/>
                </a:lnTo>
                <a:lnTo>
                  <a:pt x="0" y="3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079016" y="2241932"/>
            <a:ext cx="426720" cy="593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950" dirty="0">
                <a:latin typeface="Trebuchet MS"/>
                <a:cs typeface="Trebuchet MS"/>
              </a:rPr>
              <a:t>0</a:t>
            </a:r>
            <a:r>
              <a:rPr sz="975" i="1" baseline="-12820" dirty="0">
                <a:latin typeface="Arial"/>
                <a:cs typeface="Arial"/>
              </a:rPr>
              <a:t>c</a:t>
            </a:r>
            <a:endParaRPr sz="975" baseline="-1282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85"/>
              </a:spcBef>
            </a:pPr>
            <a:r>
              <a:rPr sz="950" i="1" spc="100" dirty="0">
                <a:latin typeface="Arial Narrow"/>
                <a:cs typeface="Arial Narrow"/>
              </a:rPr>
              <a:t>P</a:t>
            </a:r>
            <a:r>
              <a:rPr sz="950" i="1" spc="-160" dirty="0">
                <a:latin typeface="Arial Narrow"/>
                <a:cs typeface="Arial Narrow"/>
              </a:rPr>
              <a:t> </a:t>
            </a:r>
            <a:r>
              <a:rPr sz="950" spc="25" dirty="0">
                <a:latin typeface="Trebuchet MS"/>
                <a:cs typeface="Trebuchet MS"/>
              </a:rPr>
              <a:t>(</a:t>
            </a:r>
            <a:r>
              <a:rPr sz="950" i="1" spc="25" dirty="0">
                <a:latin typeface="Arial Narrow"/>
                <a:cs typeface="Arial Narrow"/>
              </a:rPr>
              <a:t>c </a:t>
            </a:r>
            <a:r>
              <a:rPr sz="950" i="1" spc="20" dirty="0">
                <a:latin typeface="Arial"/>
                <a:cs typeface="Arial"/>
              </a:rPr>
              <a:t>| </a:t>
            </a:r>
            <a:r>
              <a:rPr sz="950" i="1" spc="25" dirty="0">
                <a:latin typeface="Arial Narrow"/>
                <a:cs typeface="Arial Narrow"/>
              </a:rPr>
              <a:t>c</a:t>
            </a:r>
            <a:r>
              <a:rPr sz="950" spc="25" dirty="0">
                <a:latin typeface="Trebuchet MS"/>
                <a:cs typeface="Trebuchet MS"/>
              </a:rPr>
              <a:t>)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315397" y="1696518"/>
            <a:ext cx="28575" cy="505459"/>
          </a:xfrm>
          <a:custGeom>
            <a:avLst/>
            <a:gdLst/>
            <a:ahLst/>
            <a:cxnLst/>
            <a:rect l="l" t="t" r="r" b="b"/>
            <a:pathLst>
              <a:path w="28575" h="505460">
                <a:moveTo>
                  <a:pt x="0" y="505068"/>
                </a:moveTo>
                <a:lnTo>
                  <a:pt x="9974" y="444621"/>
                </a:lnTo>
                <a:lnTo>
                  <a:pt x="17775" y="388396"/>
                </a:lnTo>
                <a:lnTo>
                  <a:pt x="23447" y="335638"/>
                </a:lnTo>
                <a:lnTo>
                  <a:pt x="27031" y="285592"/>
                </a:lnTo>
                <a:lnTo>
                  <a:pt x="28569" y="237503"/>
                </a:lnTo>
                <a:lnTo>
                  <a:pt x="28105" y="190617"/>
                </a:lnTo>
                <a:lnTo>
                  <a:pt x="25680" y="144178"/>
                </a:lnTo>
                <a:lnTo>
                  <a:pt x="21337" y="97432"/>
                </a:lnTo>
                <a:lnTo>
                  <a:pt x="15118" y="49624"/>
                </a:lnTo>
                <a:lnTo>
                  <a:pt x="7066" y="0"/>
                </a:lnTo>
              </a:path>
            </a:pathLst>
          </a:custGeom>
          <a:ln w="7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03071" y="1668583"/>
            <a:ext cx="45085" cy="48895"/>
          </a:xfrm>
          <a:custGeom>
            <a:avLst/>
            <a:gdLst/>
            <a:ahLst/>
            <a:cxnLst/>
            <a:rect l="l" t="t" r="r" b="b"/>
            <a:pathLst>
              <a:path w="45084" h="48894">
                <a:moveTo>
                  <a:pt x="0" y="48636"/>
                </a:moveTo>
                <a:lnTo>
                  <a:pt x="19392" y="27934"/>
                </a:lnTo>
                <a:lnTo>
                  <a:pt x="44695" y="40755"/>
                </a:lnTo>
                <a:lnTo>
                  <a:pt x="14467" y="0"/>
                </a:lnTo>
                <a:lnTo>
                  <a:pt x="0" y="48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375135" y="1839155"/>
            <a:ext cx="426720" cy="201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i="1" spc="100" dirty="0">
                <a:latin typeface="Arial Narrow"/>
                <a:cs typeface="Arial Narrow"/>
              </a:rPr>
              <a:t>P</a:t>
            </a:r>
            <a:r>
              <a:rPr sz="950" i="1" spc="-145" dirty="0">
                <a:latin typeface="Arial Narrow"/>
                <a:cs typeface="Arial Narrow"/>
              </a:rPr>
              <a:t> </a:t>
            </a:r>
            <a:r>
              <a:rPr sz="950" spc="5" dirty="0">
                <a:latin typeface="Trebuchet MS"/>
                <a:cs typeface="Trebuchet MS"/>
              </a:rPr>
              <a:t>(</a:t>
            </a:r>
            <a:r>
              <a:rPr sz="950" i="1" spc="5" dirty="0">
                <a:latin typeface="Arial Narrow"/>
                <a:cs typeface="Arial Narrow"/>
              </a:rPr>
              <a:t>b </a:t>
            </a:r>
            <a:r>
              <a:rPr sz="950" i="1" spc="20" dirty="0">
                <a:latin typeface="Arial"/>
                <a:cs typeface="Arial"/>
              </a:rPr>
              <a:t>| </a:t>
            </a:r>
            <a:r>
              <a:rPr sz="950" i="1" spc="25" dirty="0">
                <a:latin typeface="Arial Narrow"/>
                <a:cs typeface="Arial Narrow"/>
              </a:rPr>
              <a:t>c</a:t>
            </a:r>
            <a:r>
              <a:rPr sz="950" spc="25" dirty="0">
                <a:latin typeface="Trebuchet MS"/>
                <a:cs typeface="Trebuchet MS"/>
              </a:rPr>
              <a:t>)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429167" y="1694080"/>
            <a:ext cx="624840" cy="601980"/>
          </a:xfrm>
          <a:custGeom>
            <a:avLst/>
            <a:gdLst/>
            <a:ahLst/>
            <a:cxnLst/>
            <a:rect l="l" t="t" r="r" b="b"/>
            <a:pathLst>
              <a:path w="624839" h="601980">
                <a:moveTo>
                  <a:pt x="0" y="601404"/>
                </a:moveTo>
                <a:lnTo>
                  <a:pt x="52644" y="585792"/>
                </a:lnTo>
                <a:lnTo>
                  <a:pt x="103037" y="568309"/>
                </a:lnTo>
                <a:lnTo>
                  <a:pt x="151189" y="548971"/>
                </a:lnTo>
                <a:lnTo>
                  <a:pt x="197109" y="527792"/>
                </a:lnTo>
                <a:lnTo>
                  <a:pt x="240807" y="504790"/>
                </a:lnTo>
                <a:lnTo>
                  <a:pt x="282292" y="479979"/>
                </a:lnTo>
                <a:lnTo>
                  <a:pt x="321574" y="453375"/>
                </a:lnTo>
                <a:lnTo>
                  <a:pt x="358662" y="424994"/>
                </a:lnTo>
                <a:lnTo>
                  <a:pt x="393566" y="394852"/>
                </a:lnTo>
                <a:lnTo>
                  <a:pt x="426296" y="362964"/>
                </a:lnTo>
                <a:lnTo>
                  <a:pt x="456860" y="329346"/>
                </a:lnTo>
                <a:lnTo>
                  <a:pt x="485270" y="294013"/>
                </a:lnTo>
                <a:lnTo>
                  <a:pt x="511533" y="256982"/>
                </a:lnTo>
                <a:lnTo>
                  <a:pt x="535659" y="218268"/>
                </a:lnTo>
                <a:lnTo>
                  <a:pt x="557659" y="177886"/>
                </a:lnTo>
                <a:lnTo>
                  <a:pt x="577542" y="135853"/>
                </a:lnTo>
                <a:lnTo>
                  <a:pt x="595316" y="92183"/>
                </a:lnTo>
                <a:lnTo>
                  <a:pt x="610993" y="46894"/>
                </a:lnTo>
                <a:lnTo>
                  <a:pt x="624581" y="0"/>
                </a:lnTo>
              </a:path>
            </a:pathLst>
          </a:custGeom>
          <a:ln w="7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027481" y="1666656"/>
            <a:ext cx="44450" cy="50165"/>
          </a:xfrm>
          <a:custGeom>
            <a:avLst/>
            <a:gdLst/>
            <a:ahLst/>
            <a:cxnLst/>
            <a:rect l="l" t="t" r="r" b="b"/>
            <a:pathLst>
              <a:path w="44450" h="50164">
                <a:moveTo>
                  <a:pt x="0" y="38106"/>
                </a:moveTo>
                <a:lnTo>
                  <a:pt x="26267" y="27423"/>
                </a:lnTo>
                <a:lnTo>
                  <a:pt x="43877" y="49649"/>
                </a:lnTo>
                <a:lnTo>
                  <a:pt x="33482" y="0"/>
                </a:lnTo>
                <a:lnTo>
                  <a:pt x="0" y="381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872711" y="1978434"/>
            <a:ext cx="438784" cy="201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i="1" spc="100" dirty="0">
                <a:latin typeface="Arial Narrow"/>
                <a:cs typeface="Arial Narrow"/>
              </a:rPr>
              <a:t>P</a:t>
            </a:r>
            <a:r>
              <a:rPr sz="950" i="1" spc="-105" dirty="0">
                <a:latin typeface="Arial Narrow"/>
                <a:cs typeface="Arial Narrow"/>
              </a:rPr>
              <a:t> </a:t>
            </a:r>
            <a:r>
              <a:rPr sz="950" spc="50" dirty="0">
                <a:latin typeface="Trebuchet MS"/>
                <a:cs typeface="Trebuchet MS"/>
              </a:rPr>
              <a:t>(</a:t>
            </a:r>
            <a:r>
              <a:rPr sz="950" i="1" spc="50" dirty="0">
                <a:latin typeface="Arial Narrow"/>
                <a:cs typeface="Arial Narrow"/>
              </a:rPr>
              <a:t>a</a:t>
            </a:r>
            <a:r>
              <a:rPr sz="950" i="1" spc="15" dirty="0">
                <a:latin typeface="Arial Narrow"/>
                <a:cs typeface="Arial Narrow"/>
              </a:rPr>
              <a:t> </a:t>
            </a:r>
            <a:r>
              <a:rPr sz="950" i="1" spc="20" dirty="0">
                <a:latin typeface="Arial"/>
                <a:cs typeface="Arial"/>
              </a:rPr>
              <a:t>|</a:t>
            </a:r>
            <a:r>
              <a:rPr sz="950" i="1" spc="-30" dirty="0">
                <a:latin typeface="Arial"/>
                <a:cs typeface="Arial"/>
              </a:rPr>
              <a:t> </a:t>
            </a:r>
            <a:r>
              <a:rPr sz="950" i="1" spc="25" dirty="0">
                <a:latin typeface="Arial Narrow"/>
                <a:cs typeface="Arial Narrow"/>
              </a:rPr>
              <a:t>c</a:t>
            </a:r>
            <a:r>
              <a:rPr sz="950" spc="25" dirty="0">
                <a:latin typeface="Trebuchet MS"/>
                <a:cs typeface="Trebuchet MS"/>
              </a:rPr>
              <a:t>)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3AF0155B-4514-329B-33F1-B9771671484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60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Waiting-Time </a:t>
            </a:r>
            <a:r>
              <a:rPr spc="-60" dirty="0"/>
              <a:t>and</a:t>
            </a:r>
            <a:r>
              <a:rPr spc="40" dirty="0"/>
              <a:t> </a:t>
            </a:r>
            <a:r>
              <a:rPr spc="-50" dirty="0"/>
              <a:t>Forecasts</a:t>
            </a:r>
          </a:p>
        </p:txBody>
      </p:sp>
      <p:sp>
        <p:nvSpPr>
          <p:cNvPr id="3" name="object 3"/>
          <p:cNvSpPr/>
          <p:nvPr/>
        </p:nvSpPr>
        <p:spPr>
          <a:xfrm>
            <a:off x="1762370" y="1156918"/>
            <a:ext cx="125730" cy="132715"/>
          </a:xfrm>
          <a:custGeom>
            <a:avLst/>
            <a:gdLst/>
            <a:ahLst/>
            <a:cxnLst/>
            <a:rect l="l" t="t" r="r" b="b"/>
            <a:pathLst>
              <a:path w="125730" h="132715">
                <a:moveTo>
                  <a:pt x="62670" y="0"/>
                </a:moveTo>
                <a:lnTo>
                  <a:pt x="38276" y="5200"/>
                </a:lnTo>
                <a:lnTo>
                  <a:pt x="18355" y="19382"/>
                </a:lnTo>
                <a:lnTo>
                  <a:pt x="4924" y="40417"/>
                </a:lnTo>
                <a:lnTo>
                  <a:pt x="0" y="66176"/>
                </a:lnTo>
                <a:lnTo>
                  <a:pt x="4924" y="91935"/>
                </a:lnTo>
                <a:lnTo>
                  <a:pt x="18355" y="112969"/>
                </a:lnTo>
                <a:lnTo>
                  <a:pt x="38276" y="127152"/>
                </a:lnTo>
                <a:lnTo>
                  <a:pt x="62670" y="132352"/>
                </a:lnTo>
                <a:lnTo>
                  <a:pt x="87065" y="127152"/>
                </a:lnTo>
                <a:lnTo>
                  <a:pt x="106985" y="112969"/>
                </a:lnTo>
                <a:lnTo>
                  <a:pt x="120416" y="91935"/>
                </a:lnTo>
                <a:lnTo>
                  <a:pt x="125341" y="66176"/>
                </a:lnTo>
                <a:lnTo>
                  <a:pt x="120416" y="40417"/>
                </a:lnTo>
                <a:lnTo>
                  <a:pt x="106985" y="19382"/>
                </a:lnTo>
                <a:lnTo>
                  <a:pt x="87065" y="5200"/>
                </a:lnTo>
                <a:lnTo>
                  <a:pt x="6267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62370" y="1156918"/>
            <a:ext cx="125730" cy="132715"/>
          </a:xfrm>
          <a:custGeom>
            <a:avLst/>
            <a:gdLst/>
            <a:ahLst/>
            <a:cxnLst/>
            <a:rect l="l" t="t" r="r" b="b"/>
            <a:pathLst>
              <a:path w="125730" h="132715">
                <a:moveTo>
                  <a:pt x="125341" y="66176"/>
                </a:moveTo>
                <a:lnTo>
                  <a:pt x="120416" y="40417"/>
                </a:lnTo>
                <a:lnTo>
                  <a:pt x="106985" y="19382"/>
                </a:lnTo>
                <a:lnTo>
                  <a:pt x="87065" y="5200"/>
                </a:lnTo>
                <a:lnTo>
                  <a:pt x="62670" y="0"/>
                </a:lnTo>
                <a:lnTo>
                  <a:pt x="38276" y="5200"/>
                </a:lnTo>
                <a:lnTo>
                  <a:pt x="18355" y="19382"/>
                </a:lnTo>
                <a:lnTo>
                  <a:pt x="4924" y="40417"/>
                </a:lnTo>
                <a:lnTo>
                  <a:pt x="0" y="66176"/>
                </a:lnTo>
                <a:lnTo>
                  <a:pt x="4924" y="91935"/>
                </a:lnTo>
                <a:lnTo>
                  <a:pt x="18355" y="112969"/>
                </a:lnTo>
                <a:lnTo>
                  <a:pt x="38276" y="127152"/>
                </a:lnTo>
                <a:lnTo>
                  <a:pt x="62670" y="132352"/>
                </a:lnTo>
                <a:lnTo>
                  <a:pt x="87065" y="127152"/>
                </a:lnTo>
                <a:lnTo>
                  <a:pt x="106985" y="112969"/>
                </a:lnTo>
                <a:lnTo>
                  <a:pt x="120416" y="91935"/>
                </a:lnTo>
                <a:lnTo>
                  <a:pt x="125341" y="66176"/>
                </a:lnTo>
                <a:close/>
              </a:path>
            </a:pathLst>
          </a:custGeom>
          <a:ln w="57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67310" y="1223094"/>
            <a:ext cx="69215" cy="0"/>
          </a:xfrm>
          <a:custGeom>
            <a:avLst/>
            <a:gdLst/>
            <a:ahLst/>
            <a:cxnLst/>
            <a:rect l="l" t="t" r="r" b="b"/>
            <a:pathLst>
              <a:path w="69214">
                <a:moveTo>
                  <a:pt x="0" y="0"/>
                </a:moveTo>
                <a:lnTo>
                  <a:pt x="68647" y="0"/>
                </a:lnTo>
              </a:path>
            </a:pathLst>
          </a:custGeom>
          <a:ln w="4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6107" y="120996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0" y="0"/>
                </a:moveTo>
                <a:lnTo>
                  <a:pt x="9850" y="13134"/>
                </a:lnTo>
                <a:lnTo>
                  <a:pt x="0" y="26268"/>
                </a:lnTo>
                <a:lnTo>
                  <a:pt x="26268" y="131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67031" y="1156918"/>
            <a:ext cx="125730" cy="132715"/>
          </a:xfrm>
          <a:custGeom>
            <a:avLst/>
            <a:gdLst/>
            <a:ahLst/>
            <a:cxnLst/>
            <a:rect l="l" t="t" r="r" b="b"/>
            <a:pathLst>
              <a:path w="125730" h="132715">
                <a:moveTo>
                  <a:pt x="62670" y="0"/>
                </a:moveTo>
                <a:lnTo>
                  <a:pt x="38276" y="5200"/>
                </a:lnTo>
                <a:lnTo>
                  <a:pt x="18355" y="19382"/>
                </a:lnTo>
                <a:lnTo>
                  <a:pt x="4924" y="40417"/>
                </a:lnTo>
                <a:lnTo>
                  <a:pt x="0" y="66176"/>
                </a:lnTo>
                <a:lnTo>
                  <a:pt x="4924" y="91935"/>
                </a:lnTo>
                <a:lnTo>
                  <a:pt x="18355" y="112969"/>
                </a:lnTo>
                <a:lnTo>
                  <a:pt x="38276" y="127152"/>
                </a:lnTo>
                <a:lnTo>
                  <a:pt x="62670" y="132352"/>
                </a:lnTo>
                <a:lnTo>
                  <a:pt x="87065" y="127152"/>
                </a:lnTo>
                <a:lnTo>
                  <a:pt x="106986" y="112969"/>
                </a:lnTo>
                <a:lnTo>
                  <a:pt x="120416" y="91935"/>
                </a:lnTo>
                <a:lnTo>
                  <a:pt x="125341" y="66176"/>
                </a:lnTo>
                <a:lnTo>
                  <a:pt x="120416" y="40417"/>
                </a:lnTo>
                <a:lnTo>
                  <a:pt x="106986" y="19382"/>
                </a:lnTo>
                <a:lnTo>
                  <a:pt x="87065" y="5200"/>
                </a:lnTo>
                <a:lnTo>
                  <a:pt x="6267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7031" y="1156918"/>
            <a:ext cx="125730" cy="132715"/>
          </a:xfrm>
          <a:custGeom>
            <a:avLst/>
            <a:gdLst/>
            <a:ahLst/>
            <a:cxnLst/>
            <a:rect l="l" t="t" r="r" b="b"/>
            <a:pathLst>
              <a:path w="125730" h="132715">
                <a:moveTo>
                  <a:pt x="125341" y="66176"/>
                </a:moveTo>
                <a:lnTo>
                  <a:pt x="120416" y="40417"/>
                </a:lnTo>
                <a:lnTo>
                  <a:pt x="106986" y="19382"/>
                </a:lnTo>
                <a:lnTo>
                  <a:pt x="87065" y="5200"/>
                </a:lnTo>
                <a:lnTo>
                  <a:pt x="62670" y="0"/>
                </a:lnTo>
                <a:lnTo>
                  <a:pt x="38276" y="5200"/>
                </a:lnTo>
                <a:lnTo>
                  <a:pt x="18355" y="19382"/>
                </a:lnTo>
                <a:lnTo>
                  <a:pt x="4924" y="40417"/>
                </a:lnTo>
                <a:lnTo>
                  <a:pt x="0" y="66176"/>
                </a:lnTo>
                <a:lnTo>
                  <a:pt x="4924" y="91935"/>
                </a:lnTo>
                <a:lnTo>
                  <a:pt x="18355" y="112969"/>
                </a:lnTo>
                <a:lnTo>
                  <a:pt x="38276" y="127152"/>
                </a:lnTo>
                <a:lnTo>
                  <a:pt x="62670" y="132352"/>
                </a:lnTo>
                <a:lnTo>
                  <a:pt x="87065" y="127152"/>
                </a:lnTo>
                <a:lnTo>
                  <a:pt x="106986" y="112969"/>
                </a:lnTo>
                <a:lnTo>
                  <a:pt x="120416" y="91935"/>
                </a:lnTo>
                <a:lnTo>
                  <a:pt x="125341" y="66176"/>
                </a:lnTo>
                <a:close/>
              </a:path>
            </a:pathLst>
          </a:custGeom>
          <a:ln w="57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71692" y="1156918"/>
            <a:ext cx="125730" cy="132715"/>
          </a:xfrm>
          <a:custGeom>
            <a:avLst/>
            <a:gdLst/>
            <a:ahLst/>
            <a:cxnLst/>
            <a:rect l="l" t="t" r="r" b="b"/>
            <a:pathLst>
              <a:path w="125730" h="132715">
                <a:moveTo>
                  <a:pt x="62670" y="0"/>
                </a:moveTo>
                <a:lnTo>
                  <a:pt x="38276" y="5200"/>
                </a:lnTo>
                <a:lnTo>
                  <a:pt x="18355" y="19382"/>
                </a:lnTo>
                <a:lnTo>
                  <a:pt x="4924" y="40417"/>
                </a:lnTo>
                <a:lnTo>
                  <a:pt x="0" y="66176"/>
                </a:lnTo>
                <a:lnTo>
                  <a:pt x="4924" y="91935"/>
                </a:lnTo>
                <a:lnTo>
                  <a:pt x="18355" y="112969"/>
                </a:lnTo>
                <a:lnTo>
                  <a:pt x="38276" y="127152"/>
                </a:lnTo>
                <a:lnTo>
                  <a:pt x="62670" y="132352"/>
                </a:lnTo>
                <a:lnTo>
                  <a:pt x="87065" y="127152"/>
                </a:lnTo>
                <a:lnTo>
                  <a:pt x="106986" y="112969"/>
                </a:lnTo>
                <a:lnTo>
                  <a:pt x="120416" y="91935"/>
                </a:lnTo>
                <a:lnTo>
                  <a:pt x="125341" y="66176"/>
                </a:lnTo>
                <a:lnTo>
                  <a:pt x="120416" y="40417"/>
                </a:lnTo>
                <a:lnTo>
                  <a:pt x="106986" y="19382"/>
                </a:lnTo>
                <a:lnTo>
                  <a:pt x="87065" y="5200"/>
                </a:lnTo>
                <a:lnTo>
                  <a:pt x="6267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71692" y="1156918"/>
            <a:ext cx="125730" cy="132715"/>
          </a:xfrm>
          <a:custGeom>
            <a:avLst/>
            <a:gdLst/>
            <a:ahLst/>
            <a:cxnLst/>
            <a:rect l="l" t="t" r="r" b="b"/>
            <a:pathLst>
              <a:path w="125730" h="132715">
                <a:moveTo>
                  <a:pt x="125341" y="66176"/>
                </a:moveTo>
                <a:lnTo>
                  <a:pt x="120416" y="40417"/>
                </a:lnTo>
                <a:lnTo>
                  <a:pt x="106986" y="19382"/>
                </a:lnTo>
                <a:lnTo>
                  <a:pt x="87065" y="5200"/>
                </a:lnTo>
                <a:lnTo>
                  <a:pt x="62670" y="0"/>
                </a:lnTo>
                <a:lnTo>
                  <a:pt x="38276" y="5200"/>
                </a:lnTo>
                <a:lnTo>
                  <a:pt x="18355" y="19382"/>
                </a:lnTo>
                <a:lnTo>
                  <a:pt x="4924" y="40417"/>
                </a:lnTo>
                <a:lnTo>
                  <a:pt x="0" y="66176"/>
                </a:lnTo>
                <a:lnTo>
                  <a:pt x="4924" y="91935"/>
                </a:lnTo>
                <a:lnTo>
                  <a:pt x="18355" y="112969"/>
                </a:lnTo>
                <a:lnTo>
                  <a:pt x="38276" y="127152"/>
                </a:lnTo>
                <a:lnTo>
                  <a:pt x="62670" y="132352"/>
                </a:lnTo>
                <a:lnTo>
                  <a:pt x="87065" y="127152"/>
                </a:lnTo>
                <a:lnTo>
                  <a:pt x="106986" y="112969"/>
                </a:lnTo>
                <a:lnTo>
                  <a:pt x="120416" y="91935"/>
                </a:lnTo>
                <a:lnTo>
                  <a:pt x="125341" y="66176"/>
                </a:lnTo>
                <a:close/>
              </a:path>
            </a:pathLst>
          </a:custGeom>
          <a:ln w="57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76353" y="1156918"/>
            <a:ext cx="125730" cy="132715"/>
          </a:xfrm>
          <a:custGeom>
            <a:avLst/>
            <a:gdLst/>
            <a:ahLst/>
            <a:cxnLst/>
            <a:rect l="l" t="t" r="r" b="b"/>
            <a:pathLst>
              <a:path w="125730" h="132715">
                <a:moveTo>
                  <a:pt x="62670" y="0"/>
                </a:moveTo>
                <a:lnTo>
                  <a:pt x="38276" y="5200"/>
                </a:lnTo>
                <a:lnTo>
                  <a:pt x="18355" y="19382"/>
                </a:lnTo>
                <a:lnTo>
                  <a:pt x="4924" y="40417"/>
                </a:lnTo>
                <a:lnTo>
                  <a:pt x="0" y="66176"/>
                </a:lnTo>
                <a:lnTo>
                  <a:pt x="4924" y="91935"/>
                </a:lnTo>
                <a:lnTo>
                  <a:pt x="18355" y="112969"/>
                </a:lnTo>
                <a:lnTo>
                  <a:pt x="38276" y="127152"/>
                </a:lnTo>
                <a:lnTo>
                  <a:pt x="62670" y="132352"/>
                </a:lnTo>
                <a:lnTo>
                  <a:pt x="87065" y="127152"/>
                </a:lnTo>
                <a:lnTo>
                  <a:pt x="106985" y="112969"/>
                </a:lnTo>
                <a:lnTo>
                  <a:pt x="120416" y="91935"/>
                </a:lnTo>
                <a:lnTo>
                  <a:pt x="125341" y="66176"/>
                </a:lnTo>
                <a:lnTo>
                  <a:pt x="120416" y="40417"/>
                </a:lnTo>
                <a:lnTo>
                  <a:pt x="106985" y="19382"/>
                </a:lnTo>
                <a:lnTo>
                  <a:pt x="87065" y="5200"/>
                </a:lnTo>
                <a:lnTo>
                  <a:pt x="62670" y="0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76353" y="1156918"/>
            <a:ext cx="125730" cy="132715"/>
          </a:xfrm>
          <a:custGeom>
            <a:avLst/>
            <a:gdLst/>
            <a:ahLst/>
            <a:cxnLst/>
            <a:rect l="l" t="t" r="r" b="b"/>
            <a:pathLst>
              <a:path w="125730" h="132715">
                <a:moveTo>
                  <a:pt x="125341" y="66176"/>
                </a:moveTo>
                <a:lnTo>
                  <a:pt x="120416" y="40417"/>
                </a:lnTo>
                <a:lnTo>
                  <a:pt x="106985" y="19382"/>
                </a:lnTo>
                <a:lnTo>
                  <a:pt x="87065" y="5200"/>
                </a:lnTo>
                <a:lnTo>
                  <a:pt x="62670" y="0"/>
                </a:lnTo>
                <a:lnTo>
                  <a:pt x="38276" y="5200"/>
                </a:lnTo>
                <a:lnTo>
                  <a:pt x="18355" y="19382"/>
                </a:lnTo>
                <a:lnTo>
                  <a:pt x="4924" y="40417"/>
                </a:lnTo>
                <a:lnTo>
                  <a:pt x="0" y="66176"/>
                </a:lnTo>
                <a:lnTo>
                  <a:pt x="4924" y="91935"/>
                </a:lnTo>
                <a:lnTo>
                  <a:pt x="18355" y="112969"/>
                </a:lnTo>
                <a:lnTo>
                  <a:pt x="38276" y="127152"/>
                </a:lnTo>
                <a:lnTo>
                  <a:pt x="62670" y="132352"/>
                </a:lnTo>
                <a:lnTo>
                  <a:pt x="87065" y="127152"/>
                </a:lnTo>
                <a:lnTo>
                  <a:pt x="106985" y="112969"/>
                </a:lnTo>
                <a:lnTo>
                  <a:pt x="120416" y="91935"/>
                </a:lnTo>
                <a:lnTo>
                  <a:pt x="125341" y="66176"/>
                </a:lnTo>
                <a:close/>
              </a:path>
            </a:pathLst>
          </a:custGeom>
          <a:ln w="57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81014" y="1156918"/>
            <a:ext cx="125730" cy="132715"/>
          </a:xfrm>
          <a:custGeom>
            <a:avLst/>
            <a:gdLst/>
            <a:ahLst/>
            <a:cxnLst/>
            <a:rect l="l" t="t" r="r" b="b"/>
            <a:pathLst>
              <a:path w="125730" h="132715">
                <a:moveTo>
                  <a:pt x="62670" y="0"/>
                </a:moveTo>
                <a:lnTo>
                  <a:pt x="38276" y="5200"/>
                </a:lnTo>
                <a:lnTo>
                  <a:pt x="18355" y="19382"/>
                </a:lnTo>
                <a:lnTo>
                  <a:pt x="4924" y="40417"/>
                </a:lnTo>
                <a:lnTo>
                  <a:pt x="0" y="66176"/>
                </a:lnTo>
                <a:lnTo>
                  <a:pt x="4924" y="91935"/>
                </a:lnTo>
                <a:lnTo>
                  <a:pt x="18355" y="112969"/>
                </a:lnTo>
                <a:lnTo>
                  <a:pt x="38276" y="127152"/>
                </a:lnTo>
                <a:lnTo>
                  <a:pt x="62670" y="132352"/>
                </a:lnTo>
                <a:lnTo>
                  <a:pt x="87065" y="127152"/>
                </a:lnTo>
                <a:lnTo>
                  <a:pt x="106986" y="112969"/>
                </a:lnTo>
                <a:lnTo>
                  <a:pt x="120416" y="91935"/>
                </a:lnTo>
                <a:lnTo>
                  <a:pt x="125341" y="66176"/>
                </a:lnTo>
                <a:lnTo>
                  <a:pt x="120416" y="40417"/>
                </a:lnTo>
                <a:lnTo>
                  <a:pt x="106986" y="19382"/>
                </a:lnTo>
                <a:lnTo>
                  <a:pt x="87065" y="5200"/>
                </a:lnTo>
                <a:lnTo>
                  <a:pt x="6267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81014" y="1156918"/>
            <a:ext cx="125730" cy="132715"/>
          </a:xfrm>
          <a:custGeom>
            <a:avLst/>
            <a:gdLst/>
            <a:ahLst/>
            <a:cxnLst/>
            <a:rect l="l" t="t" r="r" b="b"/>
            <a:pathLst>
              <a:path w="125730" h="132715">
                <a:moveTo>
                  <a:pt x="125341" y="66176"/>
                </a:moveTo>
                <a:lnTo>
                  <a:pt x="120416" y="40417"/>
                </a:lnTo>
                <a:lnTo>
                  <a:pt x="106986" y="19382"/>
                </a:lnTo>
                <a:lnTo>
                  <a:pt x="87065" y="5200"/>
                </a:lnTo>
                <a:lnTo>
                  <a:pt x="62670" y="0"/>
                </a:lnTo>
                <a:lnTo>
                  <a:pt x="38276" y="5200"/>
                </a:lnTo>
                <a:lnTo>
                  <a:pt x="18355" y="19382"/>
                </a:lnTo>
                <a:lnTo>
                  <a:pt x="4924" y="40417"/>
                </a:lnTo>
                <a:lnTo>
                  <a:pt x="0" y="66176"/>
                </a:lnTo>
                <a:lnTo>
                  <a:pt x="4924" y="91935"/>
                </a:lnTo>
                <a:lnTo>
                  <a:pt x="18355" y="112969"/>
                </a:lnTo>
                <a:lnTo>
                  <a:pt x="38276" y="127152"/>
                </a:lnTo>
                <a:lnTo>
                  <a:pt x="62670" y="132352"/>
                </a:lnTo>
                <a:lnTo>
                  <a:pt x="87065" y="127152"/>
                </a:lnTo>
                <a:lnTo>
                  <a:pt x="106986" y="112969"/>
                </a:lnTo>
                <a:lnTo>
                  <a:pt x="120416" y="91935"/>
                </a:lnTo>
                <a:lnTo>
                  <a:pt x="125341" y="66176"/>
                </a:lnTo>
                <a:close/>
              </a:path>
            </a:pathLst>
          </a:custGeom>
          <a:ln w="157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90567" y="1223094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4">
                <a:moveTo>
                  <a:pt x="0" y="0"/>
                </a:moveTo>
                <a:lnTo>
                  <a:pt x="150052" y="0"/>
                </a:lnTo>
              </a:path>
            </a:pathLst>
          </a:custGeom>
          <a:ln w="4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30768" y="120996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0" y="0"/>
                </a:moveTo>
                <a:lnTo>
                  <a:pt x="9850" y="13134"/>
                </a:lnTo>
                <a:lnTo>
                  <a:pt x="0" y="26268"/>
                </a:lnTo>
                <a:lnTo>
                  <a:pt x="26268" y="131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95228" y="1223094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4">
                <a:moveTo>
                  <a:pt x="0" y="0"/>
                </a:moveTo>
                <a:lnTo>
                  <a:pt x="150052" y="0"/>
                </a:lnTo>
              </a:path>
            </a:pathLst>
          </a:custGeom>
          <a:ln w="4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35429" y="120996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0" y="0"/>
                </a:moveTo>
                <a:lnTo>
                  <a:pt x="9850" y="13134"/>
                </a:lnTo>
                <a:lnTo>
                  <a:pt x="0" y="26268"/>
                </a:lnTo>
                <a:lnTo>
                  <a:pt x="26268" y="131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99889" y="1223094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4">
                <a:moveTo>
                  <a:pt x="0" y="0"/>
                </a:moveTo>
                <a:lnTo>
                  <a:pt x="150052" y="0"/>
                </a:lnTo>
              </a:path>
            </a:pathLst>
          </a:custGeom>
          <a:ln w="4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40090" y="120996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0" y="0"/>
                </a:moveTo>
                <a:lnTo>
                  <a:pt x="9850" y="13134"/>
                </a:lnTo>
                <a:lnTo>
                  <a:pt x="0" y="26268"/>
                </a:lnTo>
                <a:lnTo>
                  <a:pt x="26268" y="131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04550" y="1223094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5">
                <a:moveTo>
                  <a:pt x="0" y="0"/>
                </a:moveTo>
                <a:lnTo>
                  <a:pt x="147910" y="0"/>
                </a:lnTo>
              </a:path>
            </a:pathLst>
          </a:custGeom>
          <a:ln w="4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42610" y="120996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0" y="0"/>
                </a:moveTo>
                <a:lnTo>
                  <a:pt x="9850" y="13134"/>
                </a:lnTo>
                <a:lnTo>
                  <a:pt x="0" y="26268"/>
                </a:lnTo>
                <a:lnTo>
                  <a:pt x="26268" y="131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75695" y="1101219"/>
            <a:ext cx="224790" cy="62865"/>
          </a:xfrm>
          <a:custGeom>
            <a:avLst/>
            <a:gdLst/>
            <a:ahLst/>
            <a:cxnLst/>
            <a:rect l="l" t="t" r="r" b="b"/>
            <a:pathLst>
              <a:path w="224789" h="62865">
                <a:moveTo>
                  <a:pt x="224491" y="62681"/>
                </a:moveTo>
                <a:lnTo>
                  <a:pt x="190881" y="26942"/>
                </a:lnTo>
                <a:lnTo>
                  <a:pt x="145319" y="6294"/>
                </a:lnTo>
                <a:lnTo>
                  <a:pt x="95303" y="0"/>
                </a:lnTo>
                <a:lnTo>
                  <a:pt x="70968" y="2004"/>
                </a:lnTo>
                <a:lnTo>
                  <a:pt x="48334" y="7320"/>
                </a:lnTo>
                <a:lnTo>
                  <a:pt x="28335" y="15856"/>
                </a:lnTo>
                <a:lnTo>
                  <a:pt x="11912" y="27518"/>
                </a:lnTo>
                <a:lnTo>
                  <a:pt x="0" y="42216"/>
                </a:lnTo>
              </a:path>
            </a:pathLst>
          </a:custGeom>
          <a:ln w="4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67459" y="1128289"/>
            <a:ext cx="24765" cy="29845"/>
          </a:xfrm>
          <a:custGeom>
            <a:avLst/>
            <a:gdLst/>
            <a:ahLst/>
            <a:cxnLst/>
            <a:rect l="l" t="t" r="r" b="b"/>
            <a:pathLst>
              <a:path w="24764" h="29844">
                <a:moveTo>
                  <a:pt x="24587" y="13176"/>
                </a:moveTo>
                <a:lnTo>
                  <a:pt x="8235" y="15146"/>
                </a:lnTo>
                <a:lnTo>
                  <a:pt x="1766" y="0"/>
                </a:lnTo>
                <a:lnTo>
                  <a:pt x="0" y="29409"/>
                </a:lnTo>
                <a:lnTo>
                  <a:pt x="24587" y="131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61253" y="1001124"/>
            <a:ext cx="554355" cy="157480"/>
          </a:xfrm>
          <a:custGeom>
            <a:avLst/>
            <a:gdLst/>
            <a:ahLst/>
            <a:cxnLst/>
            <a:rect l="l" t="t" r="r" b="b"/>
            <a:pathLst>
              <a:path w="554355" h="157480">
                <a:moveTo>
                  <a:pt x="554284" y="157440"/>
                </a:moveTo>
                <a:lnTo>
                  <a:pt x="534176" y="117737"/>
                </a:lnTo>
                <a:lnTo>
                  <a:pt x="505786" y="83871"/>
                </a:lnTo>
                <a:lnTo>
                  <a:pt x="470455" y="55798"/>
                </a:lnTo>
                <a:lnTo>
                  <a:pt x="429530" y="33476"/>
                </a:lnTo>
                <a:lnTo>
                  <a:pt x="384352" y="16860"/>
                </a:lnTo>
                <a:lnTo>
                  <a:pt x="336267" y="5907"/>
                </a:lnTo>
                <a:lnTo>
                  <a:pt x="286616" y="573"/>
                </a:lnTo>
                <a:lnTo>
                  <a:pt x="261625" y="0"/>
                </a:lnTo>
                <a:lnTo>
                  <a:pt x="236745" y="815"/>
                </a:lnTo>
                <a:lnTo>
                  <a:pt x="187997" y="6588"/>
                </a:lnTo>
                <a:lnTo>
                  <a:pt x="141716" y="17850"/>
                </a:lnTo>
                <a:lnTo>
                  <a:pt x="99244" y="34556"/>
                </a:lnTo>
                <a:lnTo>
                  <a:pt x="61927" y="56664"/>
                </a:lnTo>
                <a:lnTo>
                  <a:pt x="31107" y="84129"/>
                </a:lnTo>
                <a:lnTo>
                  <a:pt x="8128" y="116908"/>
                </a:lnTo>
                <a:lnTo>
                  <a:pt x="0" y="135276"/>
                </a:lnTo>
              </a:path>
            </a:pathLst>
          </a:custGeom>
          <a:ln w="4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52269" y="1122634"/>
            <a:ext cx="24765" cy="29209"/>
          </a:xfrm>
          <a:custGeom>
            <a:avLst/>
            <a:gdLst/>
            <a:ahLst/>
            <a:cxnLst/>
            <a:rect l="l" t="t" r="r" b="b"/>
            <a:pathLst>
              <a:path w="24764" h="29209">
                <a:moveTo>
                  <a:pt x="24716" y="8995"/>
                </a:moveTo>
                <a:lnTo>
                  <a:pt x="8984" y="13766"/>
                </a:lnTo>
                <a:lnTo>
                  <a:pt x="0" y="0"/>
                </a:lnTo>
                <a:lnTo>
                  <a:pt x="3362" y="29213"/>
                </a:lnTo>
                <a:lnTo>
                  <a:pt x="24716" y="89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45718" y="894945"/>
            <a:ext cx="885825" cy="258445"/>
          </a:xfrm>
          <a:custGeom>
            <a:avLst/>
            <a:gdLst/>
            <a:ahLst/>
            <a:cxnLst/>
            <a:rect l="l" t="t" r="r" b="b"/>
            <a:pathLst>
              <a:path w="885825" h="258444">
                <a:moveTo>
                  <a:pt x="885616" y="258102"/>
                </a:moveTo>
                <a:lnTo>
                  <a:pt x="874982" y="218765"/>
                </a:lnTo>
                <a:lnTo>
                  <a:pt x="858096" y="182714"/>
                </a:lnTo>
                <a:lnTo>
                  <a:pt x="835504" y="149939"/>
                </a:lnTo>
                <a:lnTo>
                  <a:pt x="807752" y="120429"/>
                </a:lnTo>
                <a:lnTo>
                  <a:pt x="775386" y="94174"/>
                </a:lnTo>
                <a:lnTo>
                  <a:pt x="738953" y="71165"/>
                </a:lnTo>
                <a:lnTo>
                  <a:pt x="698997" y="51391"/>
                </a:lnTo>
                <a:lnTo>
                  <a:pt x="656066" y="34841"/>
                </a:lnTo>
                <a:lnTo>
                  <a:pt x="610705" y="21506"/>
                </a:lnTo>
                <a:lnTo>
                  <a:pt x="563460" y="11375"/>
                </a:lnTo>
                <a:lnTo>
                  <a:pt x="514877" y="4438"/>
                </a:lnTo>
                <a:lnTo>
                  <a:pt x="465502" y="685"/>
                </a:lnTo>
                <a:lnTo>
                  <a:pt x="440688" y="0"/>
                </a:lnTo>
                <a:lnTo>
                  <a:pt x="415881" y="106"/>
                </a:lnTo>
                <a:lnTo>
                  <a:pt x="366560" y="2690"/>
                </a:lnTo>
                <a:lnTo>
                  <a:pt x="318086" y="8428"/>
                </a:lnTo>
                <a:lnTo>
                  <a:pt x="271004" y="17308"/>
                </a:lnTo>
                <a:lnTo>
                  <a:pt x="225860" y="29322"/>
                </a:lnTo>
                <a:lnTo>
                  <a:pt x="183199" y="44458"/>
                </a:lnTo>
                <a:lnTo>
                  <a:pt x="143570" y="62706"/>
                </a:lnTo>
                <a:lnTo>
                  <a:pt x="107516" y="84057"/>
                </a:lnTo>
                <a:lnTo>
                  <a:pt x="75584" y="108500"/>
                </a:lnTo>
                <a:lnTo>
                  <a:pt x="48321" y="136024"/>
                </a:lnTo>
                <a:lnTo>
                  <a:pt x="17373" y="183067"/>
                </a:lnTo>
                <a:lnTo>
                  <a:pt x="4169" y="218252"/>
                </a:lnTo>
                <a:lnTo>
                  <a:pt x="0" y="236987"/>
                </a:lnTo>
              </a:path>
            </a:pathLst>
          </a:custGeom>
          <a:ln w="4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34458" y="1119969"/>
            <a:ext cx="26034" cy="28575"/>
          </a:xfrm>
          <a:custGeom>
            <a:avLst/>
            <a:gdLst/>
            <a:ahLst/>
            <a:cxnLst/>
            <a:rect l="l" t="t" r="r" b="b"/>
            <a:pathLst>
              <a:path w="26035" h="28575">
                <a:moveTo>
                  <a:pt x="25897" y="4502"/>
                </a:moveTo>
                <a:lnTo>
                  <a:pt x="11260" y="11962"/>
                </a:lnTo>
                <a:lnTo>
                  <a:pt x="0" y="0"/>
                </a:lnTo>
                <a:lnTo>
                  <a:pt x="8446" y="28148"/>
                </a:lnTo>
                <a:lnTo>
                  <a:pt x="25897" y="45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47357" y="466991"/>
            <a:ext cx="3336925" cy="83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100" spc="-50" dirty="0">
                <a:latin typeface="Tahoma"/>
                <a:cs typeface="Tahoma"/>
              </a:rPr>
              <a:t>Assume </a:t>
            </a:r>
            <a:r>
              <a:rPr sz="1100" i="1" spc="60" dirty="0">
                <a:latin typeface="Trebuchet MS"/>
                <a:cs typeface="Trebuchet MS"/>
              </a:rPr>
              <a:t>R </a:t>
            </a:r>
            <a:r>
              <a:rPr sz="1100" spc="-20" dirty="0">
                <a:latin typeface="Tahoma"/>
                <a:cs typeface="Tahoma"/>
              </a:rPr>
              <a:t>:= </a:t>
            </a:r>
            <a:r>
              <a:rPr sz="1100" i="1" spc="-55" dirty="0">
                <a:latin typeface="Trebuchet MS"/>
                <a:cs typeface="Trebuchet MS"/>
              </a:rPr>
              <a:t>a </a:t>
            </a:r>
            <a:r>
              <a:rPr sz="1100" i="1" spc="-65" dirty="0">
                <a:latin typeface="Arial"/>
                <a:cs typeface="Arial"/>
              </a:rPr>
              <a:t>· </a:t>
            </a:r>
            <a:r>
              <a:rPr sz="1100" i="1" spc="-50" dirty="0">
                <a:latin typeface="Trebuchet MS"/>
                <a:cs typeface="Trebuchet MS"/>
              </a:rPr>
              <a:t>b </a:t>
            </a:r>
            <a:r>
              <a:rPr sz="1100" i="1" spc="-65" dirty="0">
                <a:latin typeface="Arial"/>
                <a:cs typeface="Arial"/>
              </a:rPr>
              <a:t>· </a:t>
            </a:r>
            <a:r>
              <a:rPr sz="1100" i="1" spc="-50" dirty="0">
                <a:latin typeface="Trebuchet MS"/>
                <a:cs typeface="Trebuchet MS"/>
              </a:rPr>
              <a:t>b </a:t>
            </a:r>
            <a:r>
              <a:rPr sz="1100" i="1" spc="-65" dirty="0">
                <a:latin typeface="Arial"/>
                <a:cs typeface="Arial"/>
              </a:rPr>
              <a:t>· </a:t>
            </a:r>
            <a:r>
              <a:rPr sz="1100" i="1" spc="-55" dirty="0">
                <a:latin typeface="Trebuchet MS"/>
                <a:cs typeface="Trebuchet MS"/>
              </a:rPr>
              <a:t>b</a:t>
            </a:r>
            <a:r>
              <a:rPr sz="1100" spc="-55" dirty="0">
                <a:latin typeface="Tahoma"/>
                <a:cs typeface="Tahoma"/>
              </a:rPr>
              <a:t>; </a:t>
            </a:r>
            <a:r>
              <a:rPr sz="1100" spc="175" dirty="0">
                <a:latin typeface="Tahoma"/>
                <a:cs typeface="Tahoma"/>
              </a:rPr>
              <a:t>Σ </a:t>
            </a:r>
            <a:r>
              <a:rPr sz="1100" spc="45" dirty="0">
                <a:latin typeface="Tahoma"/>
                <a:cs typeface="Tahoma"/>
              </a:rPr>
              <a:t>= </a:t>
            </a:r>
            <a:r>
              <a:rPr sz="1100" i="1" spc="40" dirty="0">
                <a:latin typeface="Arial"/>
                <a:cs typeface="Arial"/>
              </a:rPr>
              <a:t>{</a:t>
            </a:r>
            <a:r>
              <a:rPr sz="1100" i="1" spc="40" dirty="0">
                <a:latin typeface="Trebuchet MS"/>
                <a:cs typeface="Trebuchet MS"/>
              </a:rPr>
              <a:t>a</a:t>
            </a:r>
            <a:r>
              <a:rPr sz="1100" i="1" spc="40" dirty="0">
                <a:latin typeface="Arial"/>
                <a:cs typeface="Arial"/>
              </a:rPr>
              <a:t>, </a:t>
            </a:r>
            <a:r>
              <a:rPr sz="1100" i="1" spc="20" dirty="0">
                <a:latin typeface="Trebuchet MS"/>
                <a:cs typeface="Trebuchet MS"/>
              </a:rPr>
              <a:t>b</a:t>
            </a:r>
            <a:r>
              <a:rPr sz="1100" i="1" spc="20" dirty="0">
                <a:latin typeface="Arial"/>
                <a:cs typeface="Arial"/>
              </a:rPr>
              <a:t>}</a:t>
            </a:r>
            <a:r>
              <a:rPr sz="1100" spc="20" dirty="0">
                <a:latin typeface="Tahoma"/>
                <a:cs typeface="Tahoma"/>
              </a:rPr>
              <a:t>; </a:t>
            </a:r>
            <a:r>
              <a:rPr sz="1100" spc="-50" dirty="0">
                <a:latin typeface="Tahoma"/>
                <a:cs typeface="Tahoma"/>
              </a:rPr>
              <a:t>and </a:t>
            </a:r>
            <a:r>
              <a:rPr sz="1100" spc="-55" dirty="0">
                <a:latin typeface="Tahoma"/>
                <a:cs typeface="Tahoma"/>
              </a:rPr>
              <a:t>no</a:t>
            </a:r>
            <a:r>
              <a:rPr sz="1100" spc="-225" dirty="0">
                <a:latin typeface="Tahoma"/>
                <a:cs typeface="Tahoma"/>
              </a:rPr>
              <a:t> </a:t>
            </a:r>
            <a:r>
              <a:rPr sz="1100" spc="-75" dirty="0">
                <a:latin typeface="Tahoma"/>
                <a:cs typeface="Tahoma"/>
              </a:rPr>
              <a:t>memory.</a:t>
            </a:r>
            <a:endParaRPr sz="11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940435" algn="ctr">
              <a:lnSpc>
                <a:spcPct val="100000"/>
              </a:lnSpc>
            </a:pPr>
            <a:r>
              <a:rPr sz="550" b="1" spc="15" dirty="0">
                <a:latin typeface="Cambria"/>
                <a:cs typeface="Cambria"/>
              </a:rPr>
              <a:t>a</a:t>
            </a:r>
            <a:endParaRPr sz="550" dirty="0">
              <a:latin typeface="Cambria"/>
              <a:cs typeface="Cambria"/>
            </a:endParaRPr>
          </a:p>
          <a:p>
            <a:pPr marL="637540" algn="ctr">
              <a:lnSpc>
                <a:spcPct val="100000"/>
              </a:lnSpc>
              <a:spcBef>
                <a:spcPts val="175"/>
              </a:spcBef>
            </a:pPr>
            <a:r>
              <a:rPr sz="550" b="1" spc="15" dirty="0">
                <a:latin typeface="Cambria"/>
                <a:cs typeface="Cambria"/>
              </a:rPr>
              <a:t>a</a:t>
            </a:r>
            <a:endParaRPr sz="550" dirty="0">
              <a:latin typeface="Cambria"/>
              <a:cs typeface="Cambria"/>
            </a:endParaRPr>
          </a:p>
          <a:p>
            <a:pPr marL="332740" algn="ctr">
              <a:lnSpc>
                <a:spcPct val="100000"/>
              </a:lnSpc>
              <a:spcBef>
                <a:spcPts val="125"/>
              </a:spcBef>
            </a:pPr>
            <a:r>
              <a:rPr sz="550" b="1" spc="15" dirty="0">
                <a:latin typeface="Cambria"/>
                <a:cs typeface="Cambria"/>
              </a:rPr>
              <a:t>a</a:t>
            </a:r>
            <a:endParaRPr sz="55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50" dirty="0">
              <a:latin typeface="Times New Roman"/>
              <a:cs typeface="Times New Roman"/>
            </a:endParaRPr>
          </a:p>
          <a:p>
            <a:pPr marL="1023619" marR="711835" indent="485775">
              <a:lnSpc>
                <a:spcPct val="58399"/>
              </a:lnSpc>
              <a:spcBef>
                <a:spcPts val="5"/>
              </a:spcBef>
              <a:tabLst>
                <a:tab pos="1356995" algn="l"/>
                <a:tab pos="1661160" algn="l"/>
                <a:tab pos="1811655" algn="l"/>
                <a:tab pos="1965960" algn="l"/>
                <a:tab pos="2116455" algn="l"/>
                <a:tab pos="2270760" algn="l"/>
                <a:tab pos="2419985" algn="l"/>
                <a:tab pos="2575560" algn="l"/>
              </a:tabLst>
            </a:pPr>
            <a:r>
              <a:rPr sz="550" b="1" spc="15" dirty="0">
                <a:latin typeface="Cambria"/>
                <a:cs typeface="Cambria"/>
              </a:rPr>
              <a:t>a		</a:t>
            </a:r>
            <a:r>
              <a:rPr sz="550" b="1" spc="30" dirty="0">
                <a:latin typeface="Cambria"/>
                <a:cs typeface="Cambria"/>
              </a:rPr>
              <a:t>b		b		b  </a:t>
            </a:r>
            <a:r>
              <a:rPr sz="550" b="1" spc="25" dirty="0">
                <a:latin typeface="Cambria"/>
                <a:cs typeface="Cambria"/>
              </a:rPr>
              <a:t>start</a:t>
            </a:r>
            <a:r>
              <a:rPr sz="550" b="1" dirty="0">
                <a:latin typeface="Cambria"/>
                <a:cs typeface="Cambria"/>
              </a:rPr>
              <a:t>	</a:t>
            </a:r>
            <a:r>
              <a:rPr sz="550" b="1" spc="-5" dirty="0">
                <a:latin typeface="Cambria"/>
                <a:cs typeface="Cambria"/>
              </a:rPr>
              <a:t>0</a:t>
            </a:r>
            <a:r>
              <a:rPr sz="550" b="1" dirty="0">
                <a:latin typeface="Cambria"/>
                <a:cs typeface="Cambria"/>
              </a:rPr>
              <a:t>	</a:t>
            </a:r>
            <a:r>
              <a:rPr sz="550" b="1" spc="-5" dirty="0">
                <a:latin typeface="Cambria"/>
                <a:cs typeface="Cambria"/>
              </a:rPr>
              <a:t>1</a:t>
            </a:r>
            <a:r>
              <a:rPr sz="550" b="1" dirty="0">
                <a:latin typeface="Cambria"/>
                <a:cs typeface="Cambria"/>
              </a:rPr>
              <a:t>		</a:t>
            </a:r>
            <a:r>
              <a:rPr sz="550" b="1" spc="-5" dirty="0">
                <a:latin typeface="Cambria"/>
                <a:cs typeface="Cambria"/>
              </a:rPr>
              <a:t>2</a:t>
            </a:r>
            <a:r>
              <a:rPr sz="550" b="1" dirty="0">
                <a:latin typeface="Cambria"/>
                <a:cs typeface="Cambria"/>
              </a:rPr>
              <a:t>		</a:t>
            </a:r>
            <a:r>
              <a:rPr sz="550" b="1" spc="-5" dirty="0">
                <a:latin typeface="Cambria"/>
                <a:cs typeface="Cambria"/>
              </a:rPr>
              <a:t>3</a:t>
            </a:r>
            <a:r>
              <a:rPr sz="550" dirty="0">
                <a:latin typeface="Times New Roman"/>
                <a:cs typeface="Times New Roman"/>
              </a:rPr>
              <a:t> 		</a:t>
            </a:r>
            <a:r>
              <a:rPr sz="550" b="1" spc="-5" dirty="0">
                <a:latin typeface="Cambria"/>
                <a:cs typeface="Cambria"/>
              </a:rPr>
              <a:t>4</a:t>
            </a:r>
            <a:endParaRPr sz="550" dirty="0">
              <a:latin typeface="Cambria"/>
              <a:cs typeface="Cambri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883691" y="1276525"/>
            <a:ext cx="1115695" cy="255270"/>
          </a:xfrm>
          <a:custGeom>
            <a:avLst/>
            <a:gdLst/>
            <a:ahLst/>
            <a:cxnLst/>
            <a:rect l="l" t="t" r="r" b="b"/>
            <a:pathLst>
              <a:path w="1115695" h="255269">
                <a:moveTo>
                  <a:pt x="1115160" y="0"/>
                </a:moveTo>
                <a:lnTo>
                  <a:pt x="1079796" y="38850"/>
                </a:lnTo>
                <a:lnTo>
                  <a:pt x="1041967" y="74462"/>
                </a:lnTo>
                <a:lnTo>
                  <a:pt x="1001893" y="106844"/>
                </a:lnTo>
                <a:lnTo>
                  <a:pt x="959797" y="136001"/>
                </a:lnTo>
                <a:lnTo>
                  <a:pt x="915898" y="161942"/>
                </a:lnTo>
                <a:lnTo>
                  <a:pt x="870418" y="184674"/>
                </a:lnTo>
                <a:lnTo>
                  <a:pt x="823579" y="204204"/>
                </a:lnTo>
                <a:lnTo>
                  <a:pt x="775601" y="220540"/>
                </a:lnTo>
                <a:lnTo>
                  <a:pt x="726705" y="233688"/>
                </a:lnTo>
                <a:lnTo>
                  <a:pt x="677113" y="243656"/>
                </a:lnTo>
                <a:lnTo>
                  <a:pt x="627046" y="250451"/>
                </a:lnTo>
                <a:lnTo>
                  <a:pt x="576724" y="254081"/>
                </a:lnTo>
                <a:lnTo>
                  <a:pt x="551537" y="254711"/>
                </a:lnTo>
                <a:lnTo>
                  <a:pt x="526369" y="254552"/>
                </a:lnTo>
                <a:lnTo>
                  <a:pt x="476202" y="251873"/>
                </a:lnTo>
                <a:lnTo>
                  <a:pt x="426443" y="246049"/>
                </a:lnTo>
                <a:lnTo>
                  <a:pt x="377315" y="237090"/>
                </a:lnTo>
                <a:lnTo>
                  <a:pt x="329039" y="225001"/>
                </a:lnTo>
                <a:lnTo>
                  <a:pt x="281834" y="209791"/>
                </a:lnTo>
                <a:lnTo>
                  <a:pt x="235923" y="191466"/>
                </a:lnTo>
                <a:lnTo>
                  <a:pt x="191526" y="170034"/>
                </a:lnTo>
                <a:lnTo>
                  <a:pt x="148865" y="145502"/>
                </a:lnTo>
                <a:lnTo>
                  <a:pt x="108161" y="117877"/>
                </a:lnTo>
                <a:lnTo>
                  <a:pt x="69635" y="87166"/>
                </a:lnTo>
                <a:lnTo>
                  <a:pt x="33507" y="53378"/>
                </a:lnTo>
                <a:lnTo>
                  <a:pt x="16412" y="35331"/>
                </a:lnTo>
                <a:lnTo>
                  <a:pt x="0" y="16518"/>
                </a:lnTo>
              </a:path>
            </a:pathLst>
          </a:custGeom>
          <a:ln w="4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73120" y="1280410"/>
            <a:ext cx="27305" cy="29209"/>
          </a:xfrm>
          <a:custGeom>
            <a:avLst/>
            <a:gdLst/>
            <a:ahLst/>
            <a:cxnLst/>
            <a:rect l="l" t="t" r="r" b="b"/>
            <a:pathLst>
              <a:path w="27305" h="29209">
                <a:moveTo>
                  <a:pt x="6806" y="28670"/>
                </a:moveTo>
                <a:lnTo>
                  <a:pt x="10570" y="12633"/>
                </a:lnTo>
                <a:lnTo>
                  <a:pt x="27020" y="11756"/>
                </a:lnTo>
                <a:lnTo>
                  <a:pt x="0" y="0"/>
                </a:lnTo>
                <a:lnTo>
                  <a:pt x="6806" y="286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397821" y="1534620"/>
            <a:ext cx="7112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b="1" spc="30" dirty="0">
                <a:latin typeface="Cambria"/>
                <a:cs typeface="Cambria"/>
              </a:rPr>
              <a:t>b</a:t>
            </a:r>
            <a:endParaRPr sz="550">
              <a:latin typeface="Cambria"/>
              <a:cs typeface="Cambri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797562" y="1289569"/>
            <a:ext cx="50800" cy="83820"/>
          </a:xfrm>
          <a:custGeom>
            <a:avLst/>
            <a:gdLst/>
            <a:ahLst/>
            <a:cxnLst/>
            <a:rect l="l" t="t" r="r" b="b"/>
            <a:pathLst>
              <a:path w="50800" h="83819">
                <a:moveTo>
                  <a:pt x="45287" y="0"/>
                </a:moveTo>
                <a:lnTo>
                  <a:pt x="50496" y="29004"/>
                </a:lnTo>
                <a:lnTo>
                  <a:pt x="49817" y="51705"/>
                </a:lnTo>
                <a:lnTo>
                  <a:pt x="44677" y="68239"/>
                </a:lnTo>
                <a:lnTo>
                  <a:pt x="36500" y="78743"/>
                </a:lnTo>
                <a:lnTo>
                  <a:pt x="26714" y="83354"/>
                </a:lnTo>
                <a:lnTo>
                  <a:pt x="16745" y="82208"/>
                </a:lnTo>
                <a:lnTo>
                  <a:pt x="8019" y="75443"/>
                </a:lnTo>
                <a:lnTo>
                  <a:pt x="1961" y="63195"/>
                </a:lnTo>
                <a:lnTo>
                  <a:pt x="0" y="45601"/>
                </a:lnTo>
                <a:lnTo>
                  <a:pt x="3559" y="22798"/>
                </a:lnTo>
              </a:path>
            </a:pathLst>
          </a:custGeom>
          <a:ln w="4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85856" y="1296478"/>
            <a:ext cx="26034" cy="29209"/>
          </a:xfrm>
          <a:custGeom>
            <a:avLst/>
            <a:gdLst/>
            <a:ahLst/>
            <a:cxnLst/>
            <a:rect l="l" t="t" r="r" b="b"/>
            <a:pathLst>
              <a:path w="26035" h="29209">
                <a:moveTo>
                  <a:pt x="0" y="22017"/>
                </a:moveTo>
                <a:lnTo>
                  <a:pt x="15266" y="15889"/>
                </a:lnTo>
                <a:lnTo>
                  <a:pt x="25423" y="28829"/>
                </a:lnTo>
                <a:lnTo>
                  <a:pt x="19523" y="0"/>
                </a:lnTo>
                <a:lnTo>
                  <a:pt x="0" y="220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789541" y="1375727"/>
            <a:ext cx="7112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b="1" spc="30" dirty="0">
                <a:latin typeface="Cambria"/>
                <a:cs typeface="Cambria"/>
              </a:rPr>
              <a:t>b</a:t>
            </a:r>
            <a:endParaRPr sz="550">
              <a:latin typeface="Cambria"/>
              <a:cs typeface="Cambri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102223" y="1289569"/>
            <a:ext cx="50800" cy="83820"/>
          </a:xfrm>
          <a:custGeom>
            <a:avLst/>
            <a:gdLst/>
            <a:ahLst/>
            <a:cxnLst/>
            <a:rect l="l" t="t" r="r" b="b"/>
            <a:pathLst>
              <a:path w="50800" h="83819">
                <a:moveTo>
                  <a:pt x="45287" y="0"/>
                </a:moveTo>
                <a:lnTo>
                  <a:pt x="50496" y="29004"/>
                </a:lnTo>
                <a:lnTo>
                  <a:pt x="49818" y="51705"/>
                </a:lnTo>
                <a:lnTo>
                  <a:pt x="44677" y="68239"/>
                </a:lnTo>
                <a:lnTo>
                  <a:pt x="36500" y="78743"/>
                </a:lnTo>
                <a:lnTo>
                  <a:pt x="26714" y="83354"/>
                </a:lnTo>
                <a:lnTo>
                  <a:pt x="16745" y="82208"/>
                </a:lnTo>
                <a:lnTo>
                  <a:pt x="8019" y="75443"/>
                </a:lnTo>
                <a:lnTo>
                  <a:pt x="1961" y="63195"/>
                </a:lnTo>
                <a:lnTo>
                  <a:pt x="0" y="45601"/>
                </a:lnTo>
                <a:lnTo>
                  <a:pt x="3559" y="22798"/>
                </a:lnTo>
              </a:path>
            </a:pathLst>
          </a:custGeom>
          <a:ln w="4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090517" y="1296478"/>
            <a:ext cx="26034" cy="29209"/>
          </a:xfrm>
          <a:custGeom>
            <a:avLst/>
            <a:gdLst/>
            <a:ahLst/>
            <a:cxnLst/>
            <a:rect l="l" t="t" r="r" b="b"/>
            <a:pathLst>
              <a:path w="26035" h="29209">
                <a:moveTo>
                  <a:pt x="0" y="22017"/>
                </a:moveTo>
                <a:lnTo>
                  <a:pt x="15266" y="15889"/>
                </a:lnTo>
                <a:lnTo>
                  <a:pt x="25423" y="28829"/>
                </a:lnTo>
                <a:lnTo>
                  <a:pt x="19523" y="0"/>
                </a:lnTo>
                <a:lnTo>
                  <a:pt x="0" y="220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097045" y="1357886"/>
            <a:ext cx="65405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b="1" spc="15" dirty="0">
                <a:latin typeface="Cambria"/>
                <a:cs typeface="Cambria"/>
              </a:rPr>
              <a:t>a</a:t>
            </a:r>
            <a:endParaRPr sz="550">
              <a:latin typeface="Cambria"/>
              <a:cs typeface="Cambri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316930" y="2793680"/>
            <a:ext cx="2154555" cy="0"/>
          </a:xfrm>
          <a:custGeom>
            <a:avLst/>
            <a:gdLst/>
            <a:ahLst/>
            <a:cxnLst/>
            <a:rect l="l" t="t" r="r" b="b"/>
            <a:pathLst>
              <a:path w="2154554">
                <a:moveTo>
                  <a:pt x="0" y="0"/>
                </a:moveTo>
                <a:lnTo>
                  <a:pt x="2154425" y="0"/>
                </a:lnTo>
              </a:path>
            </a:pathLst>
          </a:custGeom>
          <a:ln w="11527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11166" y="2782908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527" y="0"/>
                </a:lnTo>
              </a:path>
            </a:pathLst>
          </a:custGeom>
          <a:ln w="21544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07024" y="2782908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527" y="0"/>
                </a:lnTo>
              </a:path>
            </a:pathLst>
          </a:custGeom>
          <a:ln w="21544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02879" y="2782908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527" y="0"/>
                </a:lnTo>
              </a:path>
            </a:pathLst>
          </a:custGeom>
          <a:ln w="21544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98737" y="2782908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527" y="0"/>
                </a:lnTo>
              </a:path>
            </a:pathLst>
          </a:custGeom>
          <a:ln w="21544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94593" y="2782908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527" y="0"/>
                </a:lnTo>
              </a:path>
            </a:pathLst>
          </a:custGeom>
          <a:ln w="21544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290451" y="2782908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527" y="0"/>
                </a:lnTo>
              </a:path>
            </a:pathLst>
          </a:custGeom>
          <a:ln w="21544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486306" y="2782908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527" y="0"/>
                </a:lnTo>
              </a:path>
            </a:pathLst>
          </a:custGeom>
          <a:ln w="21544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82164" y="2782908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527" y="0"/>
                </a:lnTo>
              </a:path>
            </a:pathLst>
          </a:custGeom>
          <a:ln w="21544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878022" y="2782908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527" y="0"/>
                </a:lnTo>
              </a:path>
            </a:pathLst>
          </a:custGeom>
          <a:ln w="21544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73878" y="2782908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527" y="0"/>
                </a:lnTo>
              </a:path>
            </a:pathLst>
          </a:custGeom>
          <a:ln w="21544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269733" y="2782908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527" y="0"/>
                </a:lnTo>
              </a:path>
            </a:pathLst>
          </a:custGeom>
          <a:ln w="21544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65591" y="2782908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527" y="0"/>
                </a:lnTo>
              </a:path>
            </a:pathLst>
          </a:custGeom>
          <a:ln w="21544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274835" y="2814288"/>
            <a:ext cx="1447800" cy="12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08279" algn="l"/>
                <a:tab pos="403860" algn="l"/>
                <a:tab pos="600075" algn="l"/>
                <a:tab pos="795655" algn="l"/>
                <a:tab pos="991869" algn="l"/>
                <a:tab pos="1187450" algn="l"/>
                <a:tab pos="1383030" algn="l"/>
              </a:tabLst>
            </a:pPr>
            <a:r>
              <a:rPr sz="700" spc="10" dirty="0">
                <a:solidFill>
                  <a:srgbClr val="252525"/>
                </a:solidFill>
                <a:latin typeface="Arial"/>
                <a:cs typeface="Arial"/>
              </a:rPr>
              <a:t>1	2	3	4	5	6	7	8</a:t>
            </a:r>
            <a:endParaRPr sz="7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841688" y="2814288"/>
            <a:ext cx="686435" cy="12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0" dirty="0">
                <a:solidFill>
                  <a:srgbClr val="252525"/>
                </a:solidFill>
                <a:latin typeface="Arial"/>
                <a:cs typeface="Arial"/>
              </a:rPr>
              <a:t>9    10   11   </a:t>
            </a:r>
            <a:r>
              <a:rPr sz="700" spc="6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700" spc="10" dirty="0">
                <a:solidFill>
                  <a:srgbClr val="252525"/>
                </a:solidFill>
                <a:latin typeface="Arial"/>
                <a:cs typeface="Arial"/>
              </a:rPr>
              <a:t>12</a:t>
            </a:r>
            <a:endParaRPr sz="7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751195" y="2922047"/>
            <a:ext cx="1113790" cy="137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252525"/>
                </a:solidFill>
                <a:latin typeface="Arial"/>
                <a:cs typeface="Arial"/>
              </a:rPr>
              <a:t>Number of future</a:t>
            </a:r>
            <a:r>
              <a:rPr sz="800" spc="-2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52525"/>
                </a:solidFill>
                <a:latin typeface="Arial"/>
                <a:cs typeface="Arial"/>
              </a:rPr>
              <a:t>events</a:t>
            </a:r>
            <a:endParaRPr sz="8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316930" y="1776985"/>
            <a:ext cx="0" cy="1017269"/>
          </a:xfrm>
          <a:custGeom>
            <a:avLst/>
            <a:gdLst/>
            <a:ahLst/>
            <a:cxnLst/>
            <a:rect l="l" t="t" r="r" b="b"/>
            <a:pathLst>
              <a:path h="1017269">
                <a:moveTo>
                  <a:pt x="0" y="1016695"/>
                </a:moveTo>
                <a:lnTo>
                  <a:pt x="0" y="0"/>
                </a:lnTo>
              </a:path>
            </a:pathLst>
          </a:custGeom>
          <a:ln w="11527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16930" y="279368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11527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16930" y="2590341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11527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16930" y="2387002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11527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16930" y="2183663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11527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16930" y="1980324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11527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16930" y="1776985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11527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1222387" y="2736768"/>
            <a:ext cx="76835" cy="12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0" dirty="0">
                <a:solidFill>
                  <a:srgbClr val="252525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134204" y="2330090"/>
            <a:ext cx="153670" cy="32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0" dirty="0">
                <a:solidFill>
                  <a:srgbClr val="252525"/>
                </a:solidFill>
                <a:latin typeface="Arial"/>
                <a:cs typeface="Arial"/>
              </a:rPr>
              <a:t>0.4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700" spc="10" dirty="0">
                <a:solidFill>
                  <a:srgbClr val="252525"/>
                </a:solidFill>
                <a:latin typeface="Arial"/>
                <a:cs typeface="Arial"/>
              </a:rPr>
              <a:t>0.2</a:t>
            </a:r>
            <a:endParaRPr sz="7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134204" y="2126751"/>
            <a:ext cx="153670" cy="12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0" dirty="0">
                <a:solidFill>
                  <a:srgbClr val="252525"/>
                </a:solidFill>
                <a:latin typeface="Arial"/>
                <a:cs typeface="Arial"/>
              </a:rPr>
              <a:t>0.6</a:t>
            </a:r>
            <a:endParaRPr sz="7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134204" y="1923412"/>
            <a:ext cx="153670" cy="12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0" dirty="0">
                <a:solidFill>
                  <a:srgbClr val="252525"/>
                </a:solidFill>
                <a:latin typeface="Arial"/>
                <a:cs typeface="Arial"/>
              </a:rPr>
              <a:t>0.8</a:t>
            </a:r>
            <a:endParaRPr sz="7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222387" y="1720073"/>
            <a:ext cx="76835" cy="12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0" dirty="0">
                <a:solidFill>
                  <a:srgbClr val="252525"/>
                </a:solidFill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024700" y="1838036"/>
            <a:ext cx="127000" cy="10401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875"/>
              </a:lnSpc>
            </a:pPr>
            <a:r>
              <a:rPr sz="800" dirty="0">
                <a:solidFill>
                  <a:srgbClr val="252525"/>
                </a:solidFill>
                <a:latin typeface="Arial"/>
                <a:cs typeface="Arial"/>
              </a:rPr>
              <a:t>Completion</a:t>
            </a:r>
            <a:r>
              <a:rPr sz="800" spc="-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52525"/>
                </a:solidFill>
                <a:latin typeface="Arial"/>
                <a:cs typeface="Arial"/>
              </a:rPr>
              <a:t>Probability</a:t>
            </a:r>
            <a:endParaRPr sz="8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316930" y="2721250"/>
            <a:ext cx="2154555" cy="73025"/>
          </a:xfrm>
          <a:custGeom>
            <a:avLst/>
            <a:gdLst/>
            <a:ahLst/>
            <a:cxnLst/>
            <a:rect l="l" t="t" r="r" b="b"/>
            <a:pathLst>
              <a:path w="2154554" h="73025">
                <a:moveTo>
                  <a:pt x="0" y="72429"/>
                </a:moveTo>
                <a:lnTo>
                  <a:pt x="391713" y="72429"/>
                </a:lnTo>
                <a:lnTo>
                  <a:pt x="587571" y="26178"/>
                </a:lnTo>
                <a:lnTo>
                  <a:pt x="783426" y="8882"/>
                </a:lnTo>
                <a:lnTo>
                  <a:pt x="979284" y="2416"/>
                </a:lnTo>
                <a:lnTo>
                  <a:pt x="1175140" y="0"/>
                </a:lnTo>
                <a:lnTo>
                  <a:pt x="1370998" y="1198"/>
                </a:lnTo>
                <a:lnTo>
                  <a:pt x="1566856" y="4537"/>
                </a:lnTo>
                <a:lnTo>
                  <a:pt x="1762711" y="8970"/>
                </a:lnTo>
                <a:lnTo>
                  <a:pt x="1958567" y="13924"/>
                </a:lnTo>
                <a:lnTo>
                  <a:pt x="2154425" y="19017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304826" y="2792815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0" y="0"/>
                </a:moveTo>
                <a:lnTo>
                  <a:pt x="25936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317794" y="277984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5936"/>
                </a:moveTo>
                <a:lnTo>
                  <a:pt x="0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308284" y="27833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20"/>
                </a:moveTo>
                <a:lnTo>
                  <a:pt x="19019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308284" y="27833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0"/>
                </a:moveTo>
                <a:lnTo>
                  <a:pt x="19019" y="1902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500211" y="2792815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0" y="0"/>
                </a:moveTo>
                <a:lnTo>
                  <a:pt x="25936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513179" y="277984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5936"/>
                </a:moveTo>
                <a:lnTo>
                  <a:pt x="0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503669" y="27833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20"/>
                </a:moveTo>
                <a:lnTo>
                  <a:pt x="19019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503669" y="27833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0"/>
                </a:moveTo>
                <a:lnTo>
                  <a:pt x="19019" y="1902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95597" y="2792815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36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708565" y="277984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5936"/>
                </a:moveTo>
                <a:lnTo>
                  <a:pt x="0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699055" y="27833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20"/>
                </a:moveTo>
                <a:lnTo>
                  <a:pt x="19019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699055" y="278330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0"/>
                </a:moveTo>
                <a:lnTo>
                  <a:pt x="19019" y="1902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890982" y="2742096"/>
            <a:ext cx="26034" cy="12065"/>
          </a:xfrm>
          <a:custGeom>
            <a:avLst/>
            <a:gdLst/>
            <a:ahLst/>
            <a:cxnLst/>
            <a:rect l="l" t="t" r="r" b="b"/>
            <a:pathLst>
              <a:path w="26035" h="12064">
                <a:moveTo>
                  <a:pt x="0" y="11527"/>
                </a:moveTo>
                <a:lnTo>
                  <a:pt x="25936" y="11527"/>
                </a:lnTo>
                <a:lnTo>
                  <a:pt x="25936" y="0"/>
                </a:lnTo>
                <a:lnTo>
                  <a:pt x="0" y="0"/>
                </a:lnTo>
                <a:lnTo>
                  <a:pt x="0" y="1152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903950" y="2734891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5936"/>
                </a:moveTo>
                <a:lnTo>
                  <a:pt x="0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94440" y="273835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19"/>
                </a:moveTo>
                <a:lnTo>
                  <a:pt x="19019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894440" y="273835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0"/>
                </a:moveTo>
                <a:lnTo>
                  <a:pt x="19019" y="19019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088096" y="2724805"/>
            <a:ext cx="26034" cy="12065"/>
          </a:xfrm>
          <a:custGeom>
            <a:avLst/>
            <a:gdLst/>
            <a:ahLst/>
            <a:cxnLst/>
            <a:rect l="l" t="t" r="r" b="b"/>
            <a:pathLst>
              <a:path w="26035" h="12064">
                <a:moveTo>
                  <a:pt x="0" y="11527"/>
                </a:moveTo>
                <a:lnTo>
                  <a:pt x="25936" y="11527"/>
                </a:lnTo>
                <a:lnTo>
                  <a:pt x="25936" y="0"/>
                </a:lnTo>
                <a:lnTo>
                  <a:pt x="0" y="0"/>
                </a:lnTo>
                <a:lnTo>
                  <a:pt x="0" y="1152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101064" y="2717601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5936"/>
                </a:moveTo>
                <a:lnTo>
                  <a:pt x="0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091554" y="27210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19"/>
                </a:moveTo>
                <a:lnTo>
                  <a:pt x="19019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091554" y="27210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0"/>
                </a:moveTo>
                <a:lnTo>
                  <a:pt x="19019" y="19019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283481" y="2717889"/>
            <a:ext cx="26034" cy="12065"/>
          </a:xfrm>
          <a:custGeom>
            <a:avLst/>
            <a:gdLst/>
            <a:ahLst/>
            <a:cxnLst/>
            <a:rect l="l" t="t" r="r" b="b"/>
            <a:pathLst>
              <a:path w="26035" h="12064">
                <a:moveTo>
                  <a:pt x="0" y="11527"/>
                </a:moveTo>
                <a:lnTo>
                  <a:pt x="25936" y="11527"/>
                </a:lnTo>
                <a:lnTo>
                  <a:pt x="25936" y="0"/>
                </a:lnTo>
                <a:lnTo>
                  <a:pt x="0" y="0"/>
                </a:lnTo>
                <a:lnTo>
                  <a:pt x="0" y="1152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296450" y="2710684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5936"/>
                </a:moveTo>
                <a:lnTo>
                  <a:pt x="0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286940" y="271414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19"/>
                </a:moveTo>
                <a:lnTo>
                  <a:pt x="19019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286940" y="271414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0"/>
                </a:moveTo>
                <a:lnTo>
                  <a:pt x="19019" y="19019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478867" y="2721923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36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491835" y="2708955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5936"/>
                </a:moveTo>
                <a:lnTo>
                  <a:pt x="0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482325" y="271241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19"/>
                </a:moveTo>
                <a:lnTo>
                  <a:pt x="19019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482325" y="271241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0"/>
                </a:moveTo>
                <a:lnTo>
                  <a:pt x="19019" y="19019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674252" y="2721923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36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687220" y="2708955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5936"/>
                </a:moveTo>
                <a:lnTo>
                  <a:pt x="0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677710" y="271241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19"/>
                </a:moveTo>
                <a:lnTo>
                  <a:pt x="19019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677710" y="2712414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0"/>
                </a:moveTo>
                <a:lnTo>
                  <a:pt x="19019" y="19019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871366" y="2725382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36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884334" y="2712414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5936"/>
                </a:moveTo>
                <a:lnTo>
                  <a:pt x="0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74825" y="27158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19"/>
                </a:moveTo>
                <a:lnTo>
                  <a:pt x="19019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74825" y="27158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0"/>
                </a:moveTo>
                <a:lnTo>
                  <a:pt x="19019" y="19019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066752" y="2730569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36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079720" y="2717601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5936"/>
                </a:moveTo>
                <a:lnTo>
                  <a:pt x="0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070210" y="27210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19"/>
                </a:moveTo>
                <a:lnTo>
                  <a:pt x="19019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070210" y="27210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0"/>
                </a:moveTo>
                <a:lnTo>
                  <a:pt x="19019" y="19019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262137" y="2735756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36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275105" y="2722788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5936"/>
                </a:moveTo>
                <a:lnTo>
                  <a:pt x="0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265595" y="272624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19"/>
                </a:moveTo>
                <a:lnTo>
                  <a:pt x="19019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265595" y="272624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0"/>
                </a:moveTo>
                <a:lnTo>
                  <a:pt x="19019" y="19019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459252" y="2740943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36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472208" y="2727975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5936"/>
                </a:moveTo>
                <a:lnTo>
                  <a:pt x="0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462709" y="27314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19"/>
                </a:moveTo>
                <a:lnTo>
                  <a:pt x="19019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462709" y="273143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0"/>
                </a:moveTo>
                <a:lnTo>
                  <a:pt x="19019" y="19019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100357" y="1776985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0998" y="0"/>
                </a:lnTo>
              </a:path>
            </a:pathLst>
          </a:custGeom>
          <a:ln w="11527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075993" y="1751049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0" y="50143"/>
                </a:moveTo>
                <a:lnTo>
                  <a:pt x="50143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075993" y="1751049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0" y="0"/>
                </a:moveTo>
                <a:lnTo>
                  <a:pt x="50143" y="50143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447148" y="1751049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0" y="50143"/>
                </a:moveTo>
                <a:lnTo>
                  <a:pt x="50143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447148" y="1751049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0" y="0"/>
                </a:moveTo>
                <a:lnTo>
                  <a:pt x="50143" y="50143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316930" y="2648482"/>
            <a:ext cx="2154555" cy="145415"/>
          </a:xfrm>
          <a:custGeom>
            <a:avLst/>
            <a:gdLst/>
            <a:ahLst/>
            <a:cxnLst/>
            <a:rect l="l" t="t" r="r" b="b"/>
            <a:pathLst>
              <a:path w="2154554" h="145414">
                <a:moveTo>
                  <a:pt x="0" y="145198"/>
                </a:moveTo>
                <a:lnTo>
                  <a:pt x="195857" y="145198"/>
                </a:lnTo>
                <a:lnTo>
                  <a:pt x="391713" y="0"/>
                </a:lnTo>
                <a:lnTo>
                  <a:pt x="587571" y="44653"/>
                </a:lnTo>
                <a:lnTo>
                  <a:pt x="783426" y="61352"/>
                </a:lnTo>
                <a:lnTo>
                  <a:pt x="979284" y="67595"/>
                </a:lnTo>
                <a:lnTo>
                  <a:pt x="1175140" y="76533"/>
                </a:lnTo>
                <a:lnTo>
                  <a:pt x="1370998" y="84450"/>
                </a:lnTo>
                <a:lnTo>
                  <a:pt x="1566856" y="91225"/>
                </a:lnTo>
                <a:lnTo>
                  <a:pt x="1762711" y="97289"/>
                </a:lnTo>
                <a:lnTo>
                  <a:pt x="1958567" y="102681"/>
                </a:lnTo>
                <a:lnTo>
                  <a:pt x="2154425" y="107460"/>
                </a:lnTo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306267" y="2781576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4" h="22860">
                <a:moveTo>
                  <a:pt x="23054" y="11238"/>
                </a:moveTo>
                <a:lnTo>
                  <a:pt x="21913" y="6238"/>
                </a:lnTo>
                <a:lnTo>
                  <a:pt x="18715" y="2227"/>
                </a:lnTo>
                <a:lnTo>
                  <a:pt x="14090" y="0"/>
                </a:lnTo>
                <a:lnTo>
                  <a:pt x="8963" y="0"/>
                </a:lnTo>
                <a:lnTo>
                  <a:pt x="4338" y="2227"/>
                </a:lnTo>
                <a:lnTo>
                  <a:pt x="1143" y="6238"/>
                </a:lnTo>
                <a:lnTo>
                  <a:pt x="0" y="11238"/>
                </a:lnTo>
                <a:lnTo>
                  <a:pt x="1143" y="16241"/>
                </a:lnTo>
                <a:lnTo>
                  <a:pt x="4338" y="20251"/>
                </a:lnTo>
                <a:lnTo>
                  <a:pt x="8963" y="22478"/>
                </a:lnTo>
                <a:lnTo>
                  <a:pt x="14090" y="22478"/>
                </a:lnTo>
                <a:lnTo>
                  <a:pt x="18715" y="20251"/>
                </a:lnTo>
                <a:lnTo>
                  <a:pt x="21913" y="16241"/>
                </a:lnTo>
                <a:lnTo>
                  <a:pt x="23054" y="11238"/>
                </a:lnTo>
                <a:close/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501652" y="2781576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4" h="22860">
                <a:moveTo>
                  <a:pt x="23054" y="11238"/>
                </a:moveTo>
                <a:lnTo>
                  <a:pt x="21913" y="6238"/>
                </a:lnTo>
                <a:lnTo>
                  <a:pt x="18715" y="2227"/>
                </a:lnTo>
                <a:lnTo>
                  <a:pt x="14090" y="0"/>
                </a:lnTo>
                <a:lnTo>
                  <a:pt x="8963" y="0"/>
                </a:lnTo>
                <a:lnTo>
                  <a:pt x="4338" y="2227"/>
                </a:lnTo>
                <a:lnTo>
                  <a:pt x="1141" y="6238"/>
                </a:lnTo>
                <a:lnTo>
                  <a:pt x="0" y="11238"/>
                </a:lnTo>
                <a:lnTo>
                  <a:pt x="1141" y="16241"/>
                </a:lnTo>
                <a:lnTo>
                  <a:pt x="4338" y="20251"/>
                </a:lnTo>
                <a:lnTo>
                  <a:pt x="8963" y="22478"/>
                </a:lnTo>
                <a:lnTo>
                  <a:pt x="14090" y="22478"/>
                </a:lnTo>
                <a:lnTo>
                  <a:pt x="18715" y="20251"/>
                </a:lnTo>
                <a:lnTo>
                  <a:pt x="21913" y="16241"/>
                </a:lnTo>
                <a:lnTo>
                  <a:pt x="23054" y="11238"/>
                </a:lnTo>
                <a:close/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697037" y="2638063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4" h="22860">
                <a:moveTo>
                  <a:pt x="23054" y="11238"/>
                </a:moveTo>
                <a:lnTo>
                  <a:pt x="21913" y="6238"/>
                </a:lnTo>
                <a:lnTo>
                  <a:pt x="18715" y="2227"/>
                </a:lnTo>
                <a:lnTo>
                  <a:pt x="14090" y="0"/>
                </a:lnTo>
                <a:lnTo>
                  <a:pt x="8963" y="0"/>
                </a:lnTo>
                <a:lnTo>
                  <a:pt x="4338" y="2227"/>
                </a:lnTo>
                <a:lnTo>
                  <a:pt x="1141" y="6238"/>
                </a:lnTo>
                <a:lnTo>
                  <a:pt x="0" y="11238"/>
                </a:lnTo>
                <a:lnTo>
                  <a:pt x="1141" y="16241"/>
                </a:lnTo>
                <a:lnTo>
                  <a:pt x="4338" y="20250"/>
                </a:lnTo>
                <a:lnTo>
                  <a:pt x="8963" y="22477"/>
                </a:lnTo>
                <a:lnTo>
                  <a:pt x="14090" y="22477"/>
                </a:lnTo>
                <a:lnTo>
                  <a:pt x="18715" y="20250"/>
                </a:lnTo>
                <a:lnTo>
                  <a:pt x="21913" y="16241"/>
                </a:lnTo>
                <a:lnTo>
                  <a:pt x="23054" y="11238"/>
                </a:lnTo>
                <a:close/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892423" y="2681290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4" h="22860">
                <a:moveTo>
                  <a:pt x="23054" y="11238"/>
                </a:moveTo>
                <a:lnTo>
                  <a:pt x="21913" y="6238"/>
                </a:lnTo>
                <a:lnTo>
                  <a:pt x="18715" y="2227"/>
                </a:lnTo>
                <a:lnTo>
                  <a:pt x="14090" y="0"/>
                </a:lnTo>
                <a:lnTo>
                  <a:pt x="8963" y="0"/>
                </a:lnTo>
                <a:lnTo>
                  <a:pt x="4338" y="2227"/>
                </a:lnTo>
                <a:lnTo>
                  <a:pt x="1143" y="6238"/>
                </a:lnTo>
                <a:lnTo>
                  <a:pt x="0" y="11238"/>
                </a:lnTo>
                <a:lnTo>
                  <a:pt x="1143" y="16241"/>
                </a:lnTo>
                <a:lnTo>
                  <a:pt x="4338" y="20250"/>
                </a:lnTo>
                <a:lnTo>
                  <a:pt x="8963" y="22477"/>
                </a:lnTo>
                <a:lnTo>
                  <a:pt x="14090" y="22477"/>
                </a:lnTo>
                <a:lnTo>
                  <a:pt x="18715" y="20250"/>
                </a:lnTo>
                <a:lnTo>
                  <a:pt x="21913" y="16241"/>
                </a:lnTo>
                <a:lnTo>
                  <a:pt x="23054" y="11238"/>
                </a:lnTo>
                <a:close/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089537" y="2698581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4" h="22860">
                <a:moveTo>
                  <a:pt x="23054" y="11238"/>
                </a:moveTo>
                <a:lnTo>
                  <a:pt x="21913" y="6238"/>
                </a:lnTo>
                <a:lnTo>
                  <a:pt x="18715" y="2227"/>
                </a:lnTo>
                <a:lnTo>
                  <a:pt x="14090" y="0"/>
                </a:lnTo>
                <a:lnTo>
                  <a:pt x="8963" y="0"/>
                </a:lnTo>
                <a:lnTo>
                  <a:pt x="4338" y="2227"/>
                </a:lnTo>
                <a:lnTo>
                  <a:pt x="1143" y="6238"/>
                </a:lnTo>
                <a:lnTo>
                  <a:pt x="0" y="11238"/>
                </a:lnTo>
                <a:lnTo>
                  <a:pt x="1143" y="16241"/>
                </a:lnTo>
                <a:lnTo>
                  <a:pt x="4338" y="20250"/>
                </a:lnTo>
                <a:lnTo>
                  <a:pt x="8963" y="22477"/>
                </a:lnTo>
                <a:lnTo>
                  <a:pt x="14090" y="22477"/>
                </a:lnTo>
                <a:lnTo>
                  <a:pt x="18715" y="20250"/>
                </a:lnTo>
                <a:lnTo>
                  <a:pt x="21913" y="16241"/>
                </a:lnTo>
                <a:lnTo>
                  <a:pt x="23054" y="11238"/>
                </a:lnTo>
                <a:close/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284922" y="2705497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4" h="22860">
                <a:moveTo>
                  <a:pt x="23054" y="11238"/>
                </a:moveTo>
                <a:lnTo>
                  <a:pt x="21913" y="6238"/>
                </a:lnTo>
                <a:lnTo>
                  <a:pt x="18715" y="2227"/>
                </a:lnTo>
                <a:lnTo>
                  <a:pt x="14090" y="0"/>
                </a:lnTo>
                <a:lnTo>
                  <a:pt x="8963" y="0"/>
                </a:lnTo>
                <a:lnTo>
                  <a:pt x="4338" y="2227"/>
                </a:lnTo>
                <a:lnTo>
                  <a:pt x="1143" y="6238"/>
                </a:lnTo>
                <a:lnTo>
                  <a:pt x="0" y="11238"/>
                </a:lnTo>
                <a:lnTo>
                  <a:pt x="1143" y="16241"/>
                </a:lnTo>
                <a:lnTo>
                  <a:pt x="4338" y="20250"/>
                </a:lnTo>
                <a:lnTo>
                  <a:pt x="8963" y="22477"/>
                </a:lnTo>
                <a:lnTo>
                  <a:pt x="14090" y="22477"/>
                </a:lnTo>
                <a:lnTo>
                  <a:pt x="18715" y="20250"/>
                </a:lnTo>
                <a:lnTo>
                  <a:pt x="21913" y="16241"/>
                </a:lnTo>
                <a:lnTo>
                  <a:pt x="23054" y="11238"/>
                </a:lnTo>
                <a:close/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480308" y="2714143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4" h="22860">
                <a:moveTo>
                  <a:pt x="23054" y="11238"/>
                </a:moveTo>
                <a:lnTo>
                  <a:pt x="21913" y="6238"/>
                </a:lnTo>
                <a:lnTo>
                  <a:pt x="18715" y="2227"/>
                </a:lnTo>
                <a:lnTo>
                  <a:pt x="14090" y="0"/>
                </a:lnTo>
                <a:lnTo>
                  <a:pt x="8963" y="0"/>
                </a:lnTo>
                <a:lnTo>
                  <a:pt x="4338" y="2227"/>
                </a:lnTo>
                <a:lnTo>
                  <a:pt x="1143" y="6238"/>
                </a:lnTo>
                <a:lnTo>
                  <a:pt x="0" y="11238"/>
                </a:lnTo>
                <a:lnTo>
                  <a:pt x="1143" y="16241"/>
                </a:lnTo>
                <a:lnTo>
                  <a:pt x="4338" y="20250"/>
                </a:lnTo>
                <a:lnTo>
                  <a:pt x="8963" y="22477"/>
                </a:lnTo>
                <a:lnTo>
                  <a:pt x="14090" y="22477"/>
                </a:lnTo>
                <a:lnTo>
                  <a:pt x="18715" y="20250"/>
                </a:lnTo>
                <a:lnTo>
                  <a:pt x="21913" y="16241"/>
                </a:lnTo>
                <a:lnTo>
                  <a:pt x="23054" y="11238"/>
                </a:lnTo>
                <a:close/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675693" y="2721059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4" h="22860">
                <a:moveTo>
                  <a:pt x="23054" y="11238"/>
                </a:moveTo>
                <a:lnTo>
                  <a:pt x="21913" y="6238"/>
                </a:lnTo>
                <a:lnTo>
                  <a:pt x="18715" y="2227"/>
                </a:lnTo>
                <a:lnTo>
                  <a:pt x="14090" y="0"/>
                </a:lnTo>
                <a:lnTo>
                  <a:pt x="8963" y="0"/>
                </a:lnTo>
                <a:lnTo>
                  <a:pt x="4338" y="2227"/>
                </a:lnTo>
                <a:lnTo>
                  <a:pt x="1143" y="6238"/>
                </a:lnTo>
                <a:lnTo>
                  <a:pt x="0" y="11238"/>
                </a:lnTo>
                <a:lnTo>
                  <a:pt x="1143" y="16241"/>
                </a:lnTo>
                <a:lnTo>
                  <a:pt x="4338" y="20250"/>
                </a:lnTo>
                <a:lnTo>
                  <a:pt x="8963" y="22477"/>
                </a:lnTo>
                <a:lnTo>
                  <a:pt x="14090" y="22477"/>
                </a:lnTo>
                <a:lnTo>
                  <a:pt x="18715" y="20250"/>
                </a:lnTo>
                <a:lnTo>
                  <a:pt x="21913" y="16241"/>
                </a:lnTo>
                <a:lnTo>
                  <a:pt x="23054" y="11238"/>
                </a:lnTo>
                <a:close/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872807" y="2727975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4" h="22860">
                <a:moveTo>
                  <a:pt x="23054" y="11238"/>
                </a:moveTo>
                <a:lnTo>
                  <a:pt x="21913" y="6238"/>
                </a:lnTo>
                <a:lnTo>
                  <a:pt x="18715" y="2227"/>
                </a:lnTo>
                <a:lnTo>
                  <a:pt x="14093" y="0"/>
                </a:lnTo>
                <a:lnTo>
                  <a:pt x="8961" y="0"/>
                </a:lnTo>
                <a:lnTo>
                  <a:pt x="4338" y="2227"/>
                </a:lnTo>
                <a:lnTo>
                  <a:pt x="1143" y="6238"/>
                </a:lnTo>
                <a:lnTo>
                  <a:pt x="0" y="11238"/>
                </a:lnTo>
                <a:lnTo>
                  <a:pt x="1143" y="16241"/>
                </a:lnTo>
                <a:lnTo>
                  <a:pt x="4338" y="20250"/>
                </a:lnTo>
                <a:lnTo>
                  <a:pt x="8961" y="22477"/>
                </a:lnTo>
                <a:lnTo>
                  <a:pt x="14093" y="22477"/>
                </a:lnTo>
                <a:lnTo>
                  <a:pt x="18715" y="20250"/>
                </a:lnTo>
                <a:lnTo>
                  <a:pt x="21913" y="16241"/>
                </a:lnTo>
                <a:lnTo>
                  <a:pt x="23054" y="11238"/>
                </a:lnTo>
                <a:close/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068193" y="2734891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4" h="22860">
                <a:moveTo>
                  <a:pt x="23054" y="11238"/>
                </a:moveTo>
                <a:lnTo>
                  <a:pt x="21913" y="6238"/>
                </a:lnTo>
                <a:lnTo>
                  <a:pt x="18715" y="2227"/>
                </a:lnTo>
                <a:lnTo>
                  <a:pt x="14093" y="0"/>
                </a:lnTo>
                <a:lnTo>
                  <a:pt x="8961" y="0"/>
                </a:lnTo>
                <a:lnTo>
                  <a:pt x="4338" y="2227"/>
                </a:lnTo>
                <a:lnTo>
                  <a:pt x="1143" y="6238"/>
                </a:lnTo>
                <a:lnTo>
                  <a:pt x="0" y="11238"/>
                </a:lnTo>
                <a:lnTo>
                  <a:pt x="1143" y="16241"/>
                </a:lnTo>
                <a:lnTo>
                  <a:pt x="4338" y="20250"/>
                </a:lnTo>
                <a:lnTo>
                  <a:pt x="8961" y="22477"/>
                </a:lnTo>
                <a:lnTo>
                  <a:pt x="14093" y="22477"/>
                </a:lnTo>
                <a:lnTo>
                  <a:pt x="18715" y="20250"/>
                </a:lnTo>
                <a:lnTo>
                  <a:pt x="21913" y="16241"/>
                </a:lnTo>
                <a:lnTo>
                  <a:pt x="23054" y="11238"/>
                </a:lnTo>
                <a:close/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263578" y="2740079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5" h="22860">
                <a:moveTo>
                  <a:pt x="23054" y="11238"/>
                </a:moveTo>
                <a:lnTo>
                  <a:pt x="21913" y="6238"/>
                </a:lnTo>
                <a:lnTo>
                  <a:pt x="18715" y="2227"/>
                </a:lnTo>
                <a:lnTo>
                  <a:pt x="14093" y="0"/>
                </a:lnTo>
                <a:lnTo>
                  <a:pt x="8961" y="0"/>
                </a:lnTo>
                <a:lnTo>
                  <a:pt x="4338" y="2227"/>
                </a:lnTo>
                <a:lnTo>
                  <a:pt x="1143" y="6238"/>
                </a:lnTo>
                <a:lnTo>
                  <a:pt x="0" y="11238"/>
                </a:lnTo>
                <a:lnTo>
                  <a:pt x="1143" y="16241"/>
                </a:lnTo>
                <a:lnTo>
                  <a:pt x="4338" y="20250"/>
                </a:lnTo>
                <a:lnTo>
                  <a:pt x="8961" y="22477"/>
                </a:lnTo>
                <a:lnTo>
                  <a:pt x="14093" y="22477"/>
                </a:lnTo>
                <a:lnTo>
                  <a:pt x="18715" y="20250"/>
                </a:lnTo>
                <a:lnTo>
                  <a:pt x="21913" y="16241"/>
                </a:lnTo>
                <a:lnTo>
                  <a:pt x="23054" y="11238"/>
                </a:lnTo>
                <a:close/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460681" y="2745266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5" h="22860">
                <a:moveTo>
                  <a:pt x="23077" y="11238"/>
                </a:moveTo>
                <a:lnTo>
                  <a:pt x="21924" y="6238"/>
                </a:lnTo>
                <a:lnTo>
                  <a:pt x="18720" y="2227"/>
                </a:lnTo>
                <a:lnTo>
                  <a:pt x="14109" y="0"/>
                </a:lnTo>
                <a:lnTo>
                  <a:pt x="8968" y="0"/>
                </a:lnTo>
                <a:lnTo>
                  <a:pt x="4357" y="2227"/>
                </a:lnTo>
                <a:lnTo>
                  <a:pt x="1152" y="6238"/>
                </a:lnTo>
                <a:lnTo>
                  <a:pt x="0" y="11238"/>
                </a:lnTo>
                <a:lnTo>
                  <a:pt x="1152" y="16241"/>
                </a:lnTo>
                <a:lnTo>
                  <a:pt x="4357" y="20250"/>
                </a:lnTo>
                <a:lnTo>
                  <a:pt x="8968" y="22477"/>
                </a:lnTo>
                <a:lnTo>
                  <a:pt x="14109" y="22477"/>
                </a:lnTo>
                <a:lnTo>
                  <a:pt x="18720" y="20250"/>
                </a:lnTo>
                <a:lnTo>
                  <a:pt x="21924" y="16241"/>
                </a:lnTo>
                <a:lnTo>
                  <a:pt x="23077" y="11238"/>
                </a:lnTo>
                <a:close/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316930" y="2321544"/>
            <a:ext cx="2154555" cy="472440"/>
          </a:xfrm>
          <a:custGeom>
            <a:avLst/>
            <a:gdLst/>
            <a:ahLst/>
            <a:cxnLst/>
            <a:rect l="l" t="t" r="r" b="b"/>
            <a:pathLst>
              <a:path w="2154554" h="472439">
                <a:moveTo>
                  <a:pt x="0" y="472136"/>
                </a:moveTo>
                <a:lnTo>
                  <a:pt x="195857" y="0"/>
                </a:lnTo>
                <a:lnTo>
                  <a:pt x="391713" y="472136"/>
                </a:lnTo>
                <a:lnTo>
                  <a:pt x="587571" y="425884"/>
                </a:lnTo>
                <a:lnTo>
                  <a:pt x="783426" y="408589"/>
                </a:lnTo>
                <a:lnTo>
                  <a:pt x="979284" y="423602"/>
                </a:lnTo>
                <a:lnTo>
                  <a:pt x="1175140" y="429215"/>
                </a:lnTo>
                <a:lnTo>
                  <a:pt x="1370998" y="433418"/>
                </a:lnTo>
                <a:lnTo>
                  <a:pt x="1566856" y="437879"/>
                </a:lnTo>
                <a:lnTo>
                  <a:pt x="1762711" y="441757"/>
                </a:lnTo>
                <a:lnTo>
                  <a:pt x="1958567" y="445160"/>
                </a:lnTo>
                <a:lnTo>
                  <a:pt x="2154425" y="448191"/>
                </a:lnTo>
              </a:path>
            </a:pathLst>
          </a:custGeom>
          <a:ln w="1152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303039" y="2792816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510" y="0"/>
                </a:lnTo>
              </a:path>
            </a:pathLst>
          </a:custGeom>
          <a:ln w="2951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498424" y="2320778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510" y="0"/>
                </a:lnTo>
              </a:path>
            </a:pathLst>
          </a:custGeom>
          <a:ln w="2951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693810" y="2792816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510" y="0"/>
                </a:lnTo>
              </a:path>
            </a:pathLst>
          </a:custGeom>
          <a:ln w="2951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889195" y="273310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0" y="29510"/>
                </a:moveTo>
                <a:lnTo>
                  <a:pt x="29510" y="29510"/>
                </a:lnTo>
                <a:lnTo>
                  <a:pt x="29510" y="0"/>
                </a:lnTo>
                <a:lnTo>
                  <a:pt x="0" y="0"/>
                </a:lnTo>
                <a:lnTo>
                  <a:pt x="0" y="2951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086309" y="271581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0" y="29510"/>
                </a:moveTo>
                <a:lnTo>
                  <a:pt x="29510" y="29510"/>
                </a:lnTo>
                <a:lnTo>
                  <a:pt x="29510" y="0"/>
                </a:lnTo>
                <a:lnTo>
                  <a:pt x="0" y="0"/>
                </a:lnTo>
                <a:lnTo>
                  <a:pt x="0" y="2951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281695" y="2729646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0" y="29510"/>
                </a:moveTo>
                <a:lnTo>
                  <a:pt x="29510" y="29510"/>
                </a:lnTo>
                <a:lnTo>
                  <a:pt x="29510" y="0"/>
                </a:lnTo>
                <a:lnTo>
                  <a:pt x="0" y="0"/>
                </a:lnTo>
                <a:lnTo>
                  <a:pt x="0" y="2951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477080" y="2751318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510" y="0"/>
                </a:lnTo>
              </a:path>
            </a:pathLst>
          </a:custGeom>
          <a:ln w="2951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672465" y="2754776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510" y="0"/>
                </a:lnTo>
              </a:path>
            </a:pathLst>
          </a:custGeom>
          <a:ln w="2951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869579" y="2759963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510" y="0"/>
                </a:lnTo>
              </a:path>
            </a:pathLst>
          </a:custGeom>
          <a:ln w="2951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064965" y="2763421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510" y="0"/>
                </a:lnTo>
              </a:path>
            </a:pathLst>
          </a:custGeom>
          <a:ln w="2951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260350" y="276687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0" y="0"/>
                </a:lnTo>
              </a:path>
            </a:pathLst>
          </a:custGeom>
          <a:ln w="2951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457453" y="277033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510" y="0"/>
                </a:lnTo>
              </a:path>
            </a:pathLst>
          </a:custGeom>
          <a:ln w="2951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316930" y="2100845"/>
            <a:ext cx="2154555" cy="693420"/>
          </a:xfrm>
          <a:custGeom>
            <a:avLst/>
            <a:gdLst/>
            <a:ahLst/>
            <a:cxnLst/>
            <a:rect l="l" t="t" r="r" b="b"/>
            <a:pathLst>
              <a:path w="2154554" h="693419">
                <a:moveTo>
                  <a:pt x="0" y="0"/>
                </a:moveTo>
                <a:lnTo>
                  <a:pt x="195857" y="692835"/>
                </a:lnTo>
                <a:lnTo>
                  <a:pt x="391713" y="692835"/>
                </a:lnTo>
                <a:lnTo>
                  <a:pt x="587571" y="646583"/>
                </a:lnTo>
                <a:lnTo>
                  <a:pt x="783426" y="660808"/>
                </a:lnTo>
                <a:lnTo>
                  <a:pt x="979284" y="666126"/>
                </a:lnTo>
                <a:lnTo>
                  <a:pt x="1175140" y="668113"/>
                </a:lnTo>
                <a:lnTo>
                  <a:pt x="1370998" y="670963"/>
                </a:lnTo>
                <a:lnTo>
                  <a:pt x="1566856" y="673485"/>
                </a:lnTo>
                <a:lnTo>
                  <a:pt x="1762711" y="675643"/>
                </a:lnTo>
                <a:lnTo>
                  <a:pt x="1958567" y="677575"/>
                </a:lnTo>
                <a:lnTo>
                  <a:pt x="2154425" y="679290"/>
                </a:lnTo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306267" y="2085820"/>
            <a:ext cx="23495" cy="31115"/>
          </a:xfrm>
          <a:custGeom>
            <a:avLst/>
            <a:gdLst/>
            <a:ahLst/>
            <a:cxnLst/>
            <a:rect l="l" t="t" r="r" b="b"/>
            <a:pathLst>
              <a:path w="23494" h="31114">
                <a:moveTo>
                  <a:pt x="11527" y="30731"/>
                </a:moveTo>
                <a:lnTo>
                  <a:pt x="23054" y="15365"/>
                </a:lnTo>
                <a:lnTo>
                  <a:pt x="11527" y="0"/>
                </a:lnTo>
                <a:lnTo>
                  <a:pt x="0" y="15365"/>
                </a:lnTo>
                <a:lnTo>
                  <a:pt x="11527" y="30731"/>
                </a:lnTo>
                <a:close/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501652" y="2777450"/>
            <a:ext cx="23495" cy="31115"/>
          </a:xfrm>
          <a:custGeom>
            <a:avLst/>
            <a:gdLst/>
            <a:ahLst/>
            <a:cxnLst/>
            <a:rect l="l" t="t" r="r" b="b"/>
            <a:pathLst>
              <a:path w="23494" h="31114">
                <a:moveTo>
                  <a:pt x="11527" y="30732"/>
                </a:moveTo>
                <a:lnTo>
                  <a:pt x="23054" y="15365"/>
                </a:lnTo>
                <a:lnTo>
                  <a:pt x="11527" y="0"/>
                </a:lnTo>
                <a:lnTo>
                  <a:pt x="0" y="15365"/>
                </a:lnTo>
                <a:lnTo>
                  <a:pt x="11527" y="30732"/>
                </a:lnTo>
                <a:close/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697037" y="2777450"/>
            <a:ext cx="23495" cy="31115"/>
          </a:xfrm>
          <a:custGeom>
            <a:avLst/>
            <a:gdLst/>
            <a:ahLst/>
            <a:cxnLst/>
            <a:rect l="l" t="t" r="r" b="b"/>
            <a:pathLst>
              <a:path w="23494" h="31114">
                <a:moveTo>
                  <a:pt x="11527" y="30732"/>
                </a:moveTo>
                <a:lnTo>
                  <a:pt x="23054" y="15365"/>
                </a:lnTo>
                <a:lnTo>
                  <a:pt x="11527" y="0"/>
                </a:lnTo>
                <a:lnTo>
                  <a:pt x="0" y="15365"/>
                </a:lnTo>
                <a:lnTo>
                  <a:pt x="11527" y="30732"/>
                </a:lnTo>
                <a:close/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892423" y="2732494"/>
            <a:ext cx="23495" cy="31115"/>
          </a:xfrm>
          <a:custGeom>
            <a:avLst/>
            <a:gdLst/>
            <a:ahLst/>
            <a:cxnLst/>
            <a:rect l="l" t="t" r="r" b="b"/>
            <a:pathLst>
              <a:path w="23494" h="31114">
                <a:moveTo>
                  <a:pt x="11527" y="30731"/>
                </a:moveTo>
                <a:lnTo>
                  <a:pt x="23054" y="15365"/>
                </a:lnTo>
                <a:lnTo>
                  <a:pt x="11527" y="0"/>
                </a:lnTo>
                <a:lnTo>
                  <a:pt x="0" y="15365"/>
                </a:lnTo>
                <a:lnTo>
                  <a:pt x="11527" y="30731"/>
                </a:lnTo>
                <a:close/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089537" y="2746326"/>
            <a:ext cx="23495" cy="31115"/>
          </a:xfrm>
          <a:custGeom>
            <a:avLst/>
            <a:gdLst/>
            <a:ahLst/>
            <a:cxnLst/>
            <a:rect l="l" t="t" r="r" b="b"/>
            <a:pathLst>
              <a:path w="23494" h="31114">
                <a:moveTo>
                  <a:pt x="11527" y="30731"/>
                </a:moveTo>
                <a:lnTo>
                  <a:pt x="23054" y="15365"/>
                </a:lnTo>
                <a:lnTo>
                  <a:pt x="11527" y="0"/>
                </a:lnTo>
                <a:lnTo>
                  <a:pt x="0" y="15365"/>
                </a:lnTo>
                <a:lnTo>
                  <a:pt x="11527" y="30731"/>
                </a:lnTo>
                <a:close/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284922" y="2751514"/>
            <a:ext cx="23495" cy="31115"/>
          </a:xfrm>
          <a:custGeom>
            <a:avLst/>
            <a:gdLst/>
            <a:ahLst/>
            <a:cxnLst/>
            <a:rect l="l" t="t" r="r" b="b"/>
            <a:pathLst>
              <a:path w="23494" h="31114">
                <a:moveTo>
                  <a:pt x="11527" y="30731"/>
                </a:moveTo>
                <a:lnTo>
                  <a:pt x="23054" y="15365"/>
                </a:lnTo>
                <a:lnTo>
                  <a:pt x="11527" y="0"/>
                </a:lnTo>
                <a:lnTo>
                  <a:pt x="0" y="15365"/>
                </a:lnTo>
                <a:lnTo>
                  <a:pt x="11527" y="30731"/>
                </a:lnTo>
                <a:close/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480308" y="2753243"/>
            <a:ext cx="23495" cy="31115"/>
          </a:xfrm>
          <a:custGeom>
            <a:avLst/>
            <a:gdLst/>
            <a:ahLst/>
            <a:cxnLst/>
            <a:rect l="l" t="t" r="r" b="b"/>
            <a:pathLst>
              <a:path w="23494" h="31114">
                <a:moveTo>
                  <a:pt x="11527" y="30731"/>
                </a:moveTo>
                <a:lnTo>
                  <a:pt x="23054" y="15365"/>
                </a:lnTo>
                <a:lnTo>
                  <a:pt x="11527" y="0"/>
                </a:lnTo>
                <a:lnTo>
                  <a:pt x="0" y="15365"/>
                </a:lnTo>
                <a:lnTo>
                  <a:pt x="11527" y="30731"/>
                </a:lnTo>
                <a:close/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675693" y="2756701"/>
            <a:ext cx="23495" cy="31115"/>
          </a:xfrm>
          <a:custGeom>
            <a:avLst/>
            <a:gdLst/>
            <a:ahLst/>
            <a:cxnLst/>
            <a:rect l="l" t="t" r="r" b="b"/>
            <a:pathLst>
              <a:path w="23494" h="31114">
                <a:moveTo>
                  <a:pt x="11527" y="30731"/>
                </a:moveTo>
                <a:lnTo>
                  <a:pt x="23054" y="15365"/>
                </a:lnTo>
                <a:lnTo>
                  <a:pt x="11527" y="0"/>
                </a:lnTo>
                <a:lnTo>
                  <a:pt x="0" y="15365"/>
                </a:lnTo>
                <a:lnTo>
                  <a:pt x="11527" y="30731"/>
                </a:lnTo>
                <a:close/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872807" y="2758430"/>
            <a:ext cx="23495" cy="31115"/>
          </a:xfrm>
          <a:custGeom>
            <a:avLst/>
            <a:gdLst/>
            <a:ahLst/>
            <a:cxnLst/>
            <a:rect l="l" t="t" r="r" b="b"/>
            <a:pathLst>
              <a:path w="23494" h="31114">
                <a:moveTo>
                  <a:pt x="11527" y="30731"/>
                </a:moveTo>
                <a:lnTo>
                  <a:pt x="23054" y="15365"/>
                </a:lnTo>
                <a:lnTo>
                  <a:pt x="11527" y="0"/>
                </a:lnTo>
                <a:lnTo>
                  <a:pt x="0" y="15365"/>
                </a:lnTo>
                <a:lnTo>
                  <a:pt x="11527" y="30731"/>
                </a:lnTo>
                <a:close/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068193" y="2761888"/>
            <a:ext cx="23495" cy="31115"/>
          </a:xfrm>
          <a:custGeom>
            <a:avLst/>
            <a:gdLst/>
            <a:ahLst/>
            <a:cxnLst/>
            <a:rect l="l" t="t" r="r" b="b"/>
            <a:pathLst>
              <a:path w="23494" h="31114">
                <a:moveTo>
                  <a:pt x="11527" y="30731"/>
                </a:moveTo>
                <a:lnTo>
                  <a:pt x="23054" y="15365"/>
                </a:lnTo>
                <a:lnTo>
                  <a:pt x="11527" y="0"/>
                </a:lnTo>
                <a:lnTo>
                  <a:pt x="0" y="15365"/>
                </a:lnTo>
                <a:lnTo>
                  <a:pt x="11527" y="30731"/>
                </a:lnTo>
                <a:close/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263578" y="2763617"/>
            <a:ext cx="23495" cy="31115"/>
          </a:xfrm>
          <a:custGeom>
            <a:avLst/>
            <a:gdLst/>
            <a:ahLst/>
            <a:cxnLst/>
            <a:rect l="l" t="t" r="r" b="b"/>
            <a:pathLst>
              <a:path w="23495" h="31114">
                <a:moveTo>
                  <a:pt x="11527" y="30731"/>
                </a:moveTo>
                <a:lnTo>
                  <a:pt x="23054" y="15365"/>
                </a:lnTo>
                <a:lnTo>
                  <a:pt x="11527" y="0"/>
                </a:lnTo>
                <a:lnTo>
                  <a:pt x="0" y="15365"/>
                </a:lnTo>
                <a:lnTo>
                  <a:pt x="11527" y="30731"/>
                </a:lnTo>
                <a:close/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460681" y="2765346"/>
            <a:ext cx="23495" cy="31115"/>
          </a:xfrm>
          <a:custGeom>
            <a:avLst/>
            <a:gdLst/>
            <a:ahLst/>
            <a:cxnLst/>
            <a:rect l="l" t="t" r="r" b="b"/>
            <a:pathLst>
              <a:path w="23495" h="31114">
                <a:moveTo>
                  <a:pt x="11527" y="30731"/>
                </a:moveTo>
                <a:lnTo>
                  <a:pt x="23077" y="15365"/>
                </a:lnTo>
                <a:lnTo>
                  <a:pt x="11527" y="0"/>
                </a:lnTo>
                <a:lnTo>
                  <a:pt x="0" y="15365"/>
                </a:lnTo>
                <a:lnTo>
                  <a:pt x="11527" y="30731"/>
                </a:lnTo>
                <a:close/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847159" y="1799463"/>
            <a:ext cx="601980" cy="503555"/>
          </a:xfrm>
          <a:custGeom>
            <a:avLst/>
            <a:gdLst/>
            <a:ahLst/>
            <a:cxnLst/>
            <a:rect l="l" t="t" r="r" b="b"/>
            <a:pathLst>
              <a:path w="601979" h="503555">
                <a:moveTo>
                  <a:pt x="0" y="503160"/>
                </a:moveTo>
                <a:lnTo>
                  <a:pt x="601717" y="503160"/>
                </a:lnTo>
                <a:lnTo>
                  <a:pt x="601717" y="0"/>
                </a:lnTo>
                <a:lnTo>
                  <a:pt x="0" y="0"/>
                </a:lnTo>
                <a:lnTo>
                  <a:pt x="0" y="503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854076" y="1852199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0" y="0"/>
                </a:moveTo>
                <a:lnTo>
                  <a:pt x="51872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867908" y="1852199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36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880876" y="1839231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5936"/>
                </a:moveTo>
                <a:lnTo>
                  <a:pt x="0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871366" y="184269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19019"/>
                </a:moveTo>
                <a:lnTo>
                  <a:pt x="19019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871366" y="184269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0" y="0"/>
                </a:moveTo>
                <a:lnTo>
                  <a:pt x="19019" y="19019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854076" y="1951621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0" y="0"/>
                </a:moveTo>
                <a:lnTo>
                  <a:pt x="51872" y="0"/>
                </a:lnTo>
              </a:path>
            </a:pathLst>
          </a:custGeom>
          <a:ln w="11527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855805" y="192568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0" y="50143"/>
                </a:moveTo>
                <a:lnTo>
                  <a:pt x="50143" y="0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855805" y="192568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0" y="0"/>
                </a:moveTo>
                <a:lnTo>
                  <a:pt x="50143" y="50143"/>
                </a:lnTo>
              </a:path>
            </a:pathLst>
          </a:custGeom>
          <a:ln w="115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854076" y="2051043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0" y="0"/>
                </a:moveTo>
                <a:lnTo>
                  <a:pt x="51872" y="0"/>
                </a:lnTo>
              </a:path>
            </a:pathLst>
          </a:custGeom>
          <a:ln w="11527">
            <a:solidFill>
              <a:srgbClr val="CCFF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869349" y="2039804"/>
            <a:ext cx="23495" cy="22860"/>
          </a:xfrm>
          <a:custGeom>
            <a:avLst/>
            <a:gdLst/>
            <a:ahLst/>
            <a:cxnLst/>
            <a:rect l="l" t="t" r="r" b="b"/>
            <a:pathLst>
              <a:path w="23494" h="22860">
                <a:moveTo>
                  <a:pt x="23054" y="11238"/>
                </a:moveTo>
                <a:lnTo>
                  <a:pt x="21913" y="6238"/>
                </a:lnTo>
                <a:lnTo>
                  <a:pt x="18715" y="2227"/>
                </a:lnTo>
                <a:lnTo>
                  <a:pt x="14093" y="0"/>
                </a:lnTo>
                <a:lnTo>
                  <a:pt x="8961" y="0"/>
                </a:lnTo>
                <a:lnTo>
                  <a:pt x="4338" y="2227"/>
                </a:lnTo>
                <a:lnTo>
                  <a:pt x="1143" y="6238"/>
                </a:lnTo>
                <a:lnTo>
                  <a:pt x="0" y="11238"/>
                </a:lnTo>
                <a:lnTo>
                  <a:pt x="1143" y="16241"/>
                </a:lnTo>
                <a:lnTo>
                  <a:pt x="4338" y="20250"/>
                </a:lnTo>
                <a:lnTo>
                  <a:pt x="8961" y="22477"/>
                </a:lnTo>
                <a:lnTo>
                  <a:pt x="14093" y="22477"/>
                </a:lnTo>
                <a:lnTo>
                  <a:pt x="18715" y="20250"/>
                </a:lnTo>
                <a:lnTo>
                  <a:pt x="21913" y="16241"/>
                </a:lnTo>
                <a:lnTo>
                  <a:pt x="23054" y="11238"/>
                </a:lnTo>
                <a:close/>
              </a:path>
            </a:pathLst>
          </a:custGeom>
          <a:ln w="1152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854076" y="2150465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0" y="0"/>
                </a:moveTo>
                <a:lnTo>
                  <a:pt x="51872" y="0"/>
                </a:lnTo>
              </a:path>
            </a:pathLst>
          </a:custGeom>
          <a:ln w="11527">
            <a:solidFill>
              <a:srgbClr val="CC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866121" y="2149600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510" y="0"/>
                </a:lnTo>
              </a:path>
            </a:pathLst>
          </a:custGeom>
          <a:ln w="2951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 txBox="1"/>
          <p:nvPr/>
        </p:nvSpPr>
        <p:spPr>
          <a:xfrm>
            <a:off x="2898435" y="1798179"/>
            <a:ext cx="477520" cy="5118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650" dirty="0">
                <a:latin typeface="Arial"/>
                <a:cs typeface="Arial"/>
              </a:rPr>
              <a:t>state:0  interval:5,12  state:1  state:2  state:3</a:t>
            </a:r>
            <a:endParaRPr sz="650">
              <a:latin typeface="Arial"/>
              <a:cs typeface="Arial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2854076" y="2249886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0" y="0"/>
                </a:moveTo>
                <a:lnTo>
                  <a:pt x="51872" y="0"/>
                </a:lnTo>
              </a:path>
            </a:pathLst>
          </a:custGeom>
          <a:ln w="11527">
            <a:solidFill>
              <a:srgbClr val="FF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869349" y="2234521"/>
            <a:ext cx="23495" cy="31115"/>
          </a:xfrm>
          <a:custGeom>
            <a:avLst/>
            <a:gdLst/>
            <a:ahLst/>
            <a:cxnLst/>
            <a:rect l="l" t="t" r="r" b="b"/>
            <a:pathLst>
              <a:path w="23494" h="31114">
                <a:moveTo>
                  <a:pt x="11527" y="30731"/>
                </a:moveTo>
                <a:lnTo>
                  <a:pt x="23054" y="15365"/>
                </a:lnTo>
                <a:lnTo>
                  <a:pt x="11527" y="0"/>
                </a:lnTo>
                <a:lnTo>
                  <a:pt x="0" y="15365"/>
                </a:lnTo>
                <a:lnTo>
                  <a:pt x="11527" y="30731"/>
                </a:lnTo>
                <a:close/>
              </a:path>
            </a:pathLst>
          </a:custGeom>
          <a:ln w="11527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847159" y="1799463"/>
            <a:ext cx="601980" cy="503555"/>
          </a:xfrm>
          <a:custGeom>
            <a:avLst/>
            <a:gdLst/>
            <a:ahLst/>
            <a:cxnLst/>
            <a:rect l="l" t="t" r="r" b="b"/>
            <a:pathLst>
              <a:path w="601979" h="503555">
                <a:moveTo>
                  <a:pt x="0" y="503160"/>
                </a:moveTo>
                <a:lnTo>
                  <a:pt x="601717" y="503160"/>
                </a:lnTo>
                <a:lnTo>
                  <a:pt x="601717" y="0"/>
                </a:lnTo>
                <a:lnTo>
                  <a:pt x="0" y="0"/>
                </a:lnTo>
                <a:lnTo>
                  <a:pt x="0" y="503160"/>
                </a:lnTo>
                <a:close/>
              </a:path>
            </a:pathLst>
          </a:custGeom>
          <a:ln w="11527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Slide Number Placeholder 4">
            <a:extLst>
              <a:ext uri="{FF2B5EF4-FFF2-40B4-BE49-F238E27FC236}">
                <a16:creationId xmlns:a16="http://schemas.microsoft.com/office/drawing/2014/main" id="{5A4DD4A4-11B4-2D21-1727-E7BD68F286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61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0" dirty="0"/>
              <a:t>Example: </a:t>
            </a:r>
            <a:r>
              <a:rPr i="1" spc="75" dirty="0">
                <a:latin typeface="Arial Narrow"/>
                <a:cs typeface="Arial Narrow"/>
              </a:rPr>
              <a:t>R </a:t>
            </a:r>
            <a:r>
              <a:rPr spc="70" dirty="0"/>
              <a:t>= </a:t>
            </a:r>
            <a:r>
              <a:rPr i="1" spc="30" dirty="0">
                <a:latin typeface="Arial Narrow"/>
                <a:cs typeface="Arial Narrow"/>
              </a:rPr>
              <a:t>a </a:t>
            </a:r>
            <a:r>
              <a:rPr i="1" spc="-70" dirty="0">
                <a:latin typeface="Arial"/>
                <a:cs typeface="Arial"/>
              </a:rPr>
              <a:t>· </a:t>
            </a:r>
            <a:r>
              <a:rPr i="1" spc="80" dirty="0">
                <a:latin typeface="Arial Narrow"/>
                <a:cs typeface="Arial Narrow"/>
              </a:rPr>
              <a:t>b </a:t>
            </a:r>
            <a:r>
              <a:rPr i="1" spc="-70" dirty="0">
                <a:latin typeface="Arial"/>
                <a:cs typeface="Arial"/>
              </a:rPr>
              <a:t>· </a:t>
            </a:r>
            <a:r>
              <a:rPr i="1" spc="80" dirty="0">
                <a:latin typeface="Arial Narrow"/>
                <a:cs typeface="Arial Narrow"/>
              </a:rPr>
              <a:t>b </a:t>
            </a:r>
            <a:r>
              <a:rPr i="1" spc="-70" dirty="0">
                <a:latin typeface="Arial"/>
                <a:cs typeface="Arial"/>
              </a:rPr>
              <a:t>·</a:t>
            </a:r>
            <a:r>
              <a:rPr i="1" spc="10" dirty="0">
                <a:latin typeface="Arial"/>
                <a:cs typeface="Arial"/>
              </a:rPr>
              <a:t> </a:t>
            </a:r>
            <a:r>
              <a:rPr i="1" spc="45" dirty="0">
                <a:latin typeface="Arial Narrow"/>
                <a:cs typeface="Arial Narrow"/>
              </a:rPr>
              <a:t>b</a:t>
            </a:r>
            <a:r>
              <a:rPr spc="45" dirty="0"/>
              <a:t>.</a:t>
            </a:r>
          </a:p>
        </p:txBody>
      </p:sp>
      <p:sp>
        <p:nvSpPr>
          <p:cNvPr id="3" name="object 3"/>
          <p:cNvSpPr/>
          <p:nvPr/>
        </p:nvSpPr>
        <p:spPr>
          <a:xfrm>
            <a:off x="1704837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75205" y="0"/>
                </a:move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8" y="152583"/>
                </a:lnTo>
                <a:lnTo>
                  <a:pt x="128383" y="135564"/>
                </a:lnTo>
                <a:lnTo>
                  <a:pt x="144500" y="110322"/>
                </a:lnTo>
                <a:lnTo>
                  <a:pt x="150410" y="79411"/>
                </a:lnTo>
                <a:lnTo>
                  <a:pt x="144500" y="48501"/>
                </a:lnTo>
                <a:lnTo>
                  <a:pt x="128383" y="23259"/>
                </a:lnTo>
                <a:lnTo>
                  <a:pt x="104478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4837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150410" y="79411"/>
                </a:moveTo>
                <a:lnTo>
                  <a:pt x="144500" y="48501"/>
                </a:lnTo>
                <a:lnTo>
                  <a:pt x="128383" y="23259"/>
                </a:lnTo>
                <a:lnTo>
                  <a:pt x="104478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8" y="152583"/>
                </a:lnTo>
                <a:lnTo>
                  <a:pt x="128383" y="135564"/>
                </a:lnTo>
                <a:lnTo>
                  <a:pt x="144500" y="110322"/>
                </a:lnTo>
                <a:lnTo>
                  <a:pt x="150410" y="79411"/>
                </a:lnTo>
                <a:close/>
              </a:path>
            </a:pathLst>
          </a:custGeom>
          <a:ln w="6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90765" y="912601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377" y="0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61321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43023" y="857247"/>
            <a:ext cx="229870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1" spc="35" dirty="0">
                <a:latin typeface="Cambria"/>
                <a:cs typeface="Cambria"/>
              </a:rPr>
              <a:t>start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70432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75205" y="0"/>
                </a:move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4" y="135564"/>
                </a:lnTo>
                <a:lnTo>
                  <a:pt x="144501" y="110322"/>
                </a:lnTo>
                <a:lnTo>
                  <a:pt x="150411" y="79411"/>
                </a:lnTo>
                <a:lnTo>
                  <a:pt x="144501" y="48501"/>
                </a:lnTo>
                <a:lnTo>
                  <a:pt x="128384" y="23259"/>
                </a:lnTo>
                <a:lnTo>
                  <a:pt x="104479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70432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150411" y="79411"/>
                </a:moveTo>
                <a:lnTo>
                  <a:pt x="144501" y="48501"/>
                </a:lnTo>
                <a:lnTo>
                  <a:pt x="128384" y="23259"/>
                </a:lnTo>
                <a:lnTo>
                  <a:pt x="104479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4" y="135564"/>
                </a:lnTo>
                <a:lnTo>
                  <a:pt x="144501" y="110322"/>
                </a:lnTo>
                <a:lnTo>
                  <a:pt x="150411" y="79411"/>
                </a:lnTo>
                <a:close/>
              </a:path>
            </a:pathLst>
          </a:custGeom>
          <a:ln w="6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6027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75205" y="0"/>
                </a:move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3" y="135564"/>
                </a:lnTo>
                <a:lnTo>
                  <a:pt x="144501" y="110322"/>
                </a:lnTo>
                <a:lnTo>
                  <a:pt x="150411" y="79411"/>
                </a:lnTo>
                <a:lnTo>
                  <a:pt x="144501" y="48501"/>
                </a:lnTo>
                <a:lnTo>
                  <a:pt x="128383" y="23259"/>
                </a:lnTo>
                <a:lnTo>
                  <a:pt x="104479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36027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150411" y="79411"/>
                </a:moveTo>
                <a:lnTo>
                  <a:pt x="144501" y="48501"/>
                </a:lnTo>
                <a:lnTo>
                  <a:pt x="128383" y="23259"/>
                </a:lnTo>
                <a:lnTo>
                  <a:pt x="104479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3" y="135564"/>
                </a:lnTo>
                <a:lnTo>
                  <a:pt x="144501" y="110322"/>
                </a:lnTo>
                <a:lnTo>
                  <a:pt x="150411" y="79411"/>
                </a:lnTo>
                <a:close/>
              </a:path>
            </a:pathLst>
          </a:custGeom>
          <a:ln w="6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01623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75205" y="0"/>
                </a:moveTo>
                <a:lnTo>
                  <a:pt x="45931" y="6240"/>
                </a:lnTo>
                <a:lnTo>
                  <a:pt x="22026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6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8" y="152583"/>
                </a:lnTo>
                <a:lnTo>
                  <a:pt x="128383" y="135564"/>
                </a:lnTo>
                <a:lnTo>
                  <a:pt x="144500" y="110322"/>
                </a:lnTo>
                <a:lnTo>
                  <a:pt x="150410" y="79411"/>
                </a:lnTo>
                <a:lnTo>
                  <a:pt x="144500" y="48501"/>
                </a:lnTo>
                <a:lnTo>
                  <a:pt x="128383" y="23259"/>
                </a:lnTo>
                <a:lnTo>
                  <a:pt x="104478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01623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150410" y="79411"/>
                </a:moveTo>
                <a:lnTo>
                  <a:pt x="144500" y="48501"/>
                </a:lnTo>
                <a:lnTo>
                  <a:pt x="128383" y="23259"/>
                </a:lnTo>
                <a:lnTo>
                  <a:pt x="104478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6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6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8" y="152583"/>
                </a:lnTo>
                <a:lnTo>
                  <a:pt x="128383" y="135564"/>
                </a:lnTo>
                <a:lnTo>
                  <a:pt x="144500" y="110322"/>
                </a:lnTo>
                <a:lnTo>
                  <a:pt x="150410" y="79411"/>
                </a:lnTo>
                <a:close/>
              </a:path>
            </a:pathLst>
          </a:custGeom>
          <a:ln w="6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67218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5" h="159384">
                <a:moveTo>
                  <a:pt x="75205" y="0"/>
                </a:move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3" y="135564"/>
                </a:lnTo>
                <a:lnTo>
                  <a:pt x="144501" y="110322"/>
                </a:lnTo>
                <a:lnTo>
                  <a:pt x="150411" y="79411"/>
                </a:lnTo>
                <a:lnTo>
                  <a:pt x="144501" y="48501"/>
                </a:lnTo>
                <a:lnTo>
                  <a:pt x="128383" y="23259"/>
                </a:lnTo>
                <a:lnTo>
                  <a:pt x="104479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67218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5" h="159384">
                <a:moveTo>
                  <a:pt x="150411" y="79411"/>
                </a:moveTo>
                <a:lnTo>
                  <a:pt x="144501" y="48501"/>
                </a:lnTo>
                <a:lnTo>
                  <a:pt x="128383" y="23259"/>
                </a:lnTo>
                <a:lnTo>
                  <a:pt x="104479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3" y="135564"/>
                </a:lnTo>
                <a:lnTo>
                  <a:pt x="144501" y="110322"/>
                </a:lnTo>
                <a:lnTo>
                  <a:pt x="150411" y="79411"/>
                </a:lnTo>
                <a:close/>
              </a:path>
            </a:pathLst>
          </a:custGeom>
          <a:ln w="188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26917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92512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58108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21133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756257" y="848341"/>
            <a:ext cx="153733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2860" algn="ctr">
              <a:lnSpc>
                <a:spcPts val="620"/>
              </a:lnSpc>
              <a:tabLst>
                <a:tab pos="365125" algn="l"/>
                <a:tab pos="730885" algn="l"/>
                <a:tab pos="1096645" algn="l"/>
                <a:tab pos="1273810" algn="l"/>
              </a:tabLst>
            </a:pPr>
            <a:r>
              <a:rPr lang="en-US" sz="650" u="sng" spc="5" dirty="0">
                <a:latin typeface="Times New Roman"/>
                <a:cs typeface="Times New Roman"/>
              </a:rPr>
              <a:t> </a:t>
            </a:r>
            <a:r>
              <a:rPr sz="650" u="sng" spc="5" dirty="0">
                <a:latin typeface="Times New Roman"/>
                <a:cs typeface="Times New Roman"/>
              </a:rPr>
              <a:t>   </a:t>
            </a:r>
            <a:r>
              <a:rPr sz="650" u="sng" spc="-25" dirty="0">
                <a:latin typeface="Times New Roman"/>
                <a:cs typeface="Times New Roman"/>
              </a:rPr>
              <a:t> </a:t>
            </a:r>
            <a:r>
              <a:rPr sz="650" b="1" u="sng" spc="25" dirty="0">
                <a:latin typeface="Cambria"/>
                <a:cs typeface="Cambria"/>
              </a:rPr>
              <a:t>a</a:t>
            </a:r>
            <a:r>
              <a:rPr sz="650" b="1" spc="25" dirty="0">
                <a:latin typeface="Cambria"/>
                <a:cs typeface="Cambria"/>
              </a:rPr>
              <a:t>	</a:t>
            </a:r>
            <a:r>
              <a:rPr sz="650" b="1" u="sng" spc="45" dirty="0">
                <a:latin typeface="Cambria"/>
                <a:cs typeface="Cambria"/>
              </a:rPr>
              <a:t>b</a:t>
            </a:r>
            <a:r>
              <a:rPr lang="en-US" sz="650" b="1" u="sng" spc="45" dirty="0">
                <a:latin typeface="Cambria"/>
                <a:cs typeface="Cambria"/>
              </a:rPr>
              <a:t>___</a:t>
            </a:r>
            <a:r>
              <a:rPr sz="650" b="1" spc="45" dirty="0">
                <a:latin typeface="Cambria"/>
                <a:cs typeface="Cambria"/>
              </a:rPr>
              <a:t>	</a:t>
            </a:r>
            <a:r>
              <a:rPr lang="en-US" sz="650" b="1" spc="45" dirty="0">
                <a:latin typeface="Cambria"/>
                <a:cs typeface="Cambria"/>
              </a:rPr>
              <a:t> </a:t>
            </a:r>
            <a:r>
              <a:rPr sz="650" b="1" u="sng" spc="45" dirty="0">
                <a:latin typeface="Cambria"/>
                <a:cs typeface="Cambria"/>
              </a:rPr>
              <a:t>b</a:t>
            </a:r>
            <a:r>
              <a:rPr lang="en-US" sz="650" b="1" u="sng" spc="45" dirty="0">
                <a:latin typeface="Cambria"/>
                <a:cs typeface="Cambria"/>
              </a:rPr>
              <a:t>__</a:t>
            </a:r>
            <a:r>
              <a:rPr sz="650" b="1" spc="45" dirty="0">
                <a:latin typeface="Cambria"/>
                <a:cs typeface="Cambria"/>
              </a:rPr>
              <a:t>	</a:t>
            </a:r>
            <a:r>
              <a:rPr sz="650" b="1" u="sng" spc="45" dirty="0">
                <a:latin typeface="Cambria"/>
                <a:cs typeface="Cambria"/>
              </a:rPr>
              <a:t>b	</a:t>
            </a:r>
            <a:endParaRPr sz="650" dirty="0">
              <a:latin typeface="Cambria"/>
              <a:cs typeface="Cambria"/>
            </a:endParaRPr>
          </a:p>
          <a:p>
            <a:pPr algn="ctr">
              <a:lnSpc>
                <a:spcPts val="620"/>
              </a:lnSpc>
              <a:tabLst>
                <a:tab pos="365125" algn="l"/>
                <a:tab pos="730885" algn="l"/>
                <a:tab pos="1096645" algn="l"/>
                <a:tab pos="1461770" algn="l"/>
              </a:tabLst>
            </a:pPr>
            <a:r>
              <a:rPr sz="650" b="1" dirty="0">
                <a:latin typeface="Cambria"/>
                <a:cs typeface="Cambria"/>
              </a:rPr>
              <a:t>0	1	2	3	4</a:t>
            </a:r>
            <a:endParaRPr sz="650" dirty="0">
              <a:latin typeface="Cambria"/>
              <a:cs typeface="Cambri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00830" y="766350"/>
            <a:ext cx="269875" cy="75565"/>
          </a:xfrm>
          <a:custGeom>
            <a:avLst/>
            <a:gdLst/>
            <a:ahLst/>
            <a:cxnLst/>
            <a:rect l="l" t="t" r="r" b="b"/>
            <a:pathLst>
              <a:path w="269875" h="75565">
                <a:moveTo>
                  <a:pt x="269390" y="75218"/>
                </a:moveTo>
                <a:lnTo>
                  <a:pt x="229059" y="32330"/>
                </a:lnTo>
                <a:lnTo>
                  <a:pt x="174383" y="7553"/>
                </a:lnTo>
                <a:lnTo>
                  <a:pt x="114364" y="0"/>
                </a:lnTo>
                <a:lnTo>
                  <a:pt x="85163" y="2405"/>
                </a:lnTo>
                <a:lnTo>
                  <a:pt x="58001" y="8784"/>
                </a:lnTo>
                <a:lnTo>
                  <a:pt x="34003" y="19027"/>
                </a:lnTo>
                <a:lnTo>
                  <a:pt x="14294" y="33022"/>
                </a:lnTo>
                <a:lnTo>
                  <a:pt x="0" y="50659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90947" y="798834"/>
            <a:ext cx="29845" cy="35560"/>
          </a:xfrm>
          <a:custGeom>
            <a:avLst/>
            <a:gdLst/>
            <a:ahLst/>
            <a:cxnLst/>
            <a:rect l="l" t="t" r="r" b="b"/>
            <a:pathLst>
              <a:path w="29844" h="35559">
                <a:moveTo>
                  <a:pt x="29505" y="15812"/>
                </a:moveTo>
                <a:lnTo>
                  <a:pt x="9882" y="18175"/>
                </a:lnTo>
                <a:lnTo>
                  <a:pt x="2119" y="0"/>
                </a:lnTo>
                <a:lnTo>
                  <a:pt x="0" y="35292"/>
                </a:lnTo>
                <a:lnTo>
                  <a:pt x="29505" y="15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83500" y="646235"/>
            <a:ext cx="665480" cy="189230"/>
          </a:xfrm>
          <a:custGeom>
            <a:avLst/>
            <a:gdLst/>
            <a:ahLst/>
            <a:cxnLst/>
            <a:rect l="l" t="t" r="r" b="b"/>
            <a:pathLst>
              <a:path w="665480" h="189230">
                <a:moveTo>
                  <a:pt x="665145" y="188929"/>
                </a:moveTo>
                <a:lnTo>
                  <a:pt x="641015" y="141285"/>
                </a:lnTo>
                <a:lnTo>
                  <a:pt x="606946" y="100646"/>
                </a:lnTo>
                <a:lnTo>
                  <a:pt x="564550" y="66958"/>
                </a:lnTo>
                <a:lnTo>
                  <a:pt x="515439" y="40172"/>
                </a:lnTo>
                <a:lnTo>
                  <a:pt x="461226" y="20232"/>
                </a:lnTo>
                <a:lnTo>
                  <a:pt x="403522" y="7088"/>
                </a:lnTo>
                <a:lnTo>
                  <a:pt x="343942" y="688"/>
                </a:lnTo>
                <a:lnTo>
                  <a:pt x="313951" y="0"/>
                </a:lnTo>
                <a:lnTo>
                  <a:pt x="284096" y="978"/>
                </a:lnTo>
                <a:lnTo>
                  <a:pt x="225598" y="7906"/>
                </a:lnTo>
                <a:lnTo>
                  <a:pt x="170060" y="21420"/>
                </a:lnTo>
                <a:lnTo>
                  <a:pt x="119094" y="41468"/>
                </a:lnTo>
                <a:lnTo>
                  <a:pt x="74313" y="67997"/>
                </a:lnTo>
                <a:lnTo>
                  <a:pt x="37329" y="100955"/>
                </a:lnTo>
                <a:lnTo>
                  <a:pt x="9754" y="140290"/>
                </a:lnTo>
                <a:lnTo>
                  <a:pt x="0" y="162332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72718" y="792048"/>
            <a:ext cx="29845" cy="35560"/>
          </a:xfrm>
          <a:custGeom>
            <a:avLst/>
            <a:gdLst/>
            <a:ahLst/>
            <a:cxnLst/>
            <a:rect l="l" t="t" r="r" b="b"/>
            <a:pathLst>
              <a:path w="29844" h="35559">
                <a:moveTo>
                  <a:pt x="29659" y="10794"/>
                </a:moveTo>
                <a:lnTo>
                  <a:pt x="10781" y="16519"/>
                </a:lnTo>
                <a:lnTo>
                  <a:pt x="0" y="0"/>
                </a:lnTo>
                <a:lnTo>
                  <a:pt x="4035" y="35056"/>
                </a:lnTo>
                <a:lnTo>
                  <a:pt x="29659" y="107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64857" y="518819"/>
            <a:ext cx="1062990" cy="309880"/>
          </a:xfrm>
          <a:custGeom>
            <a:avLst/>
            <a:gdLst/>
            <a:ahLst/>
            <a:cxnLst/>
            <a:rect l="l" t="t" r="r" b="b"/>
            <a:pathLst>
              <a:path w="1062989" h="309880">
                <a:moveTo>
                  <a:pt x="1062746" y="309725"/>
                </a:moveTo>
                <a:lnTo>
                  <a:pt x="1049985" y="262520"/>
                </a:lnTo>
                <a:lnTo>
                  <a:pt x="1029721" y="219258"/>
                </a:lnTo>
                <a:lnTo>
                  <a:pt x="1002611" y="179928"/>
                </a:lnTo>
                <a:lnTo>
                  <a:pt x="969308" y="144516"/>
                </a:lnTo>
                <a:lnTo>
                  <a:pt x="930469" y="113010"/>
                </a:lnTo>
                <a:lnTo>
                  <a:pt x="886749" y="85399"/>
                </a:lnTo>
                <a:lnTo>
                  <a:pt x="838802" y="61669"/>
                </a:lnTo>
                <a:lnTo>
                  <a:pt x="787284" y="41809"/>
                </a:lnTo>
                <a:lnTo>
                  <a:pt x="732850" y="25807"/>
                </a:lnTo>
                <a:lnTo>
                  <a:pt x="676156" y="13650"/>
                </a:lnTo>
                <a:lnTo>
                  <a:pt x="617856" y="5326"/>
                </a:lnTo>
                <a:lnTo>
                  <a:pt x="558606" y="822"/>
                </a:lnTo>
                <a:lnTo>
                  <a:pt x="528829" y="0"/>
                </a:lnTo>
                <a:lnTo>
                  <a:pt x="499060" y="127"/>
                </a:lnTo>
                <a:lnTo>
                  <a:pt x="439875" y="3228"/>
                </a:lnTo>
                <a:lnTo>
                  <a:pt x="381706" y="10113"/>
                </a:lnTo>
                <a:lnTo>
                  <a:pt x="325206" y="20770"/>
                </a:lnTo>
                <a:lnTo>
                  <a:pt x="271033" y="35186"/>
                </a:lnTo>
                <a:lnTo>
                  <a:pt x="219841" y="53350"/>
                </a:lnTo>
                <a:lnTo>
                  <a:pt x="172285" y="75248"/>
                </a:lnTo>
                <a:lnTo>
                  <a:pt x="129020" y="100869"/>
                </a:lnTo>
                <a:lnTo>
                  <a:pt x="90702" y="130201"/>
                </a:lnTo>
                <a:lnTo>
                  <a:pt x="57985" y="163230"/>
                </a:lnTo>
                <a:lnTo>
                  <a:pt x="31526" y="199946"/>
                </a:lnTo>
                <a:lnTo>
                  <a:pt x="11979" y="240335"/>
                </a:lnTo>
                <a:lnTo>
                  <a:pt x="5002" y="261904"/>
                </a:lnTo>
                <a:lnTo>
                  <a:pt x="0" y="284386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51345" y="788850"/>
            <a:ext cx="31115" cy="34290"/>
          </a:xfrm>
          <a:custGeom>
            <a:avLst/>
            <a:gdLst/>
            <a:ahLst/>
            <a:cxnLst/>
            <a:rect l="l" t="t" r="r" b="b"/>
            <a:pathLst>
              <a:path w="31114" h="34290">
                <a:moveTo>
                  <a:pt x="31076" y="5402"/>
                </a:moveTo>
                <a:lnTo>
                  <a:pt x="13512" y="14355"/>
                </a:lnTo>
                <a:lnTo>
                  <a:pt x="0" y="0"/>
                </a:lnTo>
                <a:lnTo>
                  <a:pt x="10135" y="33778"/>
                </a:lnTo>
                <a:lnTo>
                  <a:pt x="31076" y="5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291786" y="408638"/>
            <a:ext cx="438150" cy="364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7190">
              <a:lnSpc>
                <a:spcPct val="100000"/>
              </a:lnSpc>
            </a:pPr>
            <a:r>
              <a:rPr sz="650" b="1" spc="25" dirty="0">
                <a:latin typeface="Cambria"/>
                <a:cs typeface="Cambria"/>
              </a:rPr>
              <a:t>a</a:t>
            </a:r>
            <a:endParaRPr sz="65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  <a:spcBef>
                <a:spcPts val="220"/>
              </a:spcBef>
            </a:pPr>
            <a:r>
              <a:rPr sz="650" b="1" spc="25" dirty="0">
                <a:latin typeface="Cambria"/>
                <a:cs typeface="Cambria"/>
              </a:rPr>
              <a:t>a</a:t>
            </a:r>
            <a:endParaRPr sz="65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50" b="1" spc="25" dirty="0">
                <a:latin typeface="Cambria"/>
                <a:cs typeface="Cambria"/>
              </a:rPr>
              <a:t>a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850423" y="976718"/>
            <a:ext cx="1338580" cy="306070"/>
          </a:xfrm>
          <a:custGeom>
            <a:avLst/>
            <a:gdLst/>
            <a:ahLst/>
            <a:cxnLst/>
            <a:rect l="l" t="t" r="r" b="b"/>
            <a:pathLst>
              <a:path w="1338580" h="306069">
                <a:moveTo>
                  <a:pt x="1338200" y="0"/>
                </a:moveTo>
                <a:lnTo>
                  <a:pt x="1295763" y="46620"/>
                </a:lnTo>
                <a:lnTo>
                  <a:pt x="1250367" y="89355"/>
                </a:lnTo>
                <a:lnTo>
                  <a:pt x="1202279" y="128213"/>
                </a:lnTo>
                <a:lnTo>
                  <a:pt x="1151763" y="163202"/>
                </a:lnTo>
                <a:lnTo>
                  <a:pt x="1099084" y="194332"/>
                </a:lnTo>
                <a:lnTo>
                  <a:pt x="1044508" y="221610"/>
                </a:lnTo>
                <a:lnTo>
                  <a:pt x="988301" y="245046"/>
                </a:lnTo>
                <a:lnTo>
                  <a:pt x="930727" y="264649"/>
                </a:lnTo>
                <a:lnTo>
                  <a:pt x="872052" y="280427"/>
                </a:lnTo>
                <a:lnTo>
                  <a:pt x="812541" y="292389"/>
                </a:lnTo>
                <a:lnTo>
                  <a:pt x="752459" y="300543"/>
                </a:lnTo>
                <a:lnTo>
                  <a:pt x="692073" y="304899"/>
                </a:lnTo>
                <a:lnTo>
                  <a:pt x="661848" y="305655"/>
                </a:lnTo>
                <a:lnTo>
                  <a:pt x="631646" y="305464"/>
                </a:lnTo>
                <a:lnTo>
                  <a:pt x="571445" y="302249"/>
                </a:lnTo>
                <a:lnTo>
                  <a:pt x="511735" y="295261"/>
                </a:lnTo>
                <a:lnTo>
                  <a:pt x="452781" y="284510"/>
                </a:lnTo>
                <a:lnTo>
                  <a:pt x="394849" y="270003"/>
                </a:lnTo>
                <a:lnTo>
                  <a:pt x="338203" y="251751"/>
                </a:lnTo>
                <a:lnTo>
                  <a:pt x="283109" y="229761"/>
                </a:lnTo>
                <a:lnTo>
                  <a:pt x="229833" y="204042"/>
                </a:lnTo>
                <a:lnTo>
                  <a:pt x="178640" y="174603"/>
                </a:lnTo>
                <a:lnTo>
                  <a:pt x="129794" y="141453"/>
                </a:lnTo>
                <a:lnTo>
                  <a:pt x="83562" y="104600"/>
                </a:lnTo>
                <a:lnTo>
                  <a:pt x="40209" y="64054"/>
                </a:lnTo>
                <a:lnTo>
                  <a:pt x="19695" y="42398"/>
                </a:lnTo>
                <a:lnTo>
                  <a:pt x="0" y="19822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37738" y="981381"/>
            <a:ext cx="33020" cy="34925"/>
          </a:xfrm>
          <a:custGeom>
            <a:avLst/>
            <a:gdLst/>
            <a:ahLst/>
            <a:cxnLst/>
            <a:rect l="l" t="t" r="r" b="b"/>
            <a:pathLst>
              <a:path w="33019" h="34925">
                <a:moveTo>
                  <a:pt x="8167" y="34404"/>
                </a:moveTo>
                <a:lnTo>
                  <a:pt x="12685" y="15160"/>
                </a:lnTo>
                <a:lnTo>
                  <a:pt x="32424" y="14108"/>
                </a:lnTo>
                <a:lnTo>
                  <a:pt x="0" y="0"/>
                </a:lnTo>
                <a:lnTo>
                  <a:pt x="8167" y="344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47068" y="992371"/>
            <a:ext cx="60960" cy="100330"/>
          </a:xfrm>
          <a:custGeom>
            <a:avLst/>
            <a:gdLst/>
            <a:ahLst/>
            <a:cxnLst/>
            <a:rect l="l" t="t" r="r" b="b"/>
            <a:pathLst>
              <a:path w="60960" h="100330">
                <a:moveTo>
                  <a:pt x="54345" y="0"/>
                </a:moveTo>
                <a:lnTo>
                  <a:pt x="60596" y="34805"/>
                </a:lnTo>
                <a:lnTo>
                  <a:pt x="59781" y="62046"/>
                </a:lnTo>
                <a:lnTo>
                  <a:pt x="53612" y="81887"/>
                </a:lnTo>
                <a:lnTo>
                  <a:pt x="43801" y="94492"/>
                </a:lnTo>
                <a:lnTo>
                  <a:pt x="32057" y="100025"/>
                </a:lnTo>
                <a:lnTo>
                  <a:pt x="20094" y="98650"/>
                </a:lnTo>
                <a:lnTo>
                  <a:pt x="9622" y="90532"/>
                </a:lnTo>
                <a:lnTo>
                  <a:pt x="2354" y="75835"/>
                </a:lnTo>
                <a:lnTo>
                  <a:pt x="0" y="54722"/>
                </a:lnTo>
                <a:lnTo>
                  <a:pt x="4271" y="27358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33020" y="1000662"/>
            <a:ext cx="31115" cy="34925"/>
          </a:xfrm>
          <a:custGeom>
            <a:avLst/>
            <a:gdLst/>
            <a:ahLst/>
            <a:cxnLst/>
            <a:rect l="l" t="t" r="r" b="b"/>
            <a:pathLst>
              <a:path w="31114" h="34925">
                <a:moveTo>
                  <a:pt x="0" y="26421"/>
                </a:moveTo>
                <a:lnTo>
                  <a:pt x="18319" y="19067"/>
                </a:lnTo>
                <a:lnTo>
                  <a:pt x="30508" y="34595"/>
                </a:lnTo>
                <a:lnTo>
                  <a:pt x="23428" y="0"/>
                </a:lnTo>
                <a:lnTo>
                  <a:pt x="0" y="264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739983" y="1097032"/>
            <a:ext cx="80645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1" spc="45" dirty="0">
                <a:latin typeface="Cambria"/>
                <a:cs typeface="Cambria"/>
              </a:rPr>
              <a:t>b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112663" y="992371"/>
            <a:ext cx="60960" cy="100330"/>
          </a:xfrm>
          <a:custGeom>
            <a:avLst/>
            <a:gdLst/>
            <a:ahLst/>
            <a:cxnLst/>
            <a:rect l="l" t="t" r="r" b="b"/>
            <a:pathLst>
              <a:path w="60960" h="100330">
                <a:moveTo>
                  <a:pt x="54345" y="0"/>
                </a:moveTo>
                <a:lnTo>
                  <a:pt x="60596" y="34805"/>
                </a:lnTo>
                <a:lnTo>
                  <a:pt x="59781" y="62046"/>
                </a:lnTo>
                <a:lnTo>
                  <a:pt x="53612" y="81887"/>
                </a:lnTo>
                <a:lnTo>
                  <a:pt x="43801" y="94492"/>
                </a:lnTo>
                <a:lnTo>
                  <a:pt x="32057" y="100025"/>
                </a:lnTo>
                <a:lnTo>
                  <a:pt x="20094" y="98650"/>
                </a:lnTo>
                <a:lnTo>
                  <a:pt x="9622" y="90532"/>
                </a:lnTo>
                <a:lnTo>
                  <a:pt x="2354" y="75835"/>
                </a:lnTo>
                <a:lnTo>
                  <a:pt x="0" y="54722"/>
                </a:lnTo>
                <a:lnTo>
                  <a:pt x="4271" y="27358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98615" y="1000662"/>
            <a:ext cx="31115" cy="34925"/>
          </a:xfrm>
          <a:custGeom>
            <a:avLst/>
            <a:gdLst/>
            <a:ahLst/>
            <a:cxnLst/>
            <a:rect l="l" t="t" r="r" b="b"/>
            <a:pathLst>
              <a:path w="31114" h="34925">
                <a:moveTo>
                  <a:pt x="0" y="26421"/>
                </a:moveTo>
                <a:lnTo>
                  <a:pt x="18319" y="19067"/>
                </a:lnTo>
                <a:lnTo>
                  <a:pt x="30508" y="34595"/>
                </a:lnTo>
                <a:lnTo>
                  <a:pt x="23428" y="0"/>
                </a:lnTo>
                <a:lnTo>
                  <a:pt x="0" y="264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108990" y="1075623"/>
            <a:ext cx="73660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1" spc="25" dirty="0">
                <a:latin typeface="Cambria"/>
                <a:cs typeface="Cambria"/>
              </a:rPr>
              <a:t>a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452718" y="2859317"/>
            <a:ext cx="1965960" cy="0"/>
          </a:xfrm>
          <a:custGeom>
            <a:avLst/>
            <a:gdLst/>
            <a:ahLst/>
            <a:cxnLst/>
            <a:rect l="l" t="t" r="r" b="b"/>
            <a:pathLst>
              <a:path w="1965960">
                <a:moveTo>
                  <a:pt x="0" y="0"/>
                </a:moveTo>
                <a:lnTo>
                  <a:pt x="1965672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46072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4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24769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03468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82165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60862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39561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518258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696955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875651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054348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33048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11744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406127" y="2883977"/>
            <a:ext cx="1335405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1    2    3    4    5    6    7 </a:t>
            </a:r>
            <a:r>
              <a:rPr sz="800" spc="19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835702" y="2883977"/>
            <a:ext cx="646430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9   10  11</a:t>
            </a:r>
            <a:r>
              <a:rPr sz="800" spc="9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12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696193" y="3010163"/>
            <a:ext cx="128016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10" dirty="0">
                <a:solidFill>
                  <a:srgbClr val="252525"/>
                </a:solidFill>
                <a:latin typeface="Arial"/>
                <a:cs typeface="Arial"/>
              </a:rPr>
              <a:t>Number </a:t>
            </a:r>
            <a:r>
              <a:rPr sz="900" spc="5" dirty="0">
                <a:solidFill>
                  <a:srgbClr val="252525"/>
                </a:solidFill>
                <a:latin typeface="Arial"/>
                <a:cs typeface="Arial"/>
              </a:rPr>
              <a:t>of future</a:t>
            </a:r>
            <a:r>
              <a:rPr sz="900" spc="-5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52525"/>
                </a:solidFill>
                <a:latin typeface="Arial"/>
                <a:cs typeface="Arial"/>
              </a:rPr>
              <a:t>events</a:t>
            </a:r>
            <a:endParaRPr sz="9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452718" y="1521623"/>
            <a:ext cx="0" cy="1337945"/>
          </a:xfrm>
          <a:custGeom>
            <a:avLst/>
            <a:gdLst/>
            <a:ahLst/>
            <a:cxnLst/>
            <a:rect l="l" t="t" r="r" b="b"/>
            <a:pathLst>
              <a:path h="1337945">
                <a:moveTo>
                  <a:pt x="0" y="1337693"/>
                </a:moveTo>
                <a:lnTo>
                  <a:pt x="0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52718" y="2859317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452718" y="2591778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52718" y="2324239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52718" y="2056700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52718" y="1789162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452718" y="1521623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345655" y="2794598"/>
            <a:ext cx="85090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0</a:t>
            </a:r>
            <a:endParaRPr sz="8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43982" y="1991982"/>
            <a:ext cx="173355" cy="673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" dirty="0">
                <a:solidFill>
                  <a:srgbClr val="252525"/>
                </a:solidFill>
                <a:latin typeface="Arial"/>
                <a:cs typeface="Arial"/>
              </a:rPr>
              <a:t>0.6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15" dirty="0">
                <a:solidFill>
                  <a:srgbClr val="252525"/>
                </a:solidFill>
                <a:latin typeface="Arial"/>
                <a:cs typeface="Arial"/>
              </a:rPr>
              <a:t>0.4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15" dirty="0">
                <a:solidFill>
                  <a:srgbClr val="252525"/>
                </a:solidFill>
                <a:latin typeface="Arial"/>
                <a:cs typeface="Arial"/>
              </a:rPr>
              <a:t>0.2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243982" y="1724443"/>
            <a:ext cx="173355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" dirty="0">
                <a:solidFill>
                  <a:srgbClr val="252525"/>
                </a:solidFill>
                <a:latin typeface="Arial"/>
                <a:cs typeface="Arial"/>
              </a:rPr>
              <a:t>0.8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345655" y="1456904"/>
            <a:ext cx="85090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797414" y="1287705"/>
            <a:ext cx="948055" cy="307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00025" algn="r">
              <a:lnSpc>
                <a:spcPct val="100000"/>
              </a:lnSpc>
            </a:pPr>
            <a:r>
              <a:rPr sz="650" b="1" spc="45" dirty="0">
                <a:latin typeface="Cambria"/>
                <a:cs typeface="Cambria"/>
              </a:rPr>
              <a:t>b</a:t>
            </a:r>
            <a:endParaRPr sz="65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934719" algn="l"/>
              </a:tabLst>
            </a:pPr>
            <a:r>
              <a:rPr sz="800" spc="10" dirty="0">
                <a:solidFill>
                  <a:srgbClr val="252525"/>
                </a:solidFill>
                <a:latin typeface="Arial"/>
                <a:cs typeface="Arial"/>
              </a:rPr>
              <a:t> 	</a:t>
            </a:r>
            <a:endParaRPr sz="8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116398" y="1676689"/>
            <a:ext cx="142875" cy="11957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90"/>
              </a:lnSpc>
            </a:pPr>
            <a:r>
              <a:rPr sz="900" dirty="0">
                <a:solidFill>
                  <a:srgbClr val="252525"/>
                </a:solidFill>
                <a:latin typeface="Arial"/>
                <a:cs typeface="Arial"/>
              </a:rPr>
              <a:t>Completion</a:t>
            </a:r>
            <a:r>
              <a:rPr sz="900" spc="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52525"/>
                </a:solidFill>
                <a:latin typeface="Arial"/>
                <a:cs typeface="Arial"/>
              </a:rPr>
              <a:t>Probability</a:t>
            </a:r>
            <a:endParaRPr sz="9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452718" y="2668273"/>
            <a:ext cx="1965960" cy="191135"/>
          </a:xfrm>
          <a:custGeom>
            <a:avLst/>
            <a:gdLst/>
            <a:ahLst/>
            <a:cxnLst/>
            <a:rect l="l" t="t" r="r" b="b"/>
            <a:pathLst>
              <a:path w="1965960" h="191135">
                <a:moveTo>
                  <a:pt x="0" y="191043"/>
                </a:moveTo>
                <a:lnTo>
                  <a:pt x="178696" y="191043"/>
                </a:lnTo>
                <a:lnTo>
                  <a:pt x="357396" y="0"/>
                </a:lnTo>
                <a:lnTo>
                  <a:pt x="536092" y="58754"/>
                </a:lnTo>
                <a:lnTo>
                  <a:pt x="714789" y="80721"/>
                </a:lnTo>
                <a:lnTo>
                  <a:pt x="893489" y="88935"/>
                </a:lnTo>
                <a:lnTo>
                  <a:pt x="1072185" y="100699"/>
                </a:lnTo>
                <a:lnTo>
                  <a:pt x="1250882" y="111116"/>
                </a:lnTo>
                <a:lnTo>
                  <a:pt x="1429579" y="120029"/>
                </a:lnTo>
                <a:lnTo>
                  <a:pt x="1608276" y="128009"/>
                </a:lnTo>
                <a:lnTo>
                  <a:pt x="1786975" y="135101"/>
                </a:lnTo>
                <a:lnTo>
                  <a:pt x="1965672" y="141390"/>
                </a:lnTo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40424" y="2845361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69" h="26035">
                <a:moveTo>
                  <a:pt x="26581" y="12958"/>
                </a:moveTo>
                <a:lnTo>
                  <a:pt x="25265" y="7190"/>
                </a:lnTo>
                <a:lnTo>
                  <a:pt x="21578" y="2567"/>
                </a:lnTo>
                <a:lnTo>
                  <a:pt x="16246" y="0"/>
                </a:lnTo>
                <a:lnTo>
                  <a:pt x="10334" y="0"/>
                </a:lnTo>
                <a:lnTo>
                  <a:pt x="5002" y="2567"/>
                </a:lnTo>
                <a:lnTo>
                  <a:pt x="1318" y="7190"/>
                </a:lnTo>
                <a:lnTo>
                  <a:pt x="0" y="12958"/>
                </a:lnTo>
                <a:lnTo>
                  <a:pt x="1318" y="18726"/>
                </a:lnTo>
                <a:lnTo>
                  <a:pt x="5002" y="23348"/>
                </a:lnTo>
                <a:lnTo>
                  <a:pt x="10334" y="25916"/>
                </a:lnTo>
                <a:lnTo>
                  <a:pt x="16246" y="25916"/>
                </a:lnTo>
                <a:lnTo>
                  <a:pt x="21578" y="23348"/>
                </a:lnTo>
                <a:lnTo>
                  <a:pt x="25265" y="18726"/>
                </a:lnTo>
                <a:lnTo>
                  <a:pt x="26581" y="12958"/>
                </a:lnTo>
                <a:close/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17853" y="2845361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69" h="26035">
                <a:moveTo>
                  <a:pt x="26581" y="12958"/>
                </a:moveTo>
                <a:lnTo>
                  <a:pt x="25265" y="7190"/>
                </a:lnTo>
                <a:lnTo>
                  <a:pt x="21578" y="2567"/>
                </a:lnTo>
                <a:lnTo>
                  <a:pt x="16246" y="0"/>
                </a:lnTo>
                <a:lnTo>
                  <a:pt x="10334" y="0"/>
                </a:lnTo>
                <a:lnTo>
                  <a:pt x="5002" y="2567"/>
                </a:lnTo>
                <a:lnTo>
                  <a:pt x="1318" y="7190"/>
                </a:lnTo>
                <a:lnTo>
                  <a:pt x="0" y="12958"/>
                </a:lnTo>
                <a:lnTo>
                  <a:pt x="1318" y="18726"/>
                </a:lnTo>
                <a:lnTo>
                  <a:pt x="5002" y="23348"/>
                </a:lnTo>
                <a:lnTo>
                  <a:pt x="10334" y="25916"/>
                </a:lnTo>
                <a:lnTo>
                  <a:pt x="16246" y="25916"/>
                </a:lnTo>
                <a:lnTo>
                  <a:pt x="21578" y="23348"/>
                </a:lnTo>
                <a:lnTo>
                  <a:pt x="25265" y="18726"/>
                </a:lnTo>
                <a:lnTo>
                  <a:pt x="26581" y="12958"/>
                </a:lnTo>
                <a:close/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97275" y="2655971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69" h="26035">
                <a:moveTo>
                  <a:pt x="26581" y="12958"/>
                </a:moveTo>
                <a:lnTo>
                  <a:pt x="25265" y="7190"/>
                </a:lnTo>
                <a:lnTo>
                  <a:pt x="21578" y="2567"/>
                </a:lnTo>
                <a:lnTo>
                  <a:pt x="16246" y="0"/>
                </a:lnTo>
                <a:lnTo>
                  <a:pt x="10334" y="0"/>
                </a:lnTo>
                <a:lnTo>
                  <a:pt x="5002" y="2567"/>
                </a:lnTo>
                <a:lnTo>
                  <a:pt x="1315" y="7190"/>
                </a:lnTo>
                <a:lnTo>
                  <a:pt x="0" y="12958"/>
                </a:lnTo>
                <a:lnTo>
                  <a:pt x="1315" y="18726"/>
                </a:lnTo>
                <a:lnTo>
                  <a:pt x="5002" y="23348"/>
                </a:lnTo>
                <a:lnTo>
                  <a:pt x="10334" y="25916"/>
                </a:lnTo>
                <a:lnTo>
                  <a:pt x="16246" y="25916"/>
                </a:lnTo>
                <a:lnTo>
                  <a:pt x="21578" y="23348"/>
                </a:lnTo>
                <a:lnTo>
                  <a:pt x="25265" y="18726"/>
                </a:lnTo>
                <a:lnTo>
                  <a:pt x="26581" y="12958"/>
                </a:lnTo>
                <a:close/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74704" y="2713785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69" h="26035">
                <a:moveTo>
                  <a:pt x="26581" y="12958"/>
                </a:moveTo>
                <a:lnTo>
                  <a:pt x="25265" y="7190"/>
                </a:lnTo>
                <a:lnTo>
                  <a:pt x="21578" y="2567"/>
                </a:lnTo>
                <a:lnTo>
                  <a:pt x="16246" y="0"/>
                </a:lnTo>
                <a:lnTo>
                  <a:pt x="10334" y="0"/>
                </a:lnTo>
                <a:lnTo>
                  <a:pt x="5002" y="2567"/>
                </a:lnTo>
                <a:lnTo>
                  <a:pt x="1315" y="7190"/>
                </a:lnTo>
                <a:lnTo>
                  <a:pt x="0" y="12958"/>
                </a:lnTo>
                <a:lnTo>
                  <a:pt x="1315" y="18726"/>
                </a:lnTo>
                <a:lnTo>
                  <a:pt x="5002" y="23348"/>
                </a:lnTo>
                <a:lnTo>
                  <a:pt x="10334" y="25916"/>
                </a:lnTo>
                <a:lnTo>
                  <a:pt x="16246" y="25916"/>
                </a:lnTo>
                <a:lnTo>
                  <a:pt x="21578" y="23348"/>
                </a:lnTo>
                <a:lnTo>
                  <a:pt x="25265" y="18726"/>
                </a:lnTo>
                <a:lnTo>
                  <a:pt x="26581" y="12958"/>
                </a:lnTo>
                <a:close/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154126" y="2735714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69" h="26035">
                <a:moveTo>
                  <a:pt x="26581" y="12958"/>
                </a:moveTo>
                <a:lnTo>
                  <a:pt x="25265" y="7190"/>
                </a:lnTo>
                <a:lnTo>
                  <a:pt x="21578" y="2567"/>
                </a:lnTo>
                <a:lnTo>
                  <a:pt x="16246" y="0"/>
                </a:lnTo>
                <a:lnTo>
                  <a:pt x="10334" y="0"/>
                </a:lnTo>
                <a:lnTo>
                  <a:pt x="5002" y="2567"/>
                </a:lnTo>
                <a:lnTo>
                  <a:pt x="1318" y="7190"/>
                </a:lnTo>
                <a:lnTo>
                  <a:pt x="0" y="12958"/>
                </a:lnTo>
                <a:lnTo>
                  <a:pt x="1318" y="18726"/>
                </a:lnTo>
                <a:lnTo>
                  <a:pt x="5002" y="23348"/>
                </a:lnTo>
                <a:lnTo>
                  <a:pt x="10334" y="25916"/>
                </a:lnTo>
                <a:lnTo>
                  <a:pt x="16246" y="25916"/>
                </a:lnTo>
                <a:lnTo>
                  <a:pt x="21578" y="23348"/>
                </a:lnTo>
                <a:lnTo>
                  <a:pt x="25265" y="18726"/>
                </a:lnTo>
                <a:lnTo>
                  <a:pt x="26581" y="12958"/>
                </a:lnTo>
                <a:close/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333549" y="2743689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69" h="26035">
                <a:moveTo>
                  <a:pt x="26581" y="12958"/>
                </a:moveTo>
                <a:lnTo>
                  <a:pt x="25265" y="7190"/>
                </a:lnTo>
                <a:lnTo>
                  <a:pt x="21578" y="2567"/>
                </a:lnTo>
                <a:lnTo>
                  <a:pt x="16246" y="0"/>
                </a:lnTo>
                <a:lnTo>
                  <a:pt x="10334" y="0"/>
                </a:lnTo>
                <a:lnTo>
                  <a:pt x="5002" y="2567"/>
                </a:lnTo>
                <a:lnTo>
                  <a:pt x="1318" y="7190"/>
                </a:lnTo>
                <a:lnTo>
                  <a:pt x="0" y="12958"/>
                </a:lnTo>
                <a:lnTo>
                  <a:pt x="1318" y="18726"/>
                </a:lnTo>
                <a:lnTo>
                  <a:pt x="5002" y="23348"/>
                </a:lnTo>
                <a:lnTo>
                  <a:pt x="10334" y="25916"/>
                </a:lnTo>
                <a:lnTo>
                  <a:pt x="16246" y="25916"/>
                </a:lnTo>
                <a:lnTo>
                  <a:pt x="21578" y="23348"/>
                </a:lnTo>
                <a:lnTo>
                  <a:pt x="25265" y="18726"/>
                </a:lnTo>
                <a:lnTo>
                  <a:pt x="26581" y="12958"/>
                </a:lnTo>
                <a:close/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510978" y="2755650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69" h="26035">
                <a:moveTo>
                  <a:pt x="26581" y="12958"/>
                </a:moveTo>
                <a:lnTo>
                  <a:pt x="25265" y="7190"/>
                </a:lnTo>
                <a:lnTo>
                  <a:pt x="21578" y="2567"/>
                </a:lnTo>
                <a:lnTo>
                  <a:pt x="16246" y="0"/>
                </a:lnTo>
                <a:lnTo>
                  <a:pt x="10334" y="0"/>
                </a:lnTo>
                <a:lnTo>
                  <a:pt x="5002" y="2567"/>
                </a:lnTo>
                <a:lnTo>
                  <a:pt x="1318" y="7190"/>
                </a:lnTo>
                <a:lnTo>
                  <a:pt x="0" y="12958"/>
                </a:lnTo>
                <a:lnTo>
                  <a:pt x="1318" y="18726"/>
                </a:lnTo>
                <a:lnTo>
                  <a:pt x="5002" y="23348"/>
                </a:lnTo>
                <a:lnTo>
                  <a:pt x="10334" y="25916"/>
                </a:lnTo>
                <a:lnTo>
                  <a:pt x="16246" y="25916"/>
                </a:lnTo>
                <a:lnTo>
                  <a:pt x="21578" y="23348"/>
                </a:lnTo>
                <a:lnTo>
                  <a:pt x="25265" y="18726"/>
                </a:lnTo>
                <a:lnTo>
                  <a:pt x="26581" y="12958"/>
                </a:lnTo>
                <a:close/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690400" y="2765618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69" h="26035">
                <a:moveTo>
                  <a:pt x="26581" y="12958"/>
                </a:moveTo>
                <a:lnTo>
                  <a:pt x="25265" y="7190"/>
                </a:lnTo>
                <a:lnTo>
                  <a:pt x="21578" y="2567"/>
                </a:lnTo>
                <a:lnTo>
                  <a:pt x="16246" y="0"/>
                </a:lnTo>
                <a:lnTo>
                  <a:pt x="10334" y="0"/>
                </a:lnTo>
                <a:lnTo>
                  <a:pt x="5002" y="2567"/>
                </a:lnTo>
                <a:lnTo>
                  <a:pt x="1318" y="7190"/>
                </a:lnTo>
                <a:lnTo>
                  <a:pt x="0" y="12958"/>
                </a:lnTo>
                <a:lnTo>
                  <a:pt x="1318" y="18726"/>
                </a:lnTo>
                <a:lnTo>
                  <a:pt x="5002" y="23348"/>
                </a:lnTo>
                <a:lnTo>
                  <a:pt x="10334" y="25916"/>
                </a:lnTo>
                <a:lnTo>
                  <a:pt x="16246" y="25916"/>
                </a:lnTo>
                <a:lnTo>
                  <a:pt x="21578" y="23348"/>
                </a:lnTo>
                <a:lnTo>
                  <a:pt x="25265" y="18726"/>
                </a:lnTo>
                <a:lnTo>
                  <a:pt x="26581" y="12958"/>
                </a:lnTo>
                <a:close/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869822" y="2775586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69" h="26035">
                <a:moveTo>
                  <a:pt x="26581" y="12958"/>
                </a:moveTo>
                <a:lnTo>
                  <a:pt x="25265" y="7190"/>
                </a:lnTo>
                <a:lnTo>
                  <a:pt x="21578" y="2567"/>
                </a:lnTo>
                <a:lnTo>
                  <a:pt x="16246" y="0"/>
                </a:lnTo>
                <a:lnTo>
                  <a:pt x="10334" y="0"/>
                </a:lnTo>
                <a:lnTo>
                  <a:pt x="5002" y="2567"/>
                </a:lnTo>
                <a:lnTo>
                  <a:pt x="1318" y="7190"/>
                </a:lnTo>
                <a:lnTo>
                  <a:pt x="0" y="12958"/>
                </a:lnTo>
                <a:lnTo>
                  <a:pt x="1318" y="18726"/>
                </a:lnTo>
                <a:lnTo>
                  <a:pt x="5002" y="23348"/>
                </a:lnTo>
                <a:lnTo>
                  <a:pt x="10334" y="25916"/>
                </a:lnTo>
                <a:lnTo>
                  <a:pt x="16246" y="25916"/>
                </a:lnTo>
                <a:lnTo>
                  <a:pt x="21578" y="23348"/>
                </a:lnTo>
                <a:lnTo>
                  <a:pt x="25265" y="18726"/>
                </a:lnTo>
                <a:lnTo>
                  <a:pt x="26581" y="12958"/>
                </a:lnTo>
                <a:close/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047251" y="2783561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69" h="26035">
                <a:moveTo>
                  <a:pt x="26581" y="12958"/>
                </a:moveTo>
                <a:lnTo>
                  <a:pt x="25265" y="7190"/>
                </a:lnTo>
                <a:lnTo>
                  <a:pt x="21578" y="2567"/>
                </a:lnTo>
                <a:lnTo>
                  <a:pt x="16246" y="0"/>
                </a:lnTo>
                <a:lnTo>
                  <a:pt x="10334" y="0"/>
                </a:lnTo>
                <a:lnTo>
                  <a:pt x="5002" y="2567"/>
                </a:lnTo>
                <a:lnTo>
                  <a:pt x="1318" y="7190"/>
                </a:lnTo>
                <a:lnTo>
                  <a:pt x="0" y="12958"/>
                </a:lnTo>
                <a:lnTo>
                  <a:pt x="1318" y="18726"/>
                </a:lnTo>
                <a:lnTo>
                  <a:pt x="5002" y="23348"/>
                </a:lnTo>
                <a:lnTo>
                  <a:pt x="10334" y="25916"/>
                </a:lnTo>
                <a:lnTo>
                  <a:pt x="16246" y="25916"/>
                </a:lnTo>
                <a:lnTo>
                  <a:pt x="21578" y="23348"/>
                </a:lnTo>
                <a:lnTo>
                  <a:pt x="25265" y="18726"/>
                </a:lnTo>
                <a:lnTo>
                  <a:pt x="26581" y="12958"/>
                </a:lnTo>
                <a:close/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226674" y="2789541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70" h="26035">
                <a:moveTo>
                  <a:pt x="26581" y="12958"/>
                </a:moveTo>
                <a:lnTo>
                  <a:pt x="25265" y="7190"/>
                </a:lnTo>
                <a:lnTo>
                  <a:pt x="21578" y="2567"/>
                </a:lnTo>
                <a:lnTo>
                  <a:pt x="16249" y="0"/>
                </a:lnTo>
                <a:lnTo>
                  <a:pt x="10332" y="0"/>
                </a:lnTo>
                <a:lnTo>
                  <a:pt x="5002" y="2567"/>
                </a:lnTo>
                <a:lnTo>
                  <a:pt x="1318" y="7190"/>
                </a:lnTo>
                <a:lnTo>
                  <a:pt x="0" y="12958"/>
                </a:lnTo>
                <a:lnTo>
                  <a:pt x="1318" y="18726"/>
                </a:lnTo>
                <a:lnTo>
                  <a:pt x="5002" y="23348"/>
                </a:lnTo>
                <a:lnTo>
                  <a:pt x="10332" y="25916"/>
                </a:lnTo>
                <a:lnTo>
                  <a:pt x="16249" y="25916"/>
                </a:lnTo>
                <a:lnTo>
                  <a:pt x="21578" y="23348"/>
                </a:lnTo>
                <a:lnTo>
                  <a:pt x="25265" y="18726"/>
                </a:lnTo>
                <a:lnTo>
                  <a:pt x="26581" y="12958"/>
                </a:lnTo>
                <a:close/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406096" y="2797516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70" h="26035">
                <a:moveTo>
                  <a:pt x="26581" y="12958"/>
                </a:moveTo>
                <a:lnTo>
                  <a:pt x="25265" y="7190"/>
                </a:lnTo>
                <a:lnTo>
                  <a:pt x="21578" y="2567"/>
                </a:lnTo>
                <a:lnTo>
                  <a:pt x="16249" y="0"/>
                </a:lnTo>
                <a:lnTo>
                  <a:pt x="10332" y="0"/>
                </a:lnTo>
                <a:lnTo>
                  <a:pt x="5002" y="2567"/>
                </a:lnTo>
                <a:lnTo>
                  <a:pt x="1318" y="7190"/>
                </a:lnTo>
                <a:lnTo>
                  <a:pt x="0" y="12958"/>
                </a:lnTo>
                <a:lnTo>
                  <a:pt x="1318" y="18726"/>
                </a:lnTo>
                <a:lnTo>
                  <a:pt x="5002" y="23348"/>
                </a:lnTo>
                <a:lnTo>
                  <a:pt x="10332" y="25916"/>
                </a:lnTo>
                <a:lnTo>
                  <a:pt x="16249" y="25916"/>
                </a:lnTo>
                <a:lnTo>
                  <a:pt x="21578" y="23348"/>
                </a:lnTo>
                <a:lnTo>
                  <a:pt x="25265" y="18726"/>
                </a:lnTo>
                <a:lnTo>
                  <a:pt x="26581" y="12958"/>
                </a:lnTo>
                <a:close/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10114" y="1521623"/>
            <a:ext cx="894080" cy="0"/>
          </a:xfrm>
          <a:custGeom>
            <a:avLst/>
            <a:gdLst/>
            <a:ahLst/>
            <a:cxnLst/>
            <a:rect l="l" t="t" r="r" b="b"/>
            <a:pathLst>
              <a:path w="894080">
                <a:moveTo>
                  <a:pt x="0" y="0"/>
                </a:moveTo>
                <a:lnTo>
                  <a:pt x="893486" y="0"/>
                </a:lnTo>
              </a:path>
            </a:pathLst>
          </a:custGeom>
          <a:ln w="13291">
            <a:solidFill>
              <a:srgbClr val="00FF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81659" y="1491719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57813"/>
                </a:moveTo>
                <a:lnTo>
                  <a:pt x="57813" y="0"/>
                </a:lnTo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781659" y="1491719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0"/>
                </a:moveTo>
                <a:lnTo>
                  <a:pt x="57813" y="57813"/>
                </a:lnTo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674784" y="1491719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57813"/>
                </a:moveTo>
                <a:lnTo>
                  <a:pt x="57813" y="0"/>
                </a:lnTo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674784" y="1491719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0"/>
                </a:moveTo>
                <a:lnTo>
                  <a:pt x="57813" y="57813"/>
                </a:lnTo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768482" y="1608602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59807" y="0"/>
                </a:lnTo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786092" y="1595385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69" h="26034">
                <a:moveTo>
                  <a:pt x="26581" y="12958"/>
                </a:moveTo>
                <a:lnTo>
                  <a:pt x="25265" y="7190"/>
                </a:lnTo>
                <a:lnTo>
                  <a:pt x="21578" y="2567"/>
                </a:lnTo>
                <a:lnTo>
                  <a:pt x="16246" y="0"/>
                </a:lnTo>
                <a:lnTo>
                  <a:pt x="10334" y="0"/>
                </a:lnTo>
                <a:lnTo>
                  <a:pt x="5002" y="2567"/>
                </a:lnTo>
                <a:lnTo>
                  <a:pt x="1318" y="7190"/>
                </a:lnTo>
                <a:lnTo>
                  <a:pt x="0" y="12958"/>
                </a:lnTo>
                <a:lnTo>
                  <a:pt x="1318" y="18726"/>
                </a:lnTo>
                <a:lnTo>
                  <a:pt x="5002" y="23348"/>
                </a:lnTo>
                <a:lnTo>
                  <a:pt x="10334" y="25916"/>
                </a:lnTo>
                <a:lnTo>
                  <a:pt x="16246" y="25916"/>
                </a:lnTo>
                <a:lnTo>
                  <a:pt x="21578" y="23348"/>
                </a:lnTo>
                <a:lnTo>
                  <a:pt x="25265" y="18726"/>
                </a:lnTo>
                <a:lnTo>
                  <a:pt x="26581" y="12958"/>
                </a:lnTo>
                <a:close/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2821570" y="1546243"/>
            <a:ext cx="494030" cy="24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750" dirty="0">
                <a:latin typeface="Arial"/>
                <a:cs typeface="Arial"/>
              </a:rPr>
              <a:t>state:1  interval:3,8</a:t>
            </a:r>
            <a:endParaRPr sz="75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2768482" y="1723714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59807" y="0"/>
                </a:lnTo>
              </a:path>
            </a:pathLst>
          </a:custGeom>
          <a:ln w="13291">
            <a:solidFill>
              <a:srgbClr val="00FF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770476" y="1695064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57813"/>
                </a:moveTo>
                <a:lnTo>
                  <a:pt x="57813" y="0"/>
                </a:lnTo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770476" y="1695064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0"/>
                </a:moveTo>
                <a:lnTo>
                  <a:pt x="57813" y="57813"/>
                </a:lnTo>
              </a:path>
            </a:pathLst>
          </a:custGeom>
          <a:ln w="132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760508" y="1547539"/>
            <a:ext cx="632460" cy="237490"/>
          </a:xfrm>
          <a:custGeom>
            <a:avLst/>
            <a:gdLst/>
            <a:ahLst/>
            <a:cxnLst/>
            <a:rect l="l" t="t" r="r" b="b"/>
            <a:pathLst>
              <a:path w="632460" h="237489">
                <a:moveTo>
                  <a:pt x="0" y="237236"/>
                </a:moveTo>
                <a:lnTo>
                  <a:pt x="631965" y="237236"/>
                </a:lnTo>
                <a:lnTo>
                  <a:pt x="631965" y="0"/>
                </a:lnTo>
                <a:lnTo>
                  <a:pt x="0" y="0"/>
                </a:lnTo>
                <a:lnTo>
                  <a:pt x="0" y="237236"/>
                </a:lnTo>
                <a:close/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Slide Number Placeholder 4">
            <a:extLst>
              <a:ext uri="{FF2B5EF4-FFF2-40B4-BE49-F238E27FC236}">
                <a16:creationId xmlns:a16="http://schemas.microsoft.com/office/drawing/2014/main" id="{462C7A45-544F-B344-069E-75379A60601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62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0" dirty="0"/>
              <a:t>Example: </a:t>
            </a:r>
            <a:r>
              <a:rPr i="1" spc="75" dirty="0">
                <a:latin typeface="Arial Narrow"/>
                <a:cs typeface="Arial Narrow"/>
              </a:rPr>
              <a:t>R </a:t>
            </a:r>
            <a:r>
              <a:rPr spc="70" dirty="0"/>
              <a:t>= </a:t>
            </a:r>
            <a:r>
              <a:rPr i="1" spc="30" dirty="0">
                <a:latin typeface="Arial Narrow"/>
                <a:cs typeface="Arial Narrow"/>
              </a:rPr>
              <a:t>a </a:t>
            </a:r>
            <a:r>
              <a:rPr i="1" spc="-70" dirty="0">
                <a:latin typeface="Arial"/>
                <a:cs typeface="Arial"/>
              </a:rPr>
              <a:t>· </a:t>
            </a:r>
            <a:r>
              <a:rPr i="1" spc="80" dirty="0">
                <a:latin typeface="Arial Narrow"/>
                <a:cs typeface="Arial Narrow"/>
              </a:rPr>
              <a:t>b </a:t>
            </a:r>
            <a:r>
              <a:rPr i="1" spc="-70" dirty="0">
                <a:latin typeface="Arial"/>
                <a:cs typeface="Arial"/>
              </a:rPr>
              <a:t>· </a:t>
            </a:r>
            <a:r>
              <a:rPr i="1" spc="80" dirty="0">
                <a:latin typeface="Arial Narrow"/>
                <a:cs typeface="Arial Narrow"/>
              </a:rPr>
              <a:t>b </a:t>
            </a:r>
            <a:r>
              <a:rPr i="1" spc="-70" dirty="0">
                <a:latin typeface="Arial"/>
                <a:cs typeface="Arial"/>
              </a:rPr>
              <a:t>·</a:t>
            </a:r>
            <a:r>
              <a:rPr i="1" spc="10" dirty="0">
                <a:latin typeface="Arial"/>
                <a:cs typeface="Arial"/>
              </a:rPr>
              <a:t> </a:t>
            </a:r>
            <a:r>
              <a:rPr i="1" spc="45" dirty="0">
                <a:latin typeface="Arial Narrow"/>
                <a:cs typeface="Arial Narrow"/>
              </a:rPr>
              <a:t>b</a:t>
            </a:r>
            <a:r>
              <a:rPr spc="45" dirty="0"/>
              <a:t>.</a:t>
            </a:r>
          </a:p>
        </p:txBody>
      </p:sp>
      <p:sp>
        <p:nvSpPr>
          <p:cNvPr id="3" name="object 3"/>
          <p:cNvSpPr/>
          <p:nvPr/>
        </p:nvSpPr>
        <p:spPr>
          <a:xfrm>
            <a:off x="1704837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75205" y="0"/>
                </a:move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8" y="152583"/>
                </a:lnTo>
                <a:lnTo>
                  <a:pt x="128383" y="135564"/>
                </a:lnTo>
                <a:lnTo>
                  <a:pt x="144500" y="110322"/>
                </a:lnTo>
                <a:lnTo>
                  <a:pt x="150410" y="79411"/>
                </a:lnTo>
                <a:lnTo>
                  <a:pt x="144500" y="48501"/>
                </a:lnTo>
                <a:lnTo>
                  <a:pt x="128383" y="23259"/>
                </a:lnTo>
                <a:lnTo>
                  <a:pt x="104478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4837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150410" y="79411"/>
                </a:moveTo>
                <a:lnTo>
                  <a:pt x="144500" y="48501"/>
                </a:lnTo>
                <a:lnTo>
                  <a:pt x="128383" y="23259"/>
                </a:lnTo>
                <a:lnTo>
                  <a:pt x="104478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8" y="152583"/>
                </a:lnTo>
                <a:lnTo>
                  <a:pt x="128383" y="135564"/>
                </a:lnTo>
                <a:lnTo>
                  <a:pt x="144500" y="110322"/>
                </a:lnTo>
                <a:lnTo>
                  <a:pt x="150410" y="79411"/>
                </a:lnTo>
                <a:close/>
              </a:path>
            </a:pathLst>
          </a:custGeom>
          <a:ln w="6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90765" y="912601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377" y="0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61321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43023" y="857247"/>
            <a:ext cx="229870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1" spc="35" dirty="0">
                <a:latin typeface="Cambria"/>
                <a:cs typeface="Cambria"/>
              </a:rPr>
              <a:t>start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70432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75205" y="0"/>
                </a:move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4" y="135564"/>
                </a:lnTo>
                <a:lnTo>
                  <a:pt x="144501" y="110322"/>
                </a:lnTo>
                <a:lnTo>
                  <a:pt x="150411" y="79411"/>
                </a:lnTo>
                <a:lnTo>
                  <a:pt x="144501" y="48501"/>
                </a:lnTo>
                <a:lnTo>
                  <a:pt x="128384" y="23259"/>
                </a:lnTo>
                <a:lnTo>
                  <a:pt x="104479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70432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150411" y="79411"/>
                </a:moveTo>
                <a:lnTo>
                  <a:pt x="144501" y="48501"/>
                </a:lnTo>
                <a:lnTo>
                  <a:pt x="128384" y="23259"/>
                </a:lnTo>
                <a:lnTo>
                  <a:pt x="104479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4" y="135564"/>
                </a:lnTo>
                <a:lnTo>
                  <a:pt x="144501" y="110322"/>
                </a:lnTo>
                <a:lnTo>
                  <a:pt x="150411" y="79411"/>
                </a:lnTo>
                <a:close/>
              </a:path>
            </a:pathLst>
          </a:custGeom>
          <a:ln w="6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6027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75205" y="0"/>
                </a:move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3" y="135564"/>
                </a:lnTo>
                <a:lnTo>
                  <a:pt x="144501" y="110322"/>
                </a:lnTo>
                <a:lnTo>
                  <a:pt x="150411" y="79411"/>
                </a:lnTo>
                <a:lnTo>
                  <a:pt x="144501" y="48501"/>
                </a:lnTo>
                <a:lnTo>
                  <a:pt x="128383" y="23259"/>
                </a:lnTo>
                <a:lnTo>
                  <a:pt x="104479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36027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150411" y="79411"/>
                </a:moveTo>
                <a:lnTo>
                  <a:pt x="144501" y="48501"/>
                </a:lnTo>
                <a:lnTo>
                  <a:pt x="128383" y="23259"/>
                </a:lnTo>
                <a:lnTo>
                  <a:pt x="104479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3" y="135564"/>
                </a:lnTo>
                <a:lnTo>
                  <a:pt x="144501" y="110322"/>
                </a:lnTo>
                <a:lnTo>
                  <a:pt x="150411" y="79411"/>
                </a:lnTo>
                <a:close/>
              </a:path>
            </a:pathLst>
          </a:custGeom>
          <a:ln w="6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01623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75205" y="0"/>
                </a:moveTo>
                <a:lnTo>
                  <a:pt x="45931" y="6240"/>
                </a:lnTo>
                <a:lnTo>
                  <a:pt x="22026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6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8" y="152583"/>
                </a:lnTo>
                <a:lnTo>
                  <a:pt x="128383" y="135564"/>
                </a:lnTo>
                <a:lnTo>
                  <a:pt x="144500" y="110322"/>
                </a:lnTo>
                <a:lnTo>
                  <a:pt x="150410" y="79411"/>
                </a:lnTo>
                <a:lnTo>
                  <a:pt x="144500" y="48501"/>
                </a:lnTo>
                <a:lnTo>
                  <a:pt x="128383" y="23259"/>
                </a:lnTo>
                <a:lnTo>
                  <a:pt x="104478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01623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150410" y="79411"/>
                </a:moveTo>
                <a:lnTo>
                  <a:pt x="144500" y="48501"/>
                </a:lnTo>
                <a:lnTo>
                  <a:pt x="128383" y="23259"/>
                </a:lnTo>
                <a:lnTo>
                  <a:pt x="104478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6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6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8" y="152583"/>
                </a:lnTo>
                <a:lnTo>
                  <a:pt x="128383" y="135564"/>
                </a:lnTo>
                <a:lnTo>
                  <a:pt x="144500" y="110322"/>
                </a:lnTo>
                <a:lnTo>
                  <a:pt x="150410" y="79411"/>
                </a:lnTo>
                <a:close/>
              </a:path>
            </a:pathLst>
          </a:custGeom>
          <a:ln w="6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67218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5" h="159384">
                <a:moveTo>
                  <a:pt x="75205" y="0"/>
                </a:move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3" y="135564"/>
                </a:lnTo>
                <a:lnTo>
                  <a:pt x="144501" y="110322"/>
                </a:lnTo>
                <a:lnTo>
                  <a:pt x="150411" y="79411"/>
                </a:lnTo>
                <a:lnTo>
                  <a:pt x="144501" y="48501"/>
                </a:lnTo>
                <a:lnTo>
                  <a:pt x="128383" y="23259"/>
                </a:lnTo>
                <a:lnTo>
                  <a:pt x="104479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67218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5" h="159384">
                <a:moveTo>
                  <a:pt x="150411" y="79411"/>
                </a:moveTo>
                <a:lnTo>
                  <a:pt x="144501" y="48501"/>
                </a:lnTo>
                <a:lnTo>
                  <a:pt x="128383" y="23259"/>
                </a:lnTo>
                <a:lnTo>
                  <a:pt x="104479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3" y="135564"/>
                </a:lnTo>
                <a:lnTo>
                  <a:pt x="144501" y="110322"/>
                </a:lnTo>
                <a:lnTo>
                  <a:pt x="150411" y="79411"/>
                </a:lnTo>
                <a:close/>
              </a:path>
            </a:pathLst>
          </a:custGeom>
          <a:ln w="188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26917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92512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58108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21133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00830" y="766350"/>
            <a:ext cx="269875" cy="75565"/>
          </a:xfrm>
          <a:custGeom>
            <a:avLst/>
            <a:gdLst/>
            <a:ahLst/>
            <a:cxnLst/>
            <a:rect l="l" t="t" r="r" b="b"/>
            <a:pathLst>
              <a:path w="269875" h="75565">
                <a:moveTo>
                  <a:pt x="269390" y="75218"/>
                </a:moveTo>
                <a:lnTo>
                  <a:pt x="229059" y="32330"/>
                </a:lnTo>
                <a:lnTo>
                  <a:pt x="174383" y="7553"/>
                </a:lnTo>
                <a:lnTo>
                  <a:pt x="114364" y="0"/>
                </a:lnTo>
                <a:lnTo>
                  <a:pt x="85163" y="2405"/>
                </a:lnTo>
                <a:lnTo>
                  <a:pt x="58001" y="8784"/>
                </a:lnTo>
                <a:lnTo>
                  <a:pt x="34003" y="19027"/>
                </a:lnTo>
                <a:lnTo>
                  <a:pt x="14294" y="33022"/>
                </a:lnTo>
                <a:lnTo>
                  <a:pt x="0" y="50659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90947" y="798834"/>
            <a:ext cx="29845" cy="35560"/>
          </a:xfrm>
          <a:custGeom>
            <a:avLst/>
            <a:gdLst/>
            <a:ahLst/>
            <a:cxnLst/>
            <a:rect l="l" t="t" r="r" b="b"/>
            <a:pathLst>
              <a:path w="29844" h="35559">
                <a:moveTo>
                  <a:pt x="29505" y="15812"/>
                </a:moveTo>
                <a:lnTo>
                  <a:pt x="9882" y="18175"/>
                </a:lnTo>
                <a:lnTo>
                  <a:pt x="2119" y="0"/>
                </a:lnTo>
                <a:lnTo>
                  <a:pt x="0" y="35292"/>
                </a:lnTo>
                <a:lnTo>
                  <a:pt x="29505" y="15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83500" y="646235"/>
            <a:ext cx="665480" cy="189230"/>
          </a:xfrm>
          <a:custGeom>
            <a:avLst/>
            <a:gdLst/>
            <a:ahLst/>
            <a:cxnLst/>
            <a:rect l="l" t="t" r="r" b="b"/>
            <a:pathLst>
              <a:path w="665480" h="189230">
                <a:moveTo>
                  <a:pt x="665145" y="188929"/>
                </a:moveTo>
                <a:lnTo>
                  <a:pt x="641015" y="141285"/>
                </a:lnTo>
                <a:lnTo>
                  <a:pt x="606946" y="100646"/>
                </a:lnTo>
                <a:lnTo>
                  <a:pt x="564550" y="66958"/>
                </a:lnTo>
                <a:lnTo>
                  <a:pt x="515439" y="40172"/>
                </a:lnTo>
                <a:lnTo>
                  <a:pt x="461226" y="20232"/>
                </a:lnTo>
                <a:lnTo>
                  <a:pt x="403522" y="7088"/>
                </a:lnTo>
                <a:lnTo>
                  <a:pt x="343942" y="688"/>
                </a:lnTo>
                <a:lnTo>
                  <a:pt x="313951" y="0"/>
                </a:lnTo>
                <a:lnTo>
                  <a:pt x="284096" y="978"/>
                </a:lnTo>
                <a:lnTo>
                  <a:pt x="225598" y="7906"/>
                </a:lnTo>
                <a:lnTo>
                  <a:pt x="170060" y="21420"/>
                </a:lnTo>
                <a:lnTo>
                  <a:pt x="119094" y="41468"/>
                </a:lnTo>
                <a:lnTo>
                  <a:pt x="74313" y="67997"/>
                </a:lnTo>
                <a:lnTo>
                  <a:pt x="37329" y="100955"/>
                </a:lnTo>
                <a:lnTo>
                  <a:pt x="9754" y="140290"/>
                </a:lnTo>
                <a:lnTo>
                  <a:pt x="0" y="162332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72718" y="792048"/>
            <a:ext cx="29845" cy="35560"/>
          </a:xfrm>
          <a:custGeom>
            <a:avLst/>
            <a:gdLst/>
            <a:ahLst/>
            <a:cxnLst/>
            <a:rect l="l" t="t" r="r" b="b"/>
            <a:pathLst>
              <a:path w="29844" h="35559">
                <a:moveTo>
                  <a:pt x="29659" y="10794"/>
                </a:moveTo>
                <a:lnTo>
                  <a:pt x="10781" y="16519"/>
                </a:lnTo>
                <a:lnTo>
                  <a:pt x="0" y="0"/>
                </a:lnTo>
                <a:lnTo>
                  <a:pt x="4035" y="35056"/>
                </a:lnTo>
                <a:lnTo>
                  <a:pt x="29659" y="107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64857" y="518819"/>
            <a:ext cx="1062990" cy="309880"/>
          </a:xfrm>
          <a:custGeom>
            <a:avLst/>
            <a:gdLst/>
            <a:ahLst/>
            <a:cxnLst/>
            <a:rect l="l" t="t" r="r" b="b"/>
            <a:pathLst>
              <a:path w="1062989" h="309880">
                <a:moveTo>
                  <a:pt x="1062746" y="309725"/>
                </a:moveTo>
                <a:lnTo>
                  <a:pt x="1049985" y="262520"/>
                </a:lnTo>
                <a:lnTo>
                  <a:pt x="1029721" y="219258"/>
                </a:lnTo>
                <a:lnTo>
                  <a:pt x="1002611" y="179928"/>
                </a:lnTo>
                <a:lnTo>
                  <a:pt x="969308" y="144516"/>
                </a:lnTo>
                <a:lnTo>
                  <a:pt x="930469" y="113010"/>
                </a:lnTo>
                <a:lnTo>
                  <a:pt x="886749" y="85399"/>
                </a:lnTo>
                <a:lnTo>
                  <a:pt x="838802" y="61669"/>
                </a:lnTo>
                <a:lnTo>
                  <a:pt x="787284" y="41809"/>
                </a:lnTo>
                <a:lnTo>
                  <a:pt x="732850" y="25807"/>
                </a:lnTo>
                <a:lnTo>
                  <a:pt x="676156" y="13650"/>
                </a:lnTo>
                <a:lnTo>
                  <a:pt x="617856" y="5326"/>
                </a:lnTo>
                <a:lnTo>
                  <a:pt x="558606" y="822"/>
                </a:lnTo>
                <a:lnTo>
                  <a:pt x="528829" y="0"/>
                </a:lnTo>
                <a:lnTo>
                  <a:pt x="499060" y="127"/>
                </a:lnTo>
                <a:lnTo>
                  <a:pt x="439875" y="3228"/>
                </a:lnTo>
                <a:lnTo>
                  <a:pt x="381706" y="10113"/>
                </a:lnTo>
                <a:lnTo>
                  <a:pt x="325206" y="20770"/>
                </a:lnTo>
                <a:lnTo>
                  <a:pt x="271033" y="35186"/>
                </a:lnTo>
                <a:lnTo>
                  <a:pt x="219841" y="53350"/>
                </a:lnTo>
                <a:lnTo>
                  <a:pt x="172285" y="75248"/>
                </a:lnTo>
                <a:lnTo>
                  <a:pt x="129020" y="100869"/>
                </a:lnTo>
                <a:lnTo>
                  <a:pt x="90702" y="130201"/>
                </a:lnTo>
                <a:lnTo>
                  <a:pt x="57985" y="163230"/>
                </a:lnTo>
                <a:lnTo>
                  <a:pt x="31526" y="199946"/>
                </a:lnTo>
                <a:lnTo>
                  <a:pt x="11979" y="240335"/>
                </a:lnTo>
                <a:lnTo>
                  <a:pt x="5002" y="261904"/>
                </a:lnTo>
                <a:lnTo>
                  <a:pt x="0" y="284386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51345" y="788850"/>
            <a:ext cx="31115" cy="34290"/>
          </a:xfrm>
          <a:custGeom>
            <a:avLst/>
            <a:gdLst/>
            <a:ahLst/>
            <a:cxnLst/>
            <a:rect l="l" t="t" r="r" b="b"/>
            <a:pathLst>
              <a:path w="31114" h="34290">
                <a:moveTo>
                  <a:pt x="31076" y="5402"/>
                </a:moveTo>
                <a:lnTo>
                  <a:pt x="13512" y="14355"/>
                </a:lnTo>
                <a:lnTo>
                  <a:pt x="0" y="0"/>
                </a:lnTo>
                <a:lnTo>
                  <a:pt x="10135" y="33778"/>
                </a:lnTo>
                <a:lnTo>
                  <a:pt x="31076" y="5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291786" y="408638"/>
            <a:ext cx="438150" cy="364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7190">
              <a:lnSpc>
                <a:spcPct val="100000"/>
              </a:lnSpc>
            </a:pPr>
            <a:r>
              <a:rPr sz="650" b="1" spc="25" dirty="0">
                <a:latin typeface="Cambria"/>
                <a:cs typeface="Cambria"/>
              </a:rPr>
              <a:t>a</a:t>
            </a:r>
            <a:endParaRPr sz="65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  <a:spcBef>
                <a:spcPts val="220"/>
              </a:spcBef>
            </a:pPr>
            <a:r>
              <a:rPr sz="650" b="1" spc="25" dirty="0">
                <a:latin typeface="Cambria"/>
                <a:cs typeface="Cambria"/>
              </a:rPr>
              <a:t>a</a:t>
            </a:r>
            <a:endParaRPr sz="65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50" b="1" spc="25" dirty="0">
                <a:latin typeface="Cambria"/>
                <a:cs typeface="Cambria"/>
              </a:rPr>
              <a:t>a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850423" y="976718"/>
            <a:ext cx="1338580" cy="306070"/>
          </a:xfrm>
          <a:custGeom>
            <a:avLst/>
            <a:gdLst/>
            <a:ahLst/>
            <a:cxnLst/>
            <a:rect l="l" t="t" r="r" b="b"/>
            <a:pathLst>
              <a:path w="1338580" h="306069">
                <a:moveTo>
                  <a:pt x="1338200" y="0"/>
                </a:moveTo>
                <a:lnTo>
                  <a:pt x="1295763" y="46620"/>
                </a:lnTo>
                <a:lnTo>
                  <a:pt x="1250367" y="89355"/>
                </a:lnTo>
                <a:lnTo>
                  <a:pt x="1202279" y="128213"/>
                </a:lnTo>
                <a:lnTo>
                  <a:pt x="1151763" y="163202"/>
                </a:lnTo>
                <a:lnTo>
                  <a:pt x="1099084" y="194332"/>
                </a:lnTo>
                <a:lnTo>
                  <a:pt x="1044508" y="221610"/>
                </a:lnTo>
                <a:lnTo>
                  <a:pt x="988301" y="245046"/>
                </a:lnTo>
                <a:lnTo>
                  <a:pt x="930727" y="264649"/>
                </a:lnTo>
                <a:lnTo>
                  <a:pt x="872052" y="280427"/>
                </a:lnTo>
                <a:lnTo>
                  <a:pt x="812541" y="292389"/>
                </a:lnTo>
                <a:lnTo>
                  <a:pt x="752459" y="300543"/>
                </a:lnTo>
                <a:lnTo>
                  <a:pt x="692073" y="304899"/>
                </a:lnTo>
                <a:lnTo>
                  <a:pt x="661848" y="305655"/>
                </a:lnTo>
                <a:lnTo>
                  <a:pt x="631646" y="305464"/>
                </a:lnTo>
                <a:lnTo>
                  <a:pt x="571445" y="302249"/>
                </a:lnTo>
                <a:lnTo>
                  <a:pt x="511735" y="295261"/>
                </a:lnTo>
                <a:lnTo>
                  <a:pt x="452781" y="284510"/>
                </a:lnTo>
                <a:lnTo>
                  <a:pt x="394849" y="270003"/>
                </a:lnTo>
                <a:lnTo>
                  <a:pt x="338203" y="251751"/>
                </a:lnTo>
                <a:lnTo>
                  <a:pt x="283109" y="229761"/>
                </a:lnTo>
                <a:lnTo>
                  <a:pt x="229833" y="204042"/>
                </a:lnTo>
                <a:lnTo>
                  <a:pt x="178640" y="174603"/>
                </a:lnTo>
                <a:lnTo>
                  <a:pt x="129794" y="141453"/>
                </a:lnTo>
                <a:lnTo>
                  <a:pt x="83562" y="104600"/>
                </a:lnTo>
                <a:lnTo>
                  <a:pt x="40209" y="64054"/>
                </a:lnTo>
                <a:lnTo>
                  <a:pt x="19695" y="42398"/>
                </a:lnTo>
                <a:lnTo>
                  <a:pt x="0" y="19822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37738" y="981381"/>
            <a:ext cx="33020" cy="34925"/>
          </a:xfrm>
          <a:custGeom>
            <a:avLst/>
            <a:gdLst/>
            <a:ahLst/>
            <a:cxnLst/>
            <a:rect l="l" t="t" r="r" b="b"/>
            <a:pathLst>
              <a:path w="33019" h="34925">
                <a:moveTo>
                  <a:pt x="8167" y="34404"/>
                </a:moveTo>
                <a:lnTo>
                  <a:pt x="12685" y="15160"/>
                </a:lnTo>
                <a:lnTo>
                  <a:pt x="32424" y="14108"/>
                </a:lnTo>
                <a:lnTo>
                  <a:pt x="0" y="0"/>
                </a:lnTo>
                <a:lnTo>
                  <a:pt x="8167" y="344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469923" y="1287705"/>
            <a:ext cx="80645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1" spc="45" dirty="0">
                <a:latin typeface="Cambria"/>
                <a:cs typeface="Cambria"/>
              </a:rPr>
              <a:t>b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747068" y="992371"/>
            <a:ext cx="60960" cy="100330"/>
          </a:xfrm>
          <a:custGeom>
            <a:avLst/>
            <a:gdLst/>
            <a:ahLst/>
            <a:cxnLst/>
            <a:rect l="l" t="t" r="r" b="b"/>
            <a:pathLst>
              <a:path w="60960" h="100330">
                <a:moveTo>
                  <a:pt x="54345" y="0"/>
                </a:moveTo>
                <a:lnTo>
                  <a:pt x="60596" y="34805"/>
                </a:lnTo>
                <a:lnTo>
                  <a:pt x="59781" y="62046"/>
                </a:lnTo>
                <a:lnTo>
                  <a:pt x="53612" y="81887"/>
                </a:lnTo>
                <a:lnTo>
                  <a:pt x="43801" y="94492"/>
                </a:lnTo>
                <a:lnTo>
                  <a:pt x="32057" y="100025"/>
                </a:lnTo>
                <a:lnTo>
                  <a:pt x="20094" y="98650"/>
                </a:lnTo>
                <a:lnTo>
                  <a:pt x="9622" y="90532"/>
                </a:lnTo>
                <a:lnTo>
                  <a:pt x="2354" y="75835"/>
                </a:lnTo>
                <a:lnTo>
                  <a:pt x="0" y="54722"/>
                </a:lnTo>
                <a:lnTo>
                  <a:pt x="4271" y="27358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33020" y="1000662"/>
            <a:ext cx="31115" cy="34925"/>
          </a:xfrm>
          <a:custGeom>
            <a:avLst/>
            <a:gdLst/>
            <a:ahLst/>
            <a:cxnLst/>
            <a:rect l="l" t="t" r="r" b="b"/>
            <a:pathLst>
              <a:path w="31114" h="34925">
                <a:moveTo>
                  <a:pt x="0" y="26421"/>
                </a:moveTo>
                <a:lnTo>
                  <a:pt x="18319" y="19067"/>
                </a:lnTo>
                <a:lnTo>
                  <a:pt x="30508" y="34595"/>
                </a:lnTo>
                <a:lnTo>
                  <a:pt x="23428" y="0"/>
                </a:lnTo>
                <a:lnTo>
                  <a:pt x="0" y="264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739983" y="1097032"/>
            <a:ext cx="80645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1" spc="45" dirty="0">
                <a:latin typeface="Cambria"/>
                <a:cs typeface="Cambria"/>
              </a:rPr>
              <a:t>b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112663" y="992371"/>
            <a:ext cx="60960" cy="100330"/>
          </a:xfrm>
          <a:custGeom>
            <a:avLst/>
            <a:gdLst/>
            <a:ahLst/>
            <a:cxnLst/>
            <a:rect l="l" t="t" r="r" b="b"/>
            <a:pathLst>
              <a:path w="60960" h="100330">
                <a:moveTo>
                  <a:pt x="54345" y="0"/>
                </a:moveTo>
                <a:lnTo>
                  <a:pt x="60596" y="34805"/>
                </a:lnTo>
                <a:lnTo>
                  <a:pt x="59781" y="62046"/>
                </a:lnTo>
                <a:lnTo>
                  <a:pt x="53612" y="81887"/>
                </a:lnTo>
                <a:lnTo>
                  <a:pt x="43801" y="94492"/>
                </a:lnTo>
                <a:lnTo>
                  <a:pt x="32057" y="100025"/>
                </a:lnTo>
                <a:lnTo>
                  <a:pt x="20094" y="98650"/>
                </a:lnTo>
                <a:lnTo>
                  <a:pt x="9622" y="90532"/>
                </a:lnTo>
                <a:lnTo>
                  <a:pt x="2354" y="75835"/>
                </a:lnTo>
                <a:lnTo>
                  <a:pt x="0" y="54722"/>
                </a:lnTo>
                <a:lnTo>
                  <a:pt x="4271" y="27358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098615" y="1000662"/>
            <a:ext cx="31115" cy="34925"/>
          </a:xfrm>
          <a:custGeom>
            <a:avLst/>
            <a:gdLst/>
            <a:ahLst/>
            <a:cxnLst/>
            <a:rect l="l" t="t" r="r" b="b"/>
            <a:pathLst>
              <a:path w="31114" h="34925">
                <a:moveTo>
                  <a:pt x="0" y="26421"/>
                </a:moveTo>
                <a:lnTo>
                  <a:pt x="18319" y="19067"/>
                </a:lnTo>
                <a:lnTo>
                  <a:pt x="30508" y="34595"/>
                </a:lnTo>
                <a:lnTo>
                  <a:pt x="23428" y="0"/>
                </a:lnTo>
                <a:lnTo>
                  <a:pt x="0" y="264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108990" y="1075623"/>
            <a:ext cx="73660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1" spc="25" dirty="0">
                <a:latin typeface="Cambria"/>
                <a:cs typeface="Cambria"/>
              </a:rPr>
              <a:t>a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452718" y="2859317"/>
            <a:ext cx="1965960" cy="0"/>
          </a:xfrm>
          <a:custGeom>
            <a:avLst/>
            <a:gdLst/>
            <a:ahLst/>
            <a:cxnLst/>
            <a:rect l="l" t="t" r="r" b="b"/>
            <a:pathLst>
              <a:path w="1965960">
                <a:moveTo>
                  <a:pt x="0" y="0"/>
                </a:moveTo>
                <a:lnTo>
                  <a:pt x="1965672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46072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4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24769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03468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82165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160862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39561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518258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696955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875651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054348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233048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411744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406127" y="2883977"/>
            <a:ext cx="2075814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1    2    3    4    5    6    7    8    9  10  11</a:t>
            </a:r>
            <a:r>
              <a:rPr sz="800" spc="9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12</a:t>
            </a:r>
            <a:endParaRPr sz="800">
              <a:latin typeface="Arial"/>
              <a:cs typeface="Arial"/>
            </a:endParaRPr>
          </a:p>
          <a:p>
            <a:pPr marL="302260">
              <a:lnSpc>
                <a:spcPct val="100000"/>
              </a:lnSpc>
              <a:spcBef>
                <a:spcPts val="30"/>
              </a:spcBef>
            </a:pPr>
            <a:r>
              <a:rPr sz="900" spc="10" dirty="0">
                <a:solidFill>
                  <a:srgbClr val="252525"/>
                </a:solidFill>
                <a:latin typeface="Arial"/>
                <a:cs typeface="Arial"/>
              </a:rPr>
              <a:t>Number </a:t>
            </a:r>
            <a:r>
              <a:rPr sz="900" spc="5" dirty="0">
                <a:solidFill>
                  <a:srgbClr val="252525"/>
                </a:solidFill>
                <a:latin typeface="Arial"/>
                <a:cs typeface="Arial"/>
              </a:rPr>
              <a:t>of future</a:t>
            </a:r>
            <a:r>
              <a:rPr sz="900" spc="-5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52525"/>
                </a:solidFill>
                <a:latin typeface="Arial"/>
                <a:cs typeface="Arial"/>
              </a:rPr>
              <a:t>events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452718" y="1521623"/>
            <a:ext cx="0" cy="1337945"/>
          </a:xfrm>
          <a:custGeom>
            <a:avLst/>
            <a:gdLst/>
            <a:ahLst/>
            <a:cxnLst/>
            <a:rect l="l" t="t" r="r" b="b"/>
            <a:pathLst>
              <a:path h="1337945">
                <a:moveTo>
                  <a:pt x="0" y="1337693"/>
                </a:moveTo>
                <a:lnTo>
                  <a:pt x="0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52718" y="2859317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52718" y="2591778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452718" y="2324239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52718" y="2056700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52718" y="1789162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52718" y="1521623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1345655" y="2794598"/>
            <a:ext cx="85090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0</a:t>
            </a:r>
            <a:endParaRPr sz="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243982" y="1991982"/>
            <a:ext cx="173355" cy="673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" dirty="0">
                <a:solidFill>
                  <a:srgbClr val="252525"/>
                </a:solidFill>
                <a:latin typeface="Arial"/>
                <a:cs typeface="Arial"/>
              </a:rPr>
              <a:t>0.6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15" dirty="0">
                <a:solidFill>
                  <a:srgbClr val="252525"/>
                </a:solidFill>
                <a:latin typeface="Arial"/>
                <a:cs typeface="Arial"/>
              </a:rPr>
              <a:t>0.4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15" dirty="0">
                <a:solidFill>
                  <a:srgbClr val="252525"/>
                </a:solidFill>
                <a:latin typeface="Arial"/>
                <a:cs typeface="Arial"/>
              </a:rPr>
              <a:t>0.2</a:t>
            </a:r>
            <a:endParaRPr sz="8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43982" y="1724443"/>
            <a:ext cx="173355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" dirty="0">
                <a:solidFill>
                  <a:srgbClr val="252525"/>
                </a:solidFill>
                <a:latin typeface="Arial"/>
                <a:cs typeface="Arial"/>
              </a:rPr>
              <a:t>0.8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345655" y="1456904"/>
            <a:ext cx="85090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618714" y="1456904"/>
            <a:ext cx="412115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98780" algn="l"/>
              </a:tabLst>
            </a:pPr>
            <a:r>
              <a:rPr sz="800" spc="10" dirty="0">
                <a:solidFill>
                  <a:srgbClr val="252525"/>
                </a:solidFill>
                <a:latin typeface="Arial"/>
                <a:cs typeface="Arial"/>
              </a:rPr>
              <a:t> 	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116398" y="1676689"/>
            <a:ext cx="142875" cy="11957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90"/>
              </a:lnSpc>
            </a:pPr>
            <a:r>
              <a:rPr sz="900" dirty="0">
                <a:solidFill>
                  <a:srgbClr val="252525"/>
                </a:solidFill>
                <a:latin typeface="Arial"/>
                <a:cs typeface="Arial"/>
              </a:rPr>
              <a:t>Completion</a:t>
            </a:r>
            <a:r>
              <a:rPr sz="900" spc="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52525"/>
                </a:solidFill>
                <a:latin typeface="Arial"/>
                <a:cs typeface="Arial"/>
              </a:rPr>
              <a:t>Probability</a:t>
            </a:r>
            <a:endParaRPr sz="90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452718" y="2238111"/>
            <a:ext cx="1965960" cy="621665"/>
          </a:xfrm>
          <a:custGeom>
            <a:avLst/>
            <a:gdLst/>
            <a:ahLst/>
            <a:cxnLst/>
            <a:rect l="l" t="t" r="r" b="b"/>
            <a:pathLst>
              <a:path w="1965960" h="621664">
                <a:moveTo>
                  <a:pt x="0" y="621205"/>
                </a:moveTo>
                <a:lnTo>
                  <a:pt x="178696" y="0"/>
                </a:lnTo>
                <a:lnTo>
                  <a:pt x="357396" y="621205"/>
                </a:lnTo>
                <a:lnTo>
                  <a:pt x="536092" y="560350"/>
                </a:lnTo>
                <a:lnTo>
                  <a:pt x="714789" y="537594"/>
                </a:lnTo>
                <a:lnTo>
                  <a:pt x="893489" y="557347"/>
                </a:lnTo>
                <a:lnTo>
                  <a:pt x="1072185" y="564734"/>
                </a:lnTo>
                <a:lnTo>
                  <a:pt x="1250882" y="570262"/>
                </a:lnTo>
                <a:lnTo>
                  <a:pt x="1429579" y="576134"/>
                </a:lnTo>
                <a:lnTo>
                  <a:pt x="1608276" y="581232"/>
                </a:lnTo>
                <a:lnTo>
                  <a:pt x="1786975" y="585711"/>
                </a:lnTo>
                <a:lnTo>
                  <a:pt x="1965672" y="589701"/>
                </a:lnTo>
              </a:path>
            </a:pathLst>
          </a:custGeom>
          <a:ln w="13291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436702" y="2858320"/>
            <a:ext cx="34290" cy="0"/>
          </a:xfrm>
          <a:custGeom>
            <a:avLst/>
            <a:gdLst/>
            <a:ahLst/>
            <a:cxnLst/>
            <a:rect l="l" t="t" r="r" b="b"/>
            <a:pathLst>
              <a:path w="34290">
                <a:moveTo>
                  <a:pt x="0" y="0"/>
                </a:moveTo>
                <a:lnTo>
                  <a:pt x="34024" y="0"/>
                </a:lnTo>
              </a:path>
            </a:pathLst>
          </a:custGeom>
          <a:ln w="340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14131" y="2238316"/>
            <a:ext cx="34290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024" y="0"/>
                </a:lnTo>
              </a:path>
            </a:pathLst>
          </a:custGeom>
          <a:ln w="340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93553" y="2858320"/>
            <a:ext cx="34290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024" y="0"/>
                </a:lnTo>
              </a:path>
            </a:pathLst>
          </a:custGeom>
          <a:ln w="340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70982" y="2798512"/>
            <a:ext cx="34290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024" y="0"/>
                </a:lnTo>
              </a:path>
            </a:pathLst>
          </a:custGeom>
          <a:ln w="340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150405" y="2776583"/>
            <a:ext cx="34290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024" y="0"/>
                </a:lnTo>
              </a:path>
            </a:pathLst>
          </a:custGeom>
          <a:ln w="340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329827" y="2794525"/>
            <a:ext cx="34290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024" y="0"/>
                </a:lnTo>
              </a:path>
            </a:pathLst>
          </a:custGeom>
          <a:ln w="340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507256" y="2802500"/>
            <a:ext cx="34290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024" y="0"/>
                </a:lnTo>
              </a:path>
            </a:pathLst>
          </a:custGeom>
          <a:ln w="340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686678" y="2808480"/>
            <a:ext cx="34290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024" y="0"/>
                </a:lnTo>
              </a:path>
            </a:pathLst>
          </a:custGeom>
          <a:ln w="340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866101" y="2814461"/>
            <a:ext cx="34290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024" y="0"/>
                </a:lnTo>
              </a:path>
            </a:pathLst>
          </a:custGeom>
          <a:ln w="340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043530" y="2818448"/>
            <a:ext cx="34290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024" y="0"/>
                </a:lnTo>
              </a:path>
            </a:pathLst>
          </a:custGeom>
          <a:ln w="340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22952" y="2824429"/>
            <a:ext cx="34290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024" y="0"/>
                </a:lnTo>
              </a:path>
            </a:pathLst>
          </a:custGeom>
          <a:ln w="340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402374" y="2828416"/>
            <a:ext cx="34290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024" y="0"/>
                </a:lnTo>
              </a:path>
            </a:pathLst>
          </a:custGeom>
          <a:ln w="340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31414" y="1521623"/>
            <a:ext cx="357505" cy="0"/>
          </a:xfrm>
          <a:custGeom>
            <a:avLst/>
            <a:gdLst/>
            <a:ahLst/>
            <a:cxnLst/>
            <a:rect l="l" t="t" r="r" b="b"/>
            <a:pathLst>
              <a:path w="357505">
                <a:moveTo>
                  <a:pt x="0" y="0"/>
                </a:moveTo>
                <a:lnTo>
                  <a:pt x="357396" y="0"/>
                </a:lnTo>
              </a:path>
            </a:pathLst>
          </a:custGeom>
          <a:ln w="13291">
            <a:solidFill>
              <a:srgbClr val="0000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602236" y="1491719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57813"/>
                </a:moveTo>
                <a:lnTo>
                  <a:pt x="57813" y="0"/>
                </a:lnTo>
              </a:path>
            </a:pathLst>
          </a:custGeom>
          <a:ln w="13291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602236" y="1491719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0"/>
                </a:moveTo>
                <a:lnTo>
                  <a:pt x="57813" y="57813"/>
                </a:lnTo>
              </a:path>
            </a:pathLst>
          </a:custGeom>
          <a:ln w="13291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959087" y="1491719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57813"/>
                </a:moveTo>
                <a:lnTo>
                  <a:pt x="57813" y="0"/>
                </a:lnTo>
              </a:path>
            </a:pathLst>
          </a:custGeom>
          <a:ln w="13291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959087" y="1491719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0"/>
                </a:moveTo>
                <a:lnTo>
                  <a:pt x="57813" y="57813"/>
                </a:lnTo>
              </a:path>
            </a:pathLst>
          </a:custGeom>
          <a:ln w="13291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768482" y="1608602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59807" y="0"/>
                </a:lnTo>
              </a:path>
            </a:pathLst>
          </a:custGeom>
          <a:ln w="13291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782370" y="1608344"/>
            <a:ext cx="34290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024" y="0"/>
                </a:lnTo>
              </a:path>
            </a:pathLst>
          </a:custGeom>
          <a:ln w="340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2821570" y="1546243"/>
            <a:ext cx="494030" cy="24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750" dirty="0">
                <a:latin typeface="Arial"/>
                <a:cs typeface="Arial"/>
              </a:rPr>
              <a:t>state:2  interval:2,4</a:t>
            </a:r>
            <a:endParaRPr sz="75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768482" y="1723714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59807" y="0"/>
                </a:lnTo>
              </a:path>
            </a:pathLst>
          </a:custGeom>
          <a:ln w="13291">
            <a:solidFill>
              <a:srgbClr val="0000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770476" y="1695064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57813"/>
                </a:moveTo>
                <a:lnTo>
                  <a:pt x="57813" y="0"/>
                </a:lnTo>
              </a:path>
            </a:pathLst>
          </a:custGeom>
          <a:ln w="13291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770476" y="1695064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0"/>
                </a:moveTo>
                <a:lnTo>
                  <a:pt x="57813" y="57813"/>
                </a:lnTo>
              </a:path>
            </a:pathLst>
          </a:custGeom>
          <a:ln w="13291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760508" y="1547539"/>
            <a:ext cx="632460" cy="237490"/>
          </a:xfrm>
          <a:custGeom>
            <a:avLst/>
            <a:gdLst/>
            <a:ahLst/>
            <a:cxnLst/>
            <a:rect l="l" t="t" r="r" b="b"/>
            <a:pathLst>
              <a:path w="632460" h="237489">
                <a:moveTo>
                  <a:pt x="0" y="237236"/>
                </a:moveTo>
                <a:lnTo>
                  <a:pt x="631965" y="237236"/>
                </a:lnTo>
                <a:lnTo>
                  <a:pt x="631965" y="0"/>
                </a:lnTo>
                <a:lnTo>
                  <a:pt x="0" y="0"/>
                </a:lnTo>
                <a:lnTo>
                  <a:pt x="0" y="237236"/>
                </a:lnTo>
                <a:close/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Slide Number Placeholder 4">
            <a:extLst>
              <a:ext uri="{FF2B5EF4-FFF2-40B4-BE49-F238E27FC236}">
                <a16:creationId xmlns:a16="http://schemas.microsoft.com/office/drawing/2014/main" id="{6BB4B894-91C2-7609-FEB0-C486C2D2F12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63</a:t>
            </a:fld>
            <a:endParaRPr lang="en-US" spc="-50" dirty="0"/>
          </a:p>
        </p:txBody>
      </p:sp>
      <p:sp>
        <p:nvSpPr>
          <p:cNvPr id="89" name="object 20">
            <a:extLst>
              <a:ext uri="{FF2B5EF4-FFF2-40B4-BE49-F238E27FC236}">
                <a16:creationId xmlns:a16="http://schemas.microsoft.com/office/drawing/2014/main" id="{D70106D9-8CEE-A0B8-526F-A630EA7EF8FF}"/>
              </a:ext>
            </a:extLst>
          </p:cNvPr>
          <p:cNvSpPr txBox="1"/>
          <p:nvPr/>
        </p:nvSpPr>
        <p:spPr>
          <a:xfrm>
            <a:off x="1756257" y="848341"/>
            <a:ext cx="153733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2860" algn="ctr">
              <a:lnSpc>
                <a:spcPts val="620"/>
              </a:lnSpc>
              <a:tabLst>
                <a:tab pos="365125" algn="l"/>
                <a:tab pos="730885" algn="l"/>
                <a:tab pos="1096645" algn="l"/>
                <a:tab pos="1273810" algn="l"/>
              </a:tabLst>
            </a:pPr>
            <a:r>
              <a:rPr lang="en-US" sz="650" u="sng" spc="5" dirty="0">
                <a:latin typeface="Times New Roman"/>
                <a:cs typeface="Times New Roman"/>
              </a:rPr>
              <a:t> </a:t>
            </a:r>
            <a:r>
              <a:rPr sz="650" u="sng" spc="5" dirty="0">
                <a:latin typeface="Times New Roman"/>
                <a:cs typeface="Times New Roman"/>
              </a:rPr>
              <a:t>   </a:t>
            </a:r>
            <a:r>
              <a:rPr sz="650" u="sng" spc="-25" dirty="0">
                <a:latin typeface="Times New Roman"/>
                <a:cs typeface="Times New Roman"/>
              </a:rPr>
              <a:t> </a:t>
            </a:r>
            <a:r>
              <a:rPr sz="650" b="1" u="sng" spc="25" dirty="0">
                <a:latin typeface="Cambria"/>
                <a:cs typeface="Cambria"/>
              </a:rPr>
              <a:t>a</a:t>
            </a:r>
            <a:r>
              <a:rPr sz="650" b="1" spc="25" dirty="0">
                <a:latin typeface="Cambria"/>
                <a:cs typeface="Cambria"/>
              </a:rPr>
              <a:t>	</a:t>
            </a:r>
            <a:r>
              <a:rPr sz="650" b="1" u="sng" spc="45" dirty="0">
                <a:latin typeface="Cambria"/>
                <a:cs typeface="Cambria"/>
              </a:rPr>
              <a:t>b</a:t>
            </a:r>
            <a:r>
              <a:rPr lang="en-US" sz="650" b="1" u="sng" spc="45" dirty="0">
                <a:latin typeface="Cambria"/>
                <a:cs typeface="Cambria"/>
              </a:rPr>
              <a:t>___</a:t>
            </a:r>
            <a:r>
              <a:rPr sz="650" b="1" spc="45" dirty="0">
                <a:latin typeface="Cambria"/>
                <a:cs typeface="Cambria"/>
              </a:rPr>
              <a:t>	</a:t>
            </a:r>
            <a:r>
              <a:rPr lang="en-US" sz="650" b="1" spc="45" dirty="0">
                <a:latin typeface="Cambria"/>
                <a:cs typeface="Cambria"/>
              </a:rPr>
              <a:t> </a:t>
            </a:r>
            <a:r>
              <a:rPr sz="650" b="1" u="sng" spc="45" dirty="0">
                <a:latin typeface="Cambria"/>
                <a:cs typeface="Cambria"/>
              </a:rPr>
              <a:t>b</a:t>
            </a:r>
            <a:r>
              <a:rPr lang="en-US" sz="650" b="1" u="sng" spc="45" dirty="0">
                <a:latin typeface="Cambria"/>
                <a:cs typeface="Cambria"/>
              </a:rPr>
              <a:t>__</a:t>
            </a:r>
            <a:r>
              <a:rPr sz="650" b="1" spc="45" dirty="0">
                <a:latin typeface="Cambria"/>
                <a:cs typeface="Cambria"/>
              </a:rPr>
              <a:t>	</a:t>
            </a:r>
            <a:r>
              <a:rPr sz="650" b="1" u="sng" spc="45" dirty="0">
                <a:latin typeface="Cambria"/>
                <a:cs typeface="Cambria"/>
              </a:rPr>
              <a:t>b	</a:t>
            </a:r>
            <a:endParaRPr sz="650" dirty="0">
              <a:latin typeface="Cambria"/>
              <a:cs typeface="Cambria"/>
            </a:endParaRPr>
          </a:p>
          <a:p>
            <a:pPr algn="ctr">
              <a:lnSpc>
                <a:spcPts val="620"/>
              </a:lnSpc>
              <a:tabLst>
                <a:tab pos="365125" algn="l"/>
                <a:tab pos="730885" algn="l"/>
                <a:tab pos="1096645" algn="l"/>
                <a:tab pos="1461770" algn="l"/>
              </a:tabLst>
            </a:pPr>
            <a:r>
              <a:rPr sz="650" b="1" dirty="0">
                <a:latin typeface="Cambria"/>
                <a:cs typeface="Cambria"/>
              </a:rPr>
              <a:t>0	1	2	3	4</a:t>
            </a:r>
            <a:endParaRPr sz="650" dirty="0">
              <a:latin typeface="Cambria"/>
              <a:cs typeface="Cambria"/>
            </a:endParaRPr>
          </a:p>
        </p:txBody>
      </p:sp>
    </p:spTree>
  </p:cSld>
  <p:clrMapOvr>
    <a:masterClrMapping/>
  </p:clrMapOvr>
  <p:transition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0" dirty="0"/>
              <a:t>Example: </a:t>
            </a:r>
            <a:r>
              <a:rPr i="1" spc="75" dirty="0">
                <a:latin typeface="Arial Narrow"/>
                <a:cs typeface="Arial Narrow"/>
              </a:rPr>
              <a:t>R </a:t>
            </a:r>
            <a:r>
              <a:rPr spc="70" dirty="0"/>
              <a:t>= </a:t>
            </a:r>
            <a:r>
              <a:rPr i="1" spc="30" dirty="0">
                <a:latin typeface="Arial Narrow"/>
                <a:cs typeface="Arial Narrow"/>
              </a:rPr>
              <a:t>a </a:t>
            </a:r>
            <a:r>
              <a:rPr i="1" spc="-70" dirty="0">
                <a:latin typeface="Arial"/>
                <a:cs typeface="Arial"/>
              </a:rPr>
              <a:t>· </a:t>
            </a:r>
            <a:r>
              <a:rPr i="1" spc="80" dirty="0">
                <a:latin typeface="Arial Narrow"/>
                <a:cs typeface="Arial Narrow"/>
              </a:rPr>
              <a:t>b </a:t>
            </a:r>
            <a:r>
              <a:rPr i="1" spc="-70" dirty="0">
                <a:latin typeface="Arial"/>
                <a:cs typeface="Arial"/>
              </a:rPr>
              <a:t>· </a:t>
            </a:r>
            <a:r>
              <a:rPr i="1" spc="80" dirty="0">
                <a:latin typeface="Arial Narrow"/>
                <a:cs typeface="Arial Narrow"/>
              </a:rPr>
              <a:t>b </a:t>
            </a:r>
            <a:r>
              <a:rPr i="1" spc="-70" dirty="0">
                <a:latin typeface="Arial"/>
                <a:cs typeface="Arial"/>
              </a:rPr>
              <a:t>·</a:t>
            </a:r>
            <a:r>
              <a:rPr i="1" spc="10" dirty="0">
                <a:latin typeface="Arial"/>
                <a:cs typeface="Arial"/>
              </a:rPr>
              <a:t> </a:t>
            </a:r>
            <a:r>
              <a:rPr i="1" spc="45" dirty="0">
                <a:latin typeface="Arial Narrow"/>
                <a:cs typeface="Arial Narrow"/>
              </a:rPr>
              <a:t>b</a:t>
            </a:r>
            <a:r>
              <a:rPr spc="45" dirty="0"/>
              <a:t>.</a:t>
            </a:r>
          </a:p>
        </p:txBody>
      </p:sp>
      <p:sp>
        <p:nvSpPr>
          <p:cNvPr id="3" name="object 3"/>
          <p:cNvSpPr/>
          <p:nvPr/>
        </p:nvSpPr>
        <p:spPr>
          <a:xfrm>
            <a:off x="1704837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75205" y="0"/>
                </a:move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8" y="152583"/>
                </a:lnTo>
                <a:lnTo>
                  <a:pt x="128383" y="135564"/>
                </a:lnTo>
                <a:lnTo>
                  <a:pt x="144500" y="110322"/>
                </a:lnTo>
                <a:lnTo>
                  <a:pt x="150410" y="79411"/>
                </a:lnTo>
                <a:lnTo>
                  <a:pt x="144500" y="48501"/>
                </a:lnTo>
                <a:lnTo>
                  <a:pt x="128383" y="23259"/>
                </a:lnTo>
                <a:lnTo>
                  <a:pt x="104478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4837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150410" y="79411"/>
                </a:moveTo>
                <a:lnTo>
                  <a:pt x="144500" y="48501"/>
                </a:lnTo>
                <a:lnTo>
                  <a:pt x="128383" y="23259"/>
                </a:lnTo>
                <a:lnTo>
                  <a:pt x="104478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8" y="152583"/>
                </a:lnTo>
                <a:lnTo>
                  <a:pt x="128383" y="135564"/>
                </a:lnTo>
                <a:lnTo>
                  <a:pt x="144500" y="110322"/>
                </a:lnTo>
                <a:lnTo>
                  <a:pt x="150410" y="79411"/>
                </a:lnTo>
                <a:close/>
              </a:path>
            </a:pathLst>
          </a:custGeom>
          <a:ln w="6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90765" y="912601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377" y="0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61321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43023" y="857247"/>
            <a:ext cx="229870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1" spc="35" dirty="0">
                <a:latin typeface="Cambria"/>
                <a:cs typeface="Cambria"/>
              </a:rPr>
              <a:t>start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70432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75205" y="0"/>
                </a:move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4" y="135564"/>
                </a:lnTo>
                <a:lnTo>
                  <a:pt x="144501" y="110322"/>
                </a:lnTo>
                <a:lnTo>
                  <a:pt x="150411" y="79411"/>
                </a:lnTo>
                <a:lnTo>
                  <a:pt x="144501" y="48501"/>
                </a:lnTo>
                <a:lnTo>
                  <a:pt x="128384" y="23259"/>
                </a:lnTo>
                <a:lnTo>
                  <a:pt x="104479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70432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150411" y="79411"/>
                </a:moveTo>
                <a:lnTo>
                  <a:pt x="144501" y="48501"/>
                </a:lnTo>
                <a:lnTo>
                  <a:pt x="128384" y="23259"/>
                </a:lnTo>
                <a:lnTo>
                  <a:pt x="104479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4" y="135564"/>
                </a:lnTo>
                <a:lnTo>
                  <a:pt x="144501" y="110322"/>
                </a:lnTo>
                <a:lnTo>
                  <a:pt x="150411" y="79411"/>
                </a:lnTo>
                <a:close/>
              </a:path>
            </a:pathLst>
          </a:custGeom>
          <a:ln w="6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6027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75205" y="0"/>
                </a:move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3" y="135564"/>
                </a:lnTo>
                <a:lnTo>
                  <a:pt x="144501" y="110322"/>
                </a:lnTo>
                <a:lnTo>
                  <a:pt x="150411" y="79411"/>
                </a:lnTo>
                <a:lnTo>
                  <a:pt x="144501" y="48501"/>
                </a:lnTo>
                <a:lnTo>
                  <a:pt x="128383" y="23259"/>
                </a:lnTo>
                <a:lnTo>
                  <a:pt x="104479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36027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150411" y="79411"/>
                </a:moveTo>
                <a:lnTo>
                  <a:pt x="144501" y="48501"/>
                </a:lnTo>
                <a:lnTo>
                  <a:pt x="128383" y="23259"/>
                </a:lnTo>
                <a:lnTo>
                  <a:pt x="104479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3" y="135564"/>
                </a:lnTo>
                <a:lnTo>
                  <a:pt x="144501" y="110322"/>
                </a:lnTo>
                <a:lnTo>
                  <a:pt x="150411" y="79411"/>
                </a:lnTo>
                <a:close/>
              </a:path>
            </a:pathLst>
          </a:custGeom>
          <a:ln w="6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01623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75205" y="0"/>
                </a:moveTo>
                <a:lnTo>
                  <a:pt x="45931" y="6240"/>
                </a:lnTo>
                <a:lnTo>
                  <a:pt x="22026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6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8" y="152583"/>
                </a:lnTo>
                <a:lnTo>
                  <a:pt x="128383" y="135564"/>
                </a:lnTo>
                <a:lnTo>
                  <a:pt x="144500" y="110322"/>
                </a:lnTo>
                <a:lnTo>
                  <a:pt x="150410" y="79411"/>
                </a:lnTo>
                <a:lnTo>
                  <a:pt x="144500" y="48501"/>
                </a:lnTo>
                <a:lnTo>
                  <a:pt x="128383" y="23259"/>
                </a:lnTo>
                <a:lnTo>
                  <a:pt x="104478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01623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4" h="159384">
                <a:moveTo>
                  <a:pt x="150410" y="79411"/>
                </a:moveTo>
                <a:lnTo>
                  <a:pt x="144500" y="48501"/>
                </a:lnTo>
                <a:lnTo>
                  <a:pt x="128383" y="23259"/>
                </a:lnTo>
                <a:lnTo>
                  <a:pt x="104478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6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6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8" y="152583"/>
                </a:lnTo>
                <a:lnTo>
                  <a:pt x="128383" y="135564"/>
                </a:lnTo>
                <a:lnTo>
                  <a:pt x="144500" y="110322"/>
                </a:lnTo>
                <a:lnTo>
                  <a:pt x="150410" y="79411"/>
                </a:lnTo>
                <a:close/>
              </a:path>
            </a:pathLst>
          </a:custGeom>
          <a:ln w="6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67218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5" h="159384">
                <a:moveTo>
                  <a:pt x="75205" y="0"/>
                </a:move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3" y="135564"/>
                </a:lnTo>
                <a:lnTo>
                  <a:pt x="144501" y="110322"/>
                </a:lnTo>
                <a:lnTo>
                  <a:pt x="150411" y="79411"/>
                </a:lnTo>
                <a:lnTo>
                  <a:pt x="144501" y="48501"/>
                </a:lnTo>
                <a:lnTo>
                  <a:pt x="128383" y="23259"/>
                </a:lnTo>
                <a:lnTo>
                  <a:pt x="104479" y="6240"/>
                </a:lnTo>
                <a:lnTo>
                  <a:pt x="7520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67218" y="833189"/>
            <a:ext cx="150495" cy="159385"/>
          </a:xfrm>
          <a:custGeom>
            <a:avLst/>
            <a:gdLst/>
            <a:ahLst/>
            <a:cxnLst/>
            <a:rect l="l" t="t" r="r" b="b"/>
            <a:pathLst>
              <a:path w="150495" h="159384">
                <a:moveTo>
                  <a:pt x="150411" y="79411"/>
                </a:moveTo>
                <a:lnTo>
                  <a:pt x="144501" y="48501"/>
                </a:lnTo>
                <a:lnTo>
                  <a:pt x="128383" y="23259"/>
                </a:lnTo>
                <a:lnTo>
                  <a:pt x="104479" y="6240"/>
                </a:lnTo>
                <a:lnTo>
                  <a:pt x="75205" y="0"/>
                </a:lnTo>
                <a:lnTo>
                  <a:pt x="45931" y="6240"/>
                </a:lnTo>
                <a:lnTo>
                  <a:pt x="22027" y="23259"/>
                </a:lnTo>
                <a:lnTo>
                  <a:pt x="5909" y="48501"/>
                </a:lnTo>
                <a:lnTo>
                  <a:pt x="0" y="79411"/>
                </a:lnTo>
                <a:lnTo>
                  <a:pt x="5909" y="110322"/>
                </a:lnTo>
                <a:lnTo>
                  <a:pt x="22027" y="135564"/>
                </a:lnTo>
                <a:lnTo>
                  <a:pt x="45931" y="152583"/>
                </a:lnTo>
                <a:lnTo>
                  <a:pt x="75205" y="158823"/>
                </a:lnTo>
                <a:lnTo>
                  <a:pt x="104479" y="152583"/>
                </a:lnTo>
                <a:lnTo>
                  <a:pt x="128383" y="135564"/>
                </a:lnTo>
                <a:lnTo>
                  <a:pt x="144501" y="110322"/>
                </a:lnTo>
                <a:lnTo>
                  <a:pt x="150411" y="79411"/>
                </a:lnTo>
                <a:close/>
              </a:path>
            </a:pathLst>
          </a:custGeom>
          <a:ln w="188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26917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92512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58108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21133" y="8968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0"/>
                </a:moveTo>
                <a:lnTo>
                  <a:pt x="11821" y="15761"/>
                </a:lnTo>
                <a:lnTo>
                  <a:pt x="0" y="31522"/>
                </a:lnTo>
                <a:lnTo>
                  <a:pt x="31522" y="157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00830" y="766350"/>
            <a:ext cx="269875" cy="75565"/>
          </a:xfrm>
          <a:custGeom>
            <a:avLst/>
            <a:gdLst/>
            <a:ahLst/>
            <a:cxnLst/>
            <a:rect l="l" t="t" r="r" b="b"/>
            <a:pathLst>
              <a:path w="269875" h="75565">
                <a:moveTo>
                  <a:pt x="269390" y="75218"/>
                </a:moveTo>
                <a:lnTo>
                  <a:pt x="229059" y="32330"/>
                </a:lnTo>
                <a:lnTo>
                  <a:pt x="174383" y="7553"/>
                </a:lnTo>
                <a:lnTo>
                  <a:pt x="114364" y="0"/>
                </a:lnTo>
                <a:lnTo>
                  <a:pt x="85163" y="2405"/>
                </a:lnTo>
                <a:lnTo>
                  <a:pt x="58001" y="8784"/>
                </a:lnTo>
                <a:lnTo>
                  <a:pt x="34003" y="19027"/>
                </a:lnTo>
                <a:lnTo>
                  <a:pt x="14294" y="33022"/>
                </a:lnTo>
                <a:lnTo>
                  <a:pt x="0" y="50659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90947" y="798834"/>
            <a:ext cx="29845" cy="35560"/>
          </a:xfrm>
          <a:custGeom>
            <a:avLst/>
            <a:gdLst/>
            <a:ahLst/>
            <a:cxnLst/>
            <a:rect l="l" t="t" r="r" b="b"/>
            <a:pathLst>
              <a:path w="29844" h="35559">
                <a:moveTo>
                  <a:pt x="29505" y="15812"/>
                </a:moveTo>
                <a:lnTo>
                  <a:pt x="9882" y="18175"/>
                </a:lnTo>
                <a:lnTo>
                  <a:pt x="2119" y="0"/>
                </a:lnTo>
                <a:lnTo>
                  <a:pt x="0" y="35292"/>
                </a:lnTo>
                <a:lnTo>
                  <a:pt x="29505" y="15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83500" y="646235"/>
            <a:ext cx="665480" cy="189230"/>
          </a:xfrm>
          <a:custGeom>
            <a:avLst/>
            <a:gdLst/>
            <a:ahLst/>
            <a:cxnLst/>
            <a:rect l="l" t="t" r="r" b="b"/>
            <a:pathLst>
              <a:path w="665480" h="189230">
                <a:moveTo>
                  <a:pt x="665145" y="188929"/>
                </a:moveTo>
                <a:lnTo>
                  <a:pt x="641015" y="141285"/>
                </a:lnTo>
                <a:lnTo>
                  <a:pt x="606946" y="100646"/>
                </a:lnTo>
                <a:lnTo>
                  <a:pt x="564550" y="66958"/>
                </a:lnTo>
                <a:lnTo>
                  <a:pt x="515439" y="40172"/>
                </a:lnTo>
                <a:lnTo>
                  <a:pt x="461226" y="20232"/>
                </a:lnTo>
                <a:lnTo>
                  <a:pt x="403522" y="7088"/>
                </a:lnTo>
                <a:lnTo>
                  <a:pt x="343942" y="688"/>
                </a:lnTo>
                <a:lnTo>
                  <a:pt x="313951" y="0"/>
                </a:lnTo>
                <a:lnTo>
                  <a:pt x="284096" y="978"/>
                </a:lnTo>
                <a:lnTo>
                  <a:pt x="225598" y="7906"/>
                </a:lnTo>
                <a:lnTo>
                  <a:pt x="170060" y="21420"/>
                </a:lnTo>
                <a:lnTo>
                  <a:pt x="119094" y="41468"/>
                </a:lnTo>
                <a:lnTo>
                  <a:pt x="74313" y="67997"/>
                </a:lnTo>
                <a:lnTo>
                  <a:pt x="37329" y="100955"/>
                </a:lnTo>
                <a:lnTo>
                  <a:pt x="9754" y="140290"/>
                </a:lnTo>
                <a:lnTo>
                  <a:pt x="0" y="162332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72718" y="792048"/>
            <a:ext cx="29845" cy="35560"/>
          </a:xfrm>
          <a:custGeom>
            <a:avLst/>
            <a:gdLst/>
            <a:ahLst/>
            <a:cxnLst/>
            <a:rect l="l" t="t" r="r" b="b"/>
            <a:pathLst>
              <a:path w="29844" h="35559">
                <a:moveTo>
                  <a:pt x="29659" y="10794"/>
                </a:moveTo>
                <a:lnTo>
                  <a:pt x="10781" y="16519"/>
                </a:lnTo>
                <a:lnTo>
                  <a:pt x="0" y="0"/>
                </a:lnTo>
                <a:lnTo>
                  <a:pt x="4035" y="35056"/>
                </a:lnTo>
                <a:lnTo>
                  <a:pt x="29659" y="107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64857" y="518819"/>
            <a:ext cx="1062990" cy="309880"/>
          </a:xfrm>
          <a:custGeom>
            <a:avLst/>
            <a:gdLst/>
            <a:ahLst/>
            <a:cxnLst/>
            <a:rect l="l" t="t" r="r" b="b"/>
            <a:pathLst>
              <a:path w="1062989" h="309880">
                <a:moveTo>
                  <a:pt x="1062746" y="309725"/>
                </a:moveTo>
                <a:lnTo>
                  <a:pt x="1049985" y="262520"/>
                </a:lnTo>
                <a:lnTo>
                  <a:pt x="1029721" y="219258"/>
                </a:lnTo>
                <a:lnTo>
                  <a:pt x="1002611" y="179928"/>
                </a:lnTo>
                <a:lnTo>
                  <a:pt x="969308" y="144516"/>
                </a:lnTo>
                <a:lnTo>
                  <a:pt x="930469" y="113010"/>
                </a:lnTo>
                <a:lnTo>
                  <a:pt x="886749" y="85399"/>
                </a:lnTo>
                <a:lnTo>
                  <a:pt x="838802" y="61669"/>
                </a:lnTo>
                <a:lnTo>
                  <a:pt x="787284" y="41809"/>
                </a:lnTo>
                <a:lnTo>
                  <a:pt x="732850" y="25807"/>
                </a:lnTo>
                <a:lnTo>
                  <a:pt x="676156" y="13650"/>
                </a:lnTo>
                <a:lnTo>
                  <a:pt x="617856" y="5326"/>
                </a:lnTo>
                <a:lnTo>
                  <a:pt x="558606" y="822"/>
                </a:lnTo>
                <a:lnTo>
                  <a:pt x="528829" y="0"/>
                </a:lnTo>
                <a:lnTo>
                  <a:pt x="499060" y="127"/>
                </a:lnTo>
                <a:lnTo>
                  <a:pt x="439875" y="3228"/>
                </a:lnTo>
                <a:lnTo>
                  <a:pt x="381706" y="10113"/>
                </a:lnTo>
                <a:lnTo>
                  <a:pt x="325206" y="20770"/>
                </a:lnTo>
                <a:lnTo>
                  <a:pt x="271033" y="35186"/>
                </a:lnTo>
                <a:lnTo>
                  <a:pt x="219841" y="53350"/>
                </a:lnTo>
                <a:lnTo>
                  <a:pt x="172285" y="75248"/>
                </a:lnTo>
                <a:lnTo>
                  <a:pt x="129020" y="100869"/>
                </a:lnTo>
                <a:lnTo>
                  <a:pt x="90702" y="130201"/>
                </a:lnTo>
                <a:lnTo>
                  <a:pt x="57985" y="163230"/>
                </a:lnTo>
                <a:lnTo>
                  <a:pt x="31526" y="199946"/>
                </a:lnTo>
                <a:lnTo>
                  <a:pt x="11979" y="240335"/>
                </a:lnTo>
                <a:lnTo>
                  <a:pt x="5002" y="261904"/>
                </a:lnTo>
                <a:lnTo>
                  <a:pt x="0" y="284386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51345" y="788850"/>
            <a:ext cx="31115" cy="34290"/>
          </a:xfrm>
          <a:custGeom>
            <a:avLst/>
            <a:gdLst/>
            <a:ahLst/>
            <a:cxnLst/>
            <a:rect l="l" t="t" r="r" b="b"/>
            <a:pathLst>
              <a:path w="31114" h="34290">
                <a:moveTo>
                  <a:pt x="31076" y="5402"/>
                </a:moveTo>
                <a:lnTo>
                  <a:pt x="13512" y="14355"/>
                </a:lnTo>
                <a:lnTo>
                  <a:pt x="0" y="0"/>
                </a:lnTo>
                <a:lnTo>
                  <a:pt x="10135" y="33778"/>
                </a:lnTo>
                <a:lnTo>
                  <a:pt x="31076" y="5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291786" y="408638"/>
            <a:ext cx="438150" cy="364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7190">
              <a:lnSpc>
                <a:spcPct val="100000"/>
              </a:lnSpc>
            </a:pPr>
            <a:r>
              <a:rPr sz="650" b="1" spc="25" dirty="0">
                <a:latin typeface="Cambria"/>
                <a:cs typeface="Cambria"/>
              </a:rPr>
              <a:t>a</a:t>
            </a:r>
            <a:endParaRPr sz="65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  <a:spcBef>
                <a:spcPts val="220"/>
              </a:spcBef>
            </a:pPr>
            <a:r>
              <a:rPr sz="650" b="1" spc="25" dirty="0">
                <a:latin typeface="Cambria"/>
                <a:cs typeface="Cambria"/>
              </a:rPr>
              <a:t>a</a:t>
            </a:r>
            <a:endParaRPr sz="65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50" b="1" spc="25" dirty="0">
                <a:latin typeface="Cambria"/>
                <a:cs typeface="Cambria"/>
              </a:rPr>
              <a:t>a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850423" y="976718"/>
            <a:ext cx="1338580" cy="306070"/>
          </a:xfrm>
          <a:custGeom>
            <a:avLst/>
            <a:gdLst/>
            <a:ahLst/>
            <a:cxnLst/>
            <a:rect l="l" t="t" r="r" b="b"/>
            <a:pathLst>
              <a:path w="1338580" h="306069">
                <a:moveTo>
                  <a:pt x="1338200" y="0"/>
                </a:moveTo>
                <a:lnTo>
                  <a:pt x="1295763" y="46620"/>
                </a:lnTo>
                <a:lnTo>
                  <a:pt x="1250367" y="89355"/>
                </a:lnTo>
                <a:lnTo>
                  <a:pt x="1202279" y="128213"/>
                </a:lnTo>
                <a:lnTo>
                  <a:pt x="1151763" y="163202"/>
                </a:lnTo>
                <a:lnTo>
                  <a:pt x="1099084" y="194332"/>
                </a:lnTo>
                <a:lnTo>
                  <a:pt x="1044508" y="221610"/>
                </a:lnTo>
                <a:lnTo>
                  <a:pt x="988301" y="245046"/>
                </a:lnTo>
                <a:lnTo>
                  <a:pt x="930727" y="264649"/>
                </a:lnTo>
                <a:lnTo>
                  <a:pt x="872052" y="280427"/>
                </a:lnTo>
                <a:lnTo>
                  <a:pt x="812541" y="292389"/>
                </a:lnTo>
                <a:lnTo>
                  <a:pt x="752459" y="300543"/>
                </a:lnTo>
                <a:lnTo>
                  <a:pt x="692073" y="304899"/>
                </a:lnTo>
                <a:lnTo>
                  <a:pt x="661848" y="305655"/>
                </a:lnTo>
                <a:lnTo>
                  <a:pt x="631646" y="305464"/>
                </a:lnTo>
                <a:lnTo>
                  <a:pt x="571445" y="302249"/>
                </a:lnTo>
                <a:lnTo>
                  <a:pt x="511735" y="295261"/>
                </a:lnTo>
                <a:lnTo>
                  <a:pt x="452781" y="284510"/>
                </a:lnTo>
                <a:lnTo>
                  <a:pt x="394849" y="270003"/>
                </a:lnTo>
                <a:lnTo>
                  <a:pt x="338203" y="251751"/>
                </a:lnTo>
                <a:lnTo>
                  <a:pt x="283109" y="229761"/>
                </a:lnTo>
                <a:lnTo>
                  <a:pt x="229833" y="204042"/>
                </a:lnTo>
                <a:lnTo>
                  <a:pt x="178640" y="174603"/>
                </a:lnTo>
                <a:lnTo>
                  <a:pt x="129794" y="141453"/>
                </a:lnTo>
                <a:lnTo>
                  <a:pt x="83562" y="104600"/>
                </a:lnTo>
                <a:lnTo>
                  <a:pt x="40209" y="64054"/>
                </a:lnTo>
                <a:lnTo>
                  <a:pt x="19695" y="42398"/>
                </a:lnTo>
                <a:lnTo>
                  <a:pt x="0" y="19822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37738" y="981381"/>
            <a:ext cx="33020" cy="34925"/>
          </a:xfrm>
          <a:custGeom>
            <a:avLst/>
            <a:gdLst/>
            <a:ahLst/>
            <a:cxnLst/>
            <a:rect l="l" t="t" r="r" b="b"/>
            <a:pathLst>
              <a:path w="33019" h="34925">
                <a:moveTo>
                  <a:pt x="8167" y="34404"/>
                </a:moveTo>
                <a:lnTo>
                  <a:pt x="12685" y="15160"/>
                </a:lnTo>
                <a:lnTo>
                  <a:pt x="32424" y="14108"/>
                </a:lnTo>
                <a:lnTo>
                  <a:pt x="0" y="0"/>
                </a:lnTo>
                <a:lnTo>
                  <a:pt x="8167" y="344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469923" y="1287705"/>
            <a:ext cx="80645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1" spc="45" dirty="0">
                <a:latin typeface="Cambria"/>
                <a:cs typeface="Cambria"/>
              </a:rPr>
              <a:t>b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747068" y="992371"/>
            <a:ext cx="60960" cy="100330"/>
          </a:xfrm>
          <a:custGeom>
            <a:avLst/>
            <a:gdLst/>
            <a:ahLst/>
            <a:cxnLst/>
            <a:rect l="l" t="t" r="r" b="b"/>
            <a:pathLst>
              <a:path w="60960" h="100330">
                <a:moveTo>
                  <a:pt x="54345" y="0"/>
                </a:moveTo>
                <a:lnTo>
                  <a:pt x="60596" y="34805"/>
                </a:lnTo>
                <a:lnTo>
                  <a:pt x="59781" y="62046"/>
                </a:lnTo>
                <a:lnTo>
                  <a:pt x="53612" y="81887"/>
                </a:lnTo>
                <a:lnTo>
                  <a:pt x="43801" y="94492"/>
                </a:lnTo>
                <a:lnTo>
                  <a:pt x="32057" y="100025"/>
                </a:lnTo>
                <a:lnTo>
                  <a:pt x="20094" y="98650"/>
                </a:lnTo>
                <a:lnTo>
                  <a:pt x="9622" y="90532"/>
                </a:lnTo>
                <a:lnTo>
                  <a:pt x="2354" y="75835"/>
                </a:lnTo>
                <a:lnTo>
                  <a:pt x="0" y="54722"/>
                </a:lnTo>
                <a:lnTo>
                  <a:pt x="4271" y="27358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33020" y="1000662"/>
            <a:ext cx="31115" cy="34925"/>
          </a:xfrm>
          <a:custGeom>
            <a:avLst/>
            <a:gdLst/>
            <a:ahLst/>
            <a:cxnLst/>
            <a:rect l="l" t="t" r="r" b="b"/>
            <a:pathLst>
              <a:path w="31114" h="34925">
                <a:moveTo>
                  <a:pt x="0" y="26421"/>
                </a:moveTo>
                <a:lnTo>
                  <a:pt x="18319" y="19067"/>
                </a:lnTo>
                <a:lnTo>
                  <a:pt x="30508" y="34595"/>
                </a:lnTo>
                <a:lnTo>
                  <a:pt x="23428" y="0"/>
                </a:lnTo>
                <a:lnTo>
                  <a:pt x="0" y="264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739983" y="1097032"/>
            <a:ext cx="80645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1" spc="45" dirty="0">
                <a:latin typeface="Cambria"/>
                <a:cs typeface="Cambria"/>
              </a:rPr>
              <a:t>b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112663" y="992371"/>
            <a:ext cx="60960" cy="100330"/>
          </a:xfrm>
          <a:custGeom>
            <a:avLst/>
            <a:gdLst/>
            <a:ahLst/>
            <a:cxnLst/>
            <a:rect l="l" t="t" r="r" b="b"/>
            <a:pathLst>
              <a:path w="60960" h="100330">
                <a:moveTo>
                  <a:pt x="54345" y="0"/>
                </a:moveTo>
                <a:lnTo>
                  <a:pt x="60596" y="34805"/>
                </a:lnTo>
                <a:lnTo>
                  <a:pt x="59781" y="62046"/>
                </a:lnTo>
                <a:lnTo>
                  <a:pt x="53612" y="81887"/>
                </a:lnTo>
                <a:lnTo>
                  <a:pt x="43801" y="94492"/>
                </a:lnTo>
                <a:lnTo>
                  <a:pt x="32057" y="100025"/>
                </a:lnTo>
                <a:lnTo>
                  <a:pt x="20094" y="98650"/>
                </a:lnTo>
                <a:lnTo>
                  <a:pt x="9622" y="90532"/>
                </a:lnTo>
                <a:lnTo>
                  <a:pt x="2354" y="75835"/>
                </a:lnTo>
                <a:lnTo>
                  <a:pt x="0" y="54722"/>
                </a:lnTo>
                <a:lnTo>
                  <a:pt x="4271" y="27358"/>
                </a:lnTo>
              </a:path>
            </a:pathLst>
          </a:custGeom>
          <a:ln w="5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098615" y="1000662"/>
            <a:ext cx="31115" cy="34925"/>
          </a:xfrm>
          <a:custGeom>
            <a:avLst/>
            <a:gdLst/>
            <a:ahLst/>
            <a:cxnLst/>
            <a:rect l="l" t="t" r="r" b="b"/>
            <a:pathLst>
              <a:path w="31114" h="34925">
                <a:moveTo>
                  <a:pt x="0" y="26421"/>
                </a:moveTo>
                <a:lnTo>
                  <a:pt x="18319" y="19067"/>
                </a:lnTo>
                <a:lnTo>
                  <a:pt x="30508" y="34595"/>
                </a:lnTo>
                <a:lnTo>
                  <a:pt x="23428" y="0"/>
                </a:lnTo>
                <a:lnTo>
                  <a:pt x="0" y="264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108990" y="1075623"/>
            <a:ext cx="73660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b="1" spc="25" dirty="0">
                <a:latin typeface="Cambria"/>
                <a:cs typeface="Cambria"/>
              </a:rPr>
              <a:t>a</a:t>
            </a:r>
            <a:endParaRPr sz="650">
              <a:latin typeface="Cambria"/>
              <a:cs typeface="Cambri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452718" y="2859317"/>
            <a:ext cx="1965960" cy="0"/>
          </a:xfrm>
          <a:custGeom>
            <a:avLst/>
            <a:gdLst/>
            <a:ahLst/>
            <a:cxnLst/>
            <a:rect l="l" t="t" r="r" b="b"/>
            <a:pathLst>
              <a:path w="1965960">
                <a:moveTo>
                  <a:pt x="0" y="0"/>
                </a:moveTo>
                <a:lnTo>
                  <a:pt x="1965672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46072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4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24769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03468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82165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160862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39561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518258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696955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875651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054348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233048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411744" y="2849488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0" y="0"/>
                </a:moveTo>
                <a:lnTo>
                  <a:pt x="13291" y="0"/>
                </a:lnTo>
              </a:path>
            </a:pathLst>
          </a:custGeom>
          <a:ln w="1965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406127" y="2883977"/>
            <a:ext cx="2075814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1    2    3    4    5    6    7    8    9  10  11</a:t>
            </a:r>
            <a:r>
              <a:rPr sz="800" spc="9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12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696193" y="3010163"/>
            <a:ext cx="128016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10" dirty="0">
                <a:solidFill>
                  <a:srgbClr val="252525"/>
                </a:solidFill>
                <a:latin typeface="Arial"/>
                <a:cs typeface="Arial"/>
              </a:rPr>
              <a:t>Number </a:t>
            </a:r>
            <a:r>
              <a:rPr sz="900" spc="5" dirty="0">
                <a:solidFill>
                  <a:srgbClr val="252525"/>
                </a:solidFill>
                <a:latin typeface="Arial"/>
                <a:cs typeface="Arial"/>
              </a:rPr>
              <a:t>of future</a:t>
            </a:r>
            <a:r>
              <a:rPr sz="900" spc="-5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52525"/>
                </a:solidFill>
                <a:latin typeface="Arial"/>
                <a:cs typeface="Arial"/>
              </a:rPr>
              <a:t>events</a:t>
            </a:r>
            <a:endParaRPr sz="9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452718" y="1521623"/>
            <a:ext cx="0" cy="1337945"/>
          </a:xfrm>
          <a:custGeom>
            <a:avLst/>
            <a:gdLst/>
            <a:ahLst/>
            <a:cxnLst/>
            <a:rect l="l" t="t" r="r" b="b"/>
            <a:pathLst>
              <a:path h="1337945">
                <a:moveTo>
                  <a:pt x="0" y="1337693"/>
                </a:moveTo>
                <a:lnTo>
                  <a:pt x="0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52718" y="2859317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452718" y="2591778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52718" y="2324239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52718" y="2056700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52718" y="1789162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452718" y="1521623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>
                <a:moveTo>
                  <a:pt x="0" y="0"/>
                </a:moveTo>
                <a:lnTo>
                  <a:pt x="19656" y="0"/>
                </a:lnTo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345655" y="2794598"/>
            <a:ext cx="85090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0</a:t>
            </a:r>
            <a:endParaRPr sz="8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43982" y="1991982"/>
            <a:ext cx="173355" cy="673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" dirty="0">
                <a:solidFill>
                  <a:srgbClr val="252525"/>
                </a:solidFill>
                <a:latin typeface="Arial"/>
                <a:cs typeface="Arial"/>
              </a:rPr>
              <a:t>0.6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15" dirty="0">
                <a:solidFill>
                  <a:srgbClr val="252525"/>
                </a:solidFill>
                <a:latin typeface="Arial"/>
                <a:cs typeface="Arial"/>
              </a:rPr>
              <a:t>0.4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15" dirty="0">
                <a:solidFill>
                  <a:srgbClr val="252525"/>
                </a:solidFill>
                <a:latin typeface="Arial"/>
                <a:cs typeface="Arial"/>
              </a:rPr>
              <a:t>0.2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243982" y="1724443"/>
            <a:ext cx="173355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" dirty="0">
                <a:solidFill>
                  <a:srgbClr val="252525"/>
                </a:solidFill>
                <a:latin typeface="Arial"/>
                <a:cs typeface="Arial"/>
              </a:rPr>
              <a:t>0.8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345655" y="1456904"/>
            <a:ext cx="85090" cy="139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solidFill>
                  <a:srgbClr val="252525"/>
                </a:solidFill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116398" y="1676689"/>
            <a:ext cx="142875" cy="11957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90"/>
              </a:lnSpc>
            </a:pPr>
            <a:r>
              <a:rPr sz="900" dirty="0">
                <a:solidFill>
                  <a:srgbClr val="252525"/>
                </a:solidFill>
                <a:latin typeface="Arial"/>
                <a:cs typeface="Arial"/>
              </a:rPr>
              <a:t>Completion</a:t>
            </a:r>
            <a:r>
              <a:rPr sz="900" spc="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52525"/>
                </a:solidFill>
                <a:latin typeface="Arial"/>
                <a:cs typeface="Arial"/>
              </a:rPr>
              <a:t>Probability</a:t>
            </a:r>
            <a:endParaRPr sz="90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452718" y="1947736"/>
            <a:ext cx="1965960" cy="911860"/>
          </a:xfrm>
          <a:custGeom>
            <a:avLst/>
            <a:gdLst/>
            <a:ahLst/>
            <a:cxnLst/>
            <a:rect l="l" t="t" r="r" b="b"/>
            <a:pathLst>
              <a:path w="1965960" h="911860">
                <a:moveTo>
                  <a:pt x="0" y="0"/>
                </a:moveTo>
                <a:lnTo>
                  <a:pt x="178696" y="911580"/>
                </a:lnTo>
                <a:lnTo>
                  <a:pt x="357396" y="911580"/>
                </a:lnTo>
                <a:lnTo>
                  <a:pt x="536092" y="850725"/>
                </a:lnTo>
                <a:lnTo>
                  <a:pt x="714789" y="869438"/>
                </a:lnTo>
                <a:lnTo>
                  <a:pt x="893489" y="876437"/>
                </a:lnTo>
                <a:lnTo>
                  <a:pt x="1072185" y="879055"/>
                </a:lnTo>
                <a:lnTo>
                  <a:pt x="1250882" y="882800"/>
                </a:lnTo>
                <a:lnTo>
                  <a:pt x="1429579" y="886120"/>
                </a:lnTo>
                <a:lnTo>
                  <a:pt x="1608276" y="888959"/>
                </a:lnTo>
                <a:lnTo>
                  <a:pt x="1786975" y="891500"/>
                </a:lnTo>
                <a:lnTo>
                  <a:pt x="1965672" y="893760"/>
                </a:lnTo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440424" y="1929536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69" h="35560">
                <a:moveTo>
                  <a:pt x="13290" y="35432"/>
                </a:moveTo>
                <a:lnTo>
                  <a:pt x="26581" y="17716"/>
                </a:lnTo>
                <a:lnTo>
                  <a:pt x="13290" y="0"/>
                </a:lnTo>
                <a:lnTo>
                  <a:pt x="0" y="17716"/>
                </a:lnTo>
                <a:lnTo>
                  <a:pt x="13290" y="35432"/>
                </a:lnTo>
                <a:close/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17853" y="2840604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69" h="35560">
                <a:moveTo>
                  <a:pt x="13290" y="35433"/>
                </a:moveTo>
                <a:lnTo>
                  <a:pt x="26581" y="17716"/>
                </a:lnTo>
                <a:lnTo>
                  <a:pt x="13290" y="0"/>
                </a:lnTo>
                <a:lnTo>
                  <a:pt x="0" y="17716"/>
                </a:lnTo>
                <a:lnTo>
                  <a:pt x="13290" y="35433"/>
                </a:lnTo>
                <a:close/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97275" y="2840604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69" h="35560">
                <a:moveTo>
                  <a:pt x="13290" y="35433"/>
                </a:moveTo>
                <a:lnTo>
                  <a:pt x="26581" y="17716"/>
                </a:lnTo>
                <a:lnTo>
                  <a:pt x="13290" y="0"/>
                </a:lnTo>
                <a:lnTo>
                  <a:pt x="0" y="17716"/>
                </a:lnTo>
                <a:lnTo>
                  <a:pt x="13290" y="35433"/>
                </a:lnTo>
                <a:close/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74704" y="2780796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69" h="35560">
                <a:moveTo>
                  <a:pt x="13290" y="35432"/>
                </a:moveTo>
                <a:lnTo>
                  <a:pt x="26581" y="17716"/>
                </a:lnTo>
                <a:lnTo>
                  <a:pt x="13290" y="0"/>
                </a:lnTo>
                <a:lnTo>
                  <a:pt x="0" y="17716"/>
                </a:lnTo>
                <a:lnTo>
                  <a:pt x="13290" y="35432"/>
                </a:lnTo>
                <a:close/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154126" y="2798738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69" h="35560">
                <a:moveTo>
                  <a:pt x="13290" y="35432"/>
                </a:moveTo>
                <a:lnTo>
                  <a:pt x="26581" y="17716"/>
                </a:lnTo>
                <a:lnTo>
                  <a:pt x="13290" y="0"/>
                </a:lnTo>
                <a:lnTo>
                  <a:pt x="0" y="17716"/>
                </a:lnTo>
                <a:lnTo>
                  <a:pt x="13290" y="35432"/>
                </a:lnTo>
                <a:close/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333549" y="2806713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69" h="35560">
                <a:moveTo>
                  <a:pt x="13290" y="35432"/>
                </a:moveTo>
                <a:lnTo>
                  <a:pt x="26581" y="17716"/>
                </a:lnTo>
                <a:lnTo>
                  <a:pt x="13290" y="0"/>
                </a:lnTo>
                <a:lnTo>
                  <a:pt x="0" y="17716"/>
                </a:lnTo>
                <a:lnTo>
                  <a:pt x="13290" y="35432"/>
                </a:lnTo>
                <a:close/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510978" y="2808706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69" h="35560">
                <a:moveTo>
                  <a:pt x="13290" y="35432"/>
                </a:moveTo>
                <a:lnTo>
                  <a:pt x="26581" y="17716"/>
                </a:lnTo>
                <a:lnTo>
                  <a:pt x="13290" y="0"/>
                </a:lnTo>
                <a:lnTo>
                  <a:pt x="0" y="17716"/>
                </a:lnTo>
                <a:lnTo>
                  <a:pt x="13290" y="35432"/>
                </a:lnTo>
                <a:close/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690400" y="2812693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69" h="35560">
                <a:moveTo>
                  <a:pt x="13290" y="35432"/>
                </a:moveTo>
                <a:lnTo>
                  <a:pt x="26581" y="17716"/>
                </a:lnTo>
                <a:lnTo>
                  <a:pt x="13290" y="0"/>
                </a:lnTo>
                <a:lnTo>
                  <a:pt x="0" y="17716"/>
                </a:lnTo>
                <a:lnTo>
                  <a:pt x="13290" y="35432"/>
                </a:lnTo>
                <a:close/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869822" y="2816680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69" h="35560">
                <a:moveTo>
                  <a:pt x="13290" y="35432"/>
                </a:moveTo>
                <a:lnTo>
                  <a:pt x="26581" y="17716"/>
                </a:lnTo>
                <a:lnTo>
                  <a:pt x="13290" y="0"/>
                </a:lnTo>
                <a:lnTo>
                  <a:pt x="0" y="17716"/>
                </a:lnTo>
                <a:lnTo>
                  <a:pt x="13290" y="35432"/>
                </a:lnTo>
                <a:close/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047251" y="2818674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69" h="35560">
                <a:moveTo>
                  <a:pt x="13290" y="35432"/>
                </a:moveTo>
                <a:lnTo>
                  <a:pt x="26581" y="17716"/>
                </a:lnTo>
                <a:lnTo>
                  <a:pt x="13290" y="0"/>
                </a:lnTo>
                <a:lnTo>
                  <a:pt x="0" y="17716"/>
                </a:lnTo>
                <a:lnTo>
                  <a:pt x="13290" y="35432"/>
                </a:lnTo>
                <a:close/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26674" y="2820668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70" h="35560">
                <a:moveTo>
                  <a:pt x="13290" y="35432"/>
                </a:moveTo>
                <a:lnTo>
                  <a:pt x="26581" y="17716"/>
                </a:lnTo>
                <a:lnTo>
                  <a:pt x="13290" y="0"/>
                </a:lnTo>
                <a:lnTo>
                  <a:pt x="0" y="17716"/>
                </a:lnTo>
                <a:lnTo>
                  <a:pt x="13290" y="35432"/>
                </a:lnTo>
                <a:close/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406096" y="2824655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70" h="35560">
                <a:moveTo>
                  <a:pt x="13290" y="35432"/>
                </a:moveTo>
                <a:lnTo>
                  <a:pt x="26581" y="17716"/>
                </a:lnTo>
                <a:lnTo>
                  <a:pt x="13290" y="0"/>
                </a:lnTo>
                <a:lnTo>
                  <a:pt x="0" y="17716"/>
                </a:lnTo>
                <a:lnTo>
                  <a:pt x="13290" y="35432"/>
                </a:lnTo>
                <a:close/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24807" y="1491719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57813"/>
                </a:moveTo>
                <a:lnTo>
                  <a:pt x="57813" y="0"/>
                </a:lnTo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424807" y="1491719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0"/>
                </a:moveTo>
                <a:lnTo>
                  <a:pt x="57813" y="57813"/>
                </a:lnTo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24807" y="1491719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57813"/>
                </a:moveTo>
                <a:lnTo>
                  <a:pt x="57813" y="0"/>
                </a:lnTo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24807" y="1491719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0"/>
                </a:moveTo>
                <a:lnTo>
                  <a:pt x="57813" y="57813"/>
                </a:lnTo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768482" y="1608602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59807" y="0"/>
                </a:lnTo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786092" y="1590627"/>
            <a:ext cx="26670" cy="35560"/>
          </a:xfrm>
          <a:custGeom>
            <a:avLst/>
            <a:gdLst/>
            <a:ahLst/>
            <a:cxnLst/>
            <a:rect l="l" t="t" r="r" b="b"/>
            <a:pathLst>
              <a:path w="26669" h="35560">
                <a:moveTo>
                  <a:pt x="13290" y="35432"/>
                </a:moveTo>
                <a:lnTo>
                  <a:pt x="26581" y="17716"/>
                </a:lnTo>
                <a:lnTo>
                  <a:pt x="13290" y="0"/>
                </a:lnTo>
                <a:lnTo>
                  <a:pt x="0" y="17716"/>
                </a:lnTo>
                <a:lnTo>
                  <a:pt x="13290" y="35432"/>
                </a:lnTo>
                <a:close/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2821570" y="1546243"/>
            <a:ext cx="494030" cy="24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750" dirty="0">
                <a:latin typeface="Arial"/>
                <a:cs typeface="Arial"/>
              </a:rPr>
              <a:t>state:3  interval:1,1</a:t>
            </a:r>
            <a:endParaRPr sz="75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768482" y="1723714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59807" y="0"/>
                </a:lnTo>
              </a:path>
            </a:pathLst>
          </a:custGeom>
          <a:ln w="13291">
            <a:solidFill>
              <a:srgbClr val="FF00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770476" y="1695064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57813"/>
                </a:moveTo>
                <a:lnTo>
                  <a:pt x="57813" y="0"/>
                </a:lnTo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770476" y="1695064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19">
                <a:moveTo>
                  <a:pt x="0" y="0"/>
                </a:moveTo>
                <a:lnTo>
                  <a:pt x="57813" y="57813"/>
                </a:lnTo>
              </a:path>
            </a:pathLst>
          </a:custGeom>
          <a:ln w="13291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760508" y="1547539"/>
            <a:ext cx="632460" cy="237490"/>
          </a:xfrm>
          <a:custGeom>
            <a:avLst/>
            <a:gdLst/>
            <a:ahLst/>
            <a:cxnLst/>
            <a:rect l="l" t="t" r="r" b="b"/>
            <a:pathLst>
              <a:path w="632460" h="237489">
                <a:moveTo>
                  <a:pt x="0" y="237236"/>
                </a:moveTo>
                <a:lnTo>
                  <a:pt x="631965" y="237236"/>
                </a:lnTo>
                <a:lnTo>
                  <a:pt x="631965" y="0"/>
                </a:lnTo>
                <a:lnTo>
                  <a:pt x="0" y="0"/>
                </a:lnTo>
                <a:lnTo>
                  <a:pt x="0" y="237236"/>
                </a:lnTo>
                <a:close/>
              </a:path>
            </a:pathLst>
          </a:custGeom>
          <a:ln w="13291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Slide Number Placeholder 4">
            <a:extLst>
              <a:ext uri="{FF2B5EF4-FFF2-40B4-BE49-F238E27FC236}">
                <a16:creationId xmlns:a16="http://schemas.microsoft.com/office/drawing/2014/main" id="{2F851730-7D18-6D06-6261-702290ABEF5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64</a:t>
            </a:fld>
            <a:endParaRPr lang="en-US" spc="-50" dirty="0"/>
          </a:p>
        </p:txBody>
      </p:sp>
      <p:sp>
        <p:nvSpPr>
          <p:cNvPr id="88" name="object 20">
            <a:extLst>
              <a:ext uri="{FF2B5EF4-FFF2-40B4-BE49-F238E27FC236}">
                <a16:creationId xmlns:a16="http://schemas.microsoft.com/office/drawing/2014/main" id="{30732C21-5598-1BFC-8B43-3147CC977356}"/>
              </a:ext>
            </a:extLst>
          </p:cNvPr>
          <p:cNvSpPr txBox="1"/>
          <p:nvPr/>
        </p:nvSpPr>
        <p:spPr>
          <a:xfrm>
            <a:off x="1756257" y="848341"/>
            <a:ext cx="153733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2860" algn="ctr">
              <a:lnSpc>
                <a:spcPts val="620"/>
              </a:lnSpc>
              <a:tabLst>
                <a:tab pos="365125" algn="l"/>
                <a:tab pos="730885" algn="l"/>
                <a:tab pos="1096645" algn="l"/>
                <a:tab pos="1273810" algn="l"/>
              </a:tabLst>
            </a:pPr>
            <a:r>
              <a:rPr lang="en-US" sz="650" u="sng" spc="5" dirty="0">
                <a:latin typeface="Times New Roman"/>
                <a:cs typeface="Times New Roman"/>
              </a:rPr>
              <a:t> </a:t>
            </a:r>
            <a:r>
              <a:rPr sz="650" u="sng" spc="5" dirty="0">
                <a:latin typeface="Times New Roman"/>
                <a:cs typeface="Times New Roman"/>
              </a:rPr>
              <a:t>   </a:t>
            </a:r>
            <a:r>
              <a:rPr sz="650" u="sng" spc="-25" dirty="0">
                <a:latin typeface="Times New Roman"/>
                <a:cs typeface="Times New Roman"/>
              </a:rPr>
              <a:t> </a:t>
            </a:r>
            <a:r>
              <a:rPr sz="650" b="1" u="sng" spc="25" dirty="0">
                <a:latin typeface="Cambria"/>
                <a:cs typeface="Cambria"/>
              </a:rPr>
              <a:t>a</a:t>
            </a:r>
            <a:r>
              <a:rPr sz="650" b="1" spc="25" dirty="0">
                <a:latin typeface="Cambria"/>
                <a:cs typeface="Cambria"/>
              </a:rPr>
              <a:t>	</a:t>
            </a:r>
            <a:r>
              <a:rPr sz="650" b="1" u="sng" spc="45" dirty="0">
                <a:latin typeface="Cambria"/>
                <a:cs typeface="Cambria"/>
              </a:rPr>
              <a:t>b</a:t>
            </a:r>
            <a:r>
              <a:rPr lang="en-US" sz="650" b="1" u="sng" spc="45" dirty="0">
                <a:latin typeface="Cambria"/>
                <a:cs typeface="Cambria"/>
              </a:rPr>
              <a:t>___</a:t>
            </a:r>
            <a:r>
              <a:rPr sz="650" b="1" spc="45" dirty="0">
                <a:latin typeface="Cambria"/>
                <a:cs typeface="Cambria"/>
              </a:rPr>
              <a:t>	</a:t>
            </a:r>
            <a:r>
              <a:rPr lang="en-US" sz="650" b="1" spc="45" dirty="0">
                <a:latin typeface="Cambria"/>
                <a:cs typeface="Cambria"/>
              </a:rPr>
              <a:t> </a:t>
            </a:r>
            <a:r>
              <a:rPr sz="650" b="1" u="sng" spc="45" dirty="0">
                <a:latin typeface="Cambria"/>
                <a:cs typeface="Cambria"/>
              </a:rPr>
              <a:t>b</a:t>
            </a:r>
            <a:r>
              <a:rPr lang="en-US" sz="650" b="1" u="sng" spc="45" dirty="0">
                <a:latin typeface="Cambria"/>
                <a:cs typeface="Cambria"/>
              </a:rPr>
              <a:t>__</a:t>
            </a:r>
            <a:r>
              <a:rPr sz="650" b="1" spc="45" dirty="0">
                <a:latin typeface="Cambria"/>
                <a:cs typeface="Cambria"/>
              </a:rPr>
              <a:t>	</a:t>
            </a:r>
            <a:r>
              <a:rPr sz="650" b="1" u="sng" spc="45" dirty="0">
                <a:latin typeface="Cambria"/>
                <a:cs typeface="Cambria"/>
              </a:rPr>
              <a:t>b	</a:t>
            </a:r>
            <a:endParaRPr sz="650" dirty="0">
              <a:latin typeface="Cambria"/>
              <a:cs typeface="Cambria"/>
            </a:endParaRPr>
          </a:p>
          <a:p>
            <a:pPr algn="ctr">
              <a:lnSpc>
                <a:spcPts val="620"/>
              </a:lnSpc>
              <a:tabLst>
                <a:tab pos="365125" algn="l"/>
                <a:tab pos="730885" algn="l"/>
                <a:tab pos="1096645" algn="l"/>
                <a:tab pos="1461770" algn="l"/>
              </a:tabLst>
            </a:pPr>
            <a:r>
              <a:rPr sz="650" b="1" dirty="0">
                <a:latin typeface="Cambria"/>
                <a:cs typeface="Cambria"/>
              </a:rPr>
              <a:t>0	1	2	3	4</a:t>
            </a:r>
            <a:endParaRPr sz="650" dirty="0">
              <a:latin typeface="Cambria"/>
              <a:cs typeface="Cambria"/>
            </a:endParaRPr>
          </a:p>
        </p:txBody>
      </p:sp>
    </p:spTree>
  </p:cSld>
  <p:clrMapOvr>
    <a:masterClrMapping/>
  </p:clrMapOvr>
  <p:transition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Symbolic </a:t>
            </a:r>
            <a:r>
              <a:rPr spc="-20" dirty="0"/>
              <a:t>Automata </a:t>
            </a:r>
            <a:r>
              <a:rPr spc="114" dirty="0"/>
              <a:t>&amp; </a:t>
            </a:r>
            <a:r>
              <a:rPr spc="-45" dirty="0"/>
              <a:t>Variable-oder </a:t>
            </a:r>
            <a:r>
              <a:rPr spc="-30" dirty="0"/>
              <a:t>Markov</a:t>
            </a:r>
            <a:r>
              <a:rPr spc="175" dirty="0"/>
              <a:t> </a:t>
            </a:r>
            <a:r>
              <a:rPr spc="-65" dirty="0"/>
              <a:t>Models</a:t>
            </a:r>
            <a:r>
              <a:rPr sz="1500" spc="-97" baseline="27777" dirty="0">
                <a:latin typeface="Lucida Sans Unicode"/>
                <a:cs typeface="Lucida Sans Unicode"/>
              </a:rPr>
              <a:t>∗</a:t>
            </a:r>
            <a:endParaRPr sz="1500" baseline="27777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7357" y="1005675"/>
            <a:ext cx="3666490" cy="671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065020" algn="ctr">
              <a:lnSpc>
                <a:spcPct val="1000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100" spc="-50" dirty="0">
                <a:latin typeface="Tahoma"/>
                <a:cs typeface="Tahoma"/>
              </a:rPr>
              <a:t>Use </a:t>
            </a:r>
            <a:r>
              <a:rPr sz="1100" spc="-35" dirty="0">
                <a:latin typeface="Tahoma"/>
                <a:cs typeface="Tahoma"/>
              </a:rPr>
              <a:t>symbolic</a:t>
            </a:r>
            <a:r>
              <a:rPr sz="1100" spc="25" dirty="0">
                <a:latin typeface="Tahoma"/>
                <a:cs typeface="Tahoma"/>
              </a:rPr>
              <a:t> </a:t>
            </a:r>
            <a:r>
              <a:rPr sz="1100" spc="-35" dirty="0">
                <a:latin typeface="Tahoma"/>
                <a:cs typeface="Tahoma"/>
              </a:rPr>
              <a:t>automata.</a:t>
            </a:r>
            <a:endParaRPr sz="1100" dirty="0">
              <a:latin typeface="Tahoma"/>
              <a:cs typeface="Tahoma"/>
            </a:endParaRPr>
          </a:p>
          <a:p>
            <a:pPr marL="299085">
              <a:lnSpc>
                <a:spcPts val="1200"/>
              </a:lnSpc>
              <a:spcBef>
                <a:spcPts val="17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000" spc="-35" dirty="0">
                <a:latin typeface="Tahoma"/>
                <a:cs typeface="Tahoma"/>
              </a:rPr>
              <a:t>Infinite</a:t>
            </a:r>
            <a:r>
              <a:rPr sz="1000" spc="-25" dirty="0">
                <a:latin typeface="Tahoma"/>
                <a:cs typeface="Tahoma"/>
              </a:rPr>
              <a:t> </a:t>
            </a:r>
            <a:r>
              <a:rPr sz="1000" spc="-30" dirty="0">
                <a:latin typeface="Tahoma"/>
                <a:cs typeface="Tahoma"/>
              </a:rPr>
              <a:t>alphabet.</a:t>
            </a:r>
            <a:endParaRPr sz="1000" dirty="0">
              <a:latin typeface="Tahoma"/>
              <a:cs typeface="Tahoma"/>
            </a:endParaRPr>
          </a:p>
          <a:p>
            <a:pPr marL="466725" marR="5080" indent="-168275">
              <a:lnSpc>
                <a:spcPts val="1200"/>
              </a:lnSpc>
              <a:spcBef>
                <a:spcPts val="3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 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Tahoma"/>
                <a:cs typeface="Tahoma"/>
              </a:rPr>
              <a:t>Closed </a:t>
            </a:r>
            <a:r>
              <a:rPr sz="1000" spc="-50" dirty="0">
                <a:latin typeface="Tahoma"/>
                <a:cs typeface="Tahoma"/>
              </a:rPr>
              <a:t>under </a:t>
            </a:r>
            <a:r>
              <a:rPr sz="1000" spc="-30" dirty="0">
                <a:latin typeface="Tahoma"/>
                <a:cs typeface="Tahoma"/>
              </a:rPr>
              <a:t>concatenation, </a:t>
            </a:r>
            <a:r>
              <a:rPr lang="en-US" sz="1000" spc="-25" dirty="0">
                <a:latin typeface="Tahoma"/>
                <a:cs typeface="Tahoma"/>
              </a:rPr>
              <a:t>intersection</a:t>
            </a:r>
            <a:r>
              <a:rPr sz="1000" spc="-25" dirty="0">
                <a:latin typeface="Tahoma"/>
                <a:cs typeface="Tahoma"/>
              </a:rPr>
              <a:t>, </a:t>
            </a:r>
            <a:r>
              <a:rPr lang="en-US" sz="1000" spc="-20" dirty="0">
                <a:latin typeface="Tahoma"/>
                <a:cs typeface="Tahoma"/>
              </a:rPr>
              <a:t>union</a:t>
            </a:r>
            <a:r>
              <a:rPr sz="1000" spc="-20" dirty="0">
                <a:latin typeface="Tahoma"/>
                <a:cs typeface="Tahoma"/>
              </a:rPr>
              <a:t>, </a:t>
            </a:r>
            <a:r>
              <a:rPr lang="en-US" sz="1000" spc="-35" dirty="0">
                <a:latin typeface="Tahoma"/>
                <a:cs typeface="Tahoma"/>
              </a:rPr>
              <a:t>Kleene-star</a:t>
            </a:r>
            <a:r>
              <a:rPr sz="1000" spc="-35" dirty="0">
                <a:latin typeface="Tahoma"/>
                <a:cs typeface="Tahoma"/>
              </a:rPr>
              <a:t>,  </a:t>
            </a:r>
            <a:r>
              <a:rPr lang="en-US" sz="1000" spc="-35" dirty="0">
                <a:latin typeface="Tahoma"/>
                <a:cs typeface="Tahoma"/>
              </a:rPr>
              <a:t>complement, </a:t>
            </a:r>
            <a:r>
              <a:rPr sz="1000" spc="-30" dirty="0">
                <a:latin typeface="Tahoma"/>
                <a:cs typeface="Tahoma"/>
              </a:rPr>
              <a:t>determinization.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4" y="3171317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7072" y="3187307"/>
            <a:ext cx="3228975" cy="1485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30" baseline="37037" dirty="0">
                <a:latin typeface="Lucida Sans Unicode"/>
                <a:cs typeface="Lucida Sans Unicode"/>
              </a:rPr>
              <a:t>∗</a:t>
            </a:r>
            <a:r>
              <a:rPr sz="600" spc="-20" dirty="0">
                <a:latin typeface="Arial"/>
                <a:cs typeface="Arial"/>
              </a:rPr>
              <a:t>Alevizos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spc="-15" dirty="0">
                <a:latin typeface="Arial"/>
                <a:cs typeface="Arial"/>
              </a:rPr>
              <a:t>Complex </a:t>
            </a:r>
            <a:r>
              <a:rPr sz="600" spc="-5" dirty="0">
                <a:latin typeface="Arial"/>
                <a:cs typeface="Arial"/>
              </a:rPr>
              <a:t>Event </a:t>
            </a:r>
            <a:r>
              <a:rPr sz="600" spc="-15" dirty="0">
                <a:latin typeface="Arial"/>
                <a:cs typeface="Arial"/>
              </a:rPr>
              <a:t>Forecasting </a:t>
            </a:r>
            <a:r>
              <a:rPr sz="600" spc="15" dirty="0">
                <a:latin typeface="Arial"/>
                <a:cs typeface="Arial"/>
              </a:rPr>
              <a:t>with </a:t>
            </a:r>
            <a:r>
              <a:rPr sz="600" dirty="0">
                <a:latin typeface="Arial"/>
                <a:cs typeface="Arial"/>
              </a:rPr>
              <a:t>Prediction </a:t>
            </a:r>
            <a:r>
              <a:rPr sz="600" spc="-5" dirty="0">
                <a:latin typeface="Arial"/>
                <a:cs typeface="Arial"/>
              </a:rPr>
              <a:t>Suffix </a:t>
            </a:r>
            <a:r>
              <a:rPr sz="600" spc="-25" dirty="0">
                <a:latin typeface="Arial"/>
                <a:cs typeface="Arial"/>
              </a:rPr>
              <a:t>Trees.     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20" dirty="0">
                <a:latin typeface="Arial"/>
                <a:cs typeface="Arial"/>
              </a:rPr>
              <a:t>VLDB </a:t>
            </a:r>
            <a:r>
              <a:rPr sz="600" spc="-5" dirty="0">
                <a:latin typeface="Arial"/>
                <a:cs typeface="Arial"/>
              </a:rPr>
              <a:t>Journal, </a:t>
            </a:r>
            <a:r>
              <a:rPr sz="600" spc="-15" dirty="0">
                <a:latin typeface="Arial"/>
                <a:cs typeface="Arial"/>
              </a:rPr>
              <a:t>2022.</a:t>
            </a:r>
            <a:endParaRPr sz="600">
              <a:latin typeface="Arial"/>
              <a:cs typeface="Arial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95097F0-9533-502D-EBBB-05D6A2EF50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65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89623"/>
            <a:ext cx="441949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Symbolic </a:t>
            </a:r>
            <a:r>
              <a:rPr spc="-20" dirty="0"/>
              <a:t>Automata </a:t>
            </a:r>
            <a:r>
              <a:rPr spc="114" dirty="0"/>
              <a:t>&amp; </a:t>
            </a:r>
            <a:r>
              <a:rPr spc="-45" dirty="0"/>
              <a:t>Variable-o</a:t>
            </a:r>
            <a:r>
              <a:rPr lang="en-US" spc="-45" dirty="0"/>
              <a:t>r</a:t>
            </a:r>
            <a:r>
              <a:rPr spc="-45" dirty="0"/>
              <a:t>der </a:t>
            </a:r>
            <a:r>
              <a:rPr spc="-30" dirty="0"/>
              <a:t>Markov</a:t>
            </a:r>
            <a:r>
              <a:rPr spc="175" dirty="0"/>
              <a:t> </a:t>
            </a:r>
            <a:r>
              <a:rPr spc="-65" dirty="0"/>
              <a:t>Models</a:t>
            </a:r>
            <a:r>
              <a:rPr sz="1500" spc="-97" baseline="27777" dirty="0">
                <a:latin typeface="Lucida Sans Unicode"/>
                <a:cs typeface="Lucida Sans Unicode"/>
              </a:rPr>
              <a:t>∗</a:t>
            </a:r>
            <a:endParaRPr sz="1500" baseline="27777" dirty="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47357" y="823010"/>
            <a:ext cx="3715385" cy="1402730"/>
          </a:xfrm>
          <a:prstGeom prst="rect">
            <a:avLst/>
          </a:prstGeom>
        </p:spPr>
        <p:txBody>
          <a:bodyPr vert="horz" wrap="square" lIns="0" tIns="182664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sz="1100" spc="-50" dirty="0">
                <a:solidFill>
                  <a:schemeClr val="tx1"/>
                </a:solidFill>
              </a:rPr>
              <a:t>Use </a:t>
            </a:r>
            <a:r>
              <a:rPr sz="1100" spc="-35" dirty="0">
                <a:solidFill>
                  <a:schemeClr val="tx1"/>
                </a:solidFill>
              </a:rPr>
              <a:t>symbolic</a:t>
            </a:r>
            <a:r>
              <a:rPr sz="1100" spc="25" dirty="0">
                <a:solidFill>
                  <a:schemeClr val="tx1"/>
                </a:solidFill>
              </a:rPr>
              <a:t> </a:t>
            </a:r>
            <a:r>
              <a:rPr sz="1100" spc="-35" dirty="0">
                <a:solidFill>
                  <a:schemeClr val="tx1"/>
                </a:solidFill>
              </a:rPr>
              <a:t>automata.</a:t>
            </a:r>
            <a:endParaRPr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299085">
              <a:lnSpc>
                <a:spcPts val="1200"/>
              </a:lnSpc>
              <a:spcBef>
                <a:spcPts val="17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000" spc="-35" dirty="0">
                <a:solidFill>
                  <a:schemeClr val="tx1"/>
                </a:solidFill>
              </a:rPr>
              <a:t>Infinite</a:t>
            </a:r>
            <a:r>
              <a:rPr sz="1000" spc="-25" dirty="0">
                <a:solidFill>
                  <a:schemeClr val="tx1"/>
                </a:solidFill>
              </a:rPr>
              <a:t> </a:t>
            </a:r>
            <a:r>
              <a:rPr sz="1000" spc="-30" dirty="0">
                <a:solidFill>
                  <a:schemeClr val="tx1"/>
                </a:solidFill>
              </a:rPr>
              <a:t>alphabet.</a:t>
            </a:r>
            <a:endParaRPr sz="10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466725" marR="58419" indent="-168275">
              <a:lnSpc>
                <a:spcPts val="1200"/>
              </a:lnSpc>
              <a:spcBef>
                <a:spcPts val="3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 </a:t>
            </a:r>
            <a:r>
              <a:rPr lang="en-US"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</a:t>
            </a:r>
            <a:r>
              <a:rPr lang="en-US" sz="1000" spc="-30" dirty="0">
                <a:solidFill>
                  <a:schemeClr val="tx1"/>
                </a:solidFill>
              </a:rPr>
              <a:t>Closed under concatenation, intersection, union, Kleene-star,  complement, determinization.</a:t>
            </a:r>
            <a:endParaRPr lang="en-US" sz="10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kumimoji="0" lang="en-US" sz="1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lang="en-US" sz="1650" spc="-382" baseline="5050" dirty="0">
                <a:solidFill>
                  <a:srgbClr val="3333B2"/>
                </a:solidFill>
                <a:latin typeface="Lucida Sans Unicode"/>
                <a:cs typeface="Lucida Sans Unicode"/>
              </a:rPr>
              <a:t>      </a:t>
            </a:r>
            <a:r>
              <a:rPr lang="en-US" sz="1100" spc="-50" dirty="0">
                <a:solidFill>
                  <a:schemeClr val="tx1"/>
                </a:solidFill>
              </a:rPr>
              <a:t>Use </a:t>
            </a:r>
            <a:r>
              <a:rPr lang="en-US" sz="1100" spc="-55" dirty="0">
                <a:solidFill>
                  <a:schemeClr val="tx1"/>
                </a:solidFill>
              </a:rPr>
              <a:t>a </a:t>
            </a:r>
            <a:r>
              <a:rPr lang="en-US" sz="1100" spc="-50" dirty="0">
                <a:solidFill>
                  <a:schemeClr val="tx1"/>
                </a:solidFill>
              </a:rPr>
              <a:t>variable-order </a:t>
            </a:r>
            <a:r>
              <a:rPr lang="en-US" sz="1100" spc="-25" dirty="0">
                <a:solidFill>
                  <a:schemeClr val="tx1"/>
                </a:solidFill>
              </a:rPr>
              <a:t>Markov</a:t>
            </a:r>
            <a:r>
              <a:rPr lang="en-US" sz="1100" spc="215" dirty="0">
                <a:solidFill>
                  <a:schemeClr val="tx1"/>
                </a:solidFill>
              </a:rPr>
              <a:t> </a:t>
            </a:r>
            <a:r>
              <a:rPr lang="en-US" sz="1100" spc="-45" dirty="0">
                <a:solidFill>
                  <a:schemeClr val="tx1"/>
                </a:solidFill>
              </a:rPr>
              <a:t>model.</a:t>
            </a:r>
            <a:endParaRPr lang="en-US" sz="11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299085">
              <a:lnSpc>
                <a:spcPts val="1200"/>
              </a:lnSpc>
              <a:spcBef>
                <a:spcPts val="175"/>
              </a:spcBef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000" spc="-15" dirty="0">
                <a:solidFill>
                  <a:schemeClr val="tx1"/>
                </a:solidFill>
              </a:rPr>
              <a:t>Prediction </a:t>
            </a:r>
            <a:r>
              <a:rPr sz="1000" spc="-25" dirty="0">
                <a:solidFill>
                  <a:schemeClr val="tx1"/>
                </a:solidFill>
              </a:rPr>
              <a:t>Suffix</a:t>
            </a:r>
            <a:r>
              <a:rPr sz="1000" spc="40" dirty="0">
                <a:solidFill>
                  <a:schemeClr val="tx1"/>
                </a:solidFill>
              </a:rPr>
              <a:t> </a:t>
            </a:r>
            <a:r>
              <a:rPr sz="1000" spc="-50" dirty="0">
                <a:solidFill>
                  <a:schemeClr val="tx1"/>
                </a:solidFill>
              </a:rPr>
              <a:t>Trees.</a:t>
            </a:r>
            <a:endParaRPr sz="1000" dirty="0">
              <a:solidFill>
                <a:schemeClr val="tx1"/>
              </a:solidFill>
              <a:latin typeface="Lucida Sans Unicode"/>
              <a:cs typeface="Lucida Sans Unicode"/>
            </a:endParaRPr>
          </a:p>
          <a:p>
            <a:pPr marL="299085">
              <a:lnSpc>
                <a:spcPts val="1200"/>
              </a:lnSpc>
            </a:pPr>
            <a:r>
              <a:rPr kumimoji="0" lang="en-US" sz="16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1500" spc="-345" baseline="8333" dirty="0">
                <a:solidFill>
                  <a:srgbClr val="3333B2"/>
                </a:solidFill>
                <a:latin typeface="Lucida Sans Unicode"/>
                <a:cs typeface="Lucida Sans Unicode"/>
              </a:rPr>
              <a:t>     </a:t>
            </a:r>
            <a:r>
              <a:rPr sz="1000" spc="-30" dirty="0">
                <a:solidFill>
                  <a:schemeClr val="tx1"/>
                </a:solidFill>
              </a:rPr>
              <a:t>Focus </a:t>
            </a:r>
            <a:r>
              <a:rPr sz="1000" spc="-45" dirty="0">
                <a:solidFill>
                  <a:schemeClr val="tx1"/>
                </a:solidFill>
              </a:rPr>
              <a:t>on </a:t>
            </a:r>
            <a:r>
              <a:rPr sz="1000" spc="-35" dirty="0">
                <a:solidFill>
                  <a:schemeClr val="tx1"/>
                </a:solidFill>
              </a:rPr>
              <a:t>the </a:t>
            </a:r>
            <a:r>
              <a:rPr sz="1000" spc="-15" dirty="0">
                <a:solidFill>
                  <a:schemeClr val="tx1"/>
                </a:solidFill>
              </a:rPr>
              <a:t>statistically </a:t>
            </a:r>
            <a:r>
              <a:rPr sz="1000" spc="-25" dirty="0">
                <a:solidFill>
                  <a:schemeClr val="tx1"/>
                </a:solidFill>
              </a:rPr>
              <a:t>significant </a:t>
            </a:r>
            <a:r>
              <a:rPr sz="1000" spc="-40" dirty="0">
                <a:solidFill>
                  <a:schemeClr val="tx1"/>
                </a:solidFill>
              </a:rPr>
              <a:t>properties </a:t>
            </a:r>
            <a:r>
              <a:rPr sz="1000" spc="-30" dirty="0">
                <a:solidFill>
                  <a:schemeClr val="tx1"/>
                </a:solidFill>
              </a:rPr>
              <a:t>of </a:t>
            </a:r>
            <a:r>
              <a:rPr sz="1000" spc="-35" dirty="0">
                <a:solidFill>
                  <a:schemeClr val="tx1"/>
                </a:solidFill>
              </a:rPr>
              <a:t>the </a:t>
            </a:r>
            <a:r>
              <a:rPr sz="1000" spc="140" dirty="0">
                <a:solidFill>
                  <a:schemeClr val="tx1"/>
                </a:solidFill>
              </a:rPr>
              <a:t> </a:t>
            </a:r>
            <a:r>
              <a:rPr sz="1000" spc="-40" dirty="0">
                <a:solidFill>
                  <a:schemeClr val="tx1"/>
                </a:solidFill>
              </a:rPr>
              <a:t>stream.</a:t>
            </a:r>
            <a:endParaRPr sz="1000" dirty="0">
              <a:solidFill>
                <a:schemeClr val="tx1"/>
              </a:solidFill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4" y="3171317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7072" y="3187307"/>
            <a:ext cx="3228975" cy="1333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30" baseline="37037" dirty="0">
                <a:latin typeface="Lucida Sans Unicode"/>
                <a:cs typeface="Lucida Sans Unicode"/>
              </a:rPr>
              <a:t>∗</a:t>
            </a:r>
            <a:r>
              <a:rPr sz="600" spc="-20" dirty="0">
                <a:latin typeface="Arial"/>
                <a:cs typeface="Arial"/>
              </a:rPr>
              <a:t>Alevizos </a:t>
            </a:r>
            <a:r>
              <a:rPr sz="600" spc="5" dirty="0">
                <a:latin typeface="Arial"/>
                <a:cs typeface="Arial"/>
              </a:rPr>
              <a:t>et </a:t>
            </a:r>
            <a:r>
              <a:rPr sz="600" spc="-5" dirty="0">
                <a:latin typeface="Arial"/>
                <a:cs typeface="Arial"/>
              </a:rPr>
              <a:t>al, </a:t>
            </a:r>
            <a:r>
              <a:rPr sz="600" spc="-15" dirty="0">
                <a:latin typeface="Arial"/>
                <a:cs typeface="Arial"/>
              </a:rPr>
              <a:t>Complex </a:t>
            </a:r>
            <a:r>
              <a:rPr sz="600" spc="-5" dirty="0">
                <a:latin typeface="Arial"/>
                <a:cs typeface="Arial"/>
              </a:rPr>
              <a:t>Event </a:t>
            </a:r>
            <a:r>
              <a:rPr sz="600" spc="-15" dirty="0">
                <a:latin typeface="Arial"/>
                <a:cs typeface="Arial"/>
              </a:rPr>
              <a:t>Forecasting </a:t>
            </a:r>
            <a:r>
              <a:rPr sz="600" spc="15" dirty="0">
                <a:latin typeface="Arial"/>
                <a:cs typeface="Arial"/>
              </a:rPr>
              <a:t>with </a:t>
            </a:r>
            <a:r>
              <a:rPr sz="600" dirty="0">
                <a:latin typeface="Arial"/>
                <a:cs typeface="Arial"/>
              </a:rPr>
              <a:t>Prediction </a:t>
            </a:r>
            <a:r>
              <a:rPr sz="600" spc="-5" dirty="0">
                <a:latin typeface="Arial"/>
                <a:cs typeface="Arial"/>
              </a:rPr>
              <a:t>Suffix </a:t>
            </a:r>
            <a:r>
              <a:rPr sz="600" spc="-25" dirty="0">
                <a:latin typeface="Arial"/>
                <a:cs typeface="Arial"/>
              </a:rPr>
              <a:t>Trees.  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20" dirty="0">
                <a:latin typeface="Arial"/>
                <a:cs typeface="Arial"/>
              </a:rPr>
              <a:t>VLDB </a:t>
            </a:r>
            <a:r>
              <a:rPr sz="600" spc="-5" dirty="0">
                <a:latin typeface="Arial"/>
                <a:cs typeface="Arial"/>
              </a:rPr>
              <a:t>Journal, </a:t>
            </a:r>
            <a:r>
              <a:rPr sz="600" spc="-15" dirty="0">
                <a:latin typeface="Arial"/>
                <a:cs typeface="Arial"/>
              </a:rPr>
              <a:t>2022.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A7C3191-3A66-1136-4648-9B15A2847F6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66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25" dirty="0"/>
              <a:t>with </a:t>
            </a:r>
            <a:r>
              <a:rPr spc="-20" dirty="0"/>
              <a:t>Prediction </a:t>
            </a:r>
            <a:r>
              <a:rPr spc="-35" dirty="0"/>
              <a:t>Suffix</a:t>
            </a:r>
            <a:r>
              <a:rPr spc="355" dirty="0"/>
              <a:t> </a:t>
            </a:r>
            <a:r>
              <a:rPr spc="-65" dirty="0"/>
              <a:t>Trees</a:t>
            </a:r>
          </a:p>
        </p:txBody>
      </p:sp>
      <p:sp>
        <p:nvSpPr>
          <p:cNvPr id="3" name="object 3"/>
          <p:cNvSpPr/>
          <p:nvPr/>
        </p:nvSpPr>
        <p:spPr>
          <a:xfrm>
            <a:off x="675976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5976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3781" y="133107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0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5820" y="1398768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14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510" y="137940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7670" y="1329537"/>
            <a:ext cx="2425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latin typeface="Cambria"/>
                <a:cs typeface="Cambria"/>
              </a:rPr>
              <a:t>start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4793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34793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82588" y="133107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1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93609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3609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173641" y="97570"/>
                </a:move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close/>
              </a:path>
            </a:pathLst>
          </a:custGeom>
          <a:ln w="23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41396" y="133107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2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8946" y="1178427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5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8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3018" y="1248324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27510" y="1042791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3827" y="1398768"/>
            <a:ext cx="442595" cy="0"/>
          </a:xfrm>
          <a:custGeom>
            <a:avLst/>
            <a:gdLst/>
            <a:ahLst/>
            <a:cxnLst/>
            <a:rect l="l" t="t" r="r" b="b"/>
            <a:pathLst>
              <a:path w="442594">
                <a:moveTo>
                  <a:pt x="0" y="0"/>
                </a:moveTo>
                <a:lnTo>
                  <a:pt x="442023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81327" y="137940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51685" y="1380720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87763" y="1178427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4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9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41835" y="1248324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381088" y="1042791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12644" y="1398768"/>
            <a:ext cx="439420" cy="0"/>
          </a:xfrm>
          <a:custGeom>
            <a:avLst/>
            <a:gdLst/>
            <a:ahLst/>
            <a:cxnLst/>
            <a:rect l="l" t="t" r="r" b="b"/>
            <a:pathLst>
              <a:path w="439419">
                <a:moveTo>
                  <a:pt x="0" y="0"/>
                </a:moveTo>
                <a:lnTo>
                  <a:pt x="438865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36986" y="137940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14147" y="1408494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21032" y="1237734"/>
            <a:ext cx="484505" cy="97790"/>
          </a:xfrm>
          <a:custGeom>
            <a:avLst/>
            <a:gdLst/>
            <a:ahLst/>
            <a:cxnLst/>
            <a:rect l="l" t="t" r="r" b="b"/>
            <a:pathLst>
              <a:path w="484505" h="97790">
                <a:moveTo>
                  <a:pt x="484047" y="97800"/>
                </a:moveTo>
                <a:lnTo>
                  <a:pt x="447850" y="70673"/>
                </a:lnTo>
                <a:lnTo>
                  <a:pt x="410153" y="48036"/>
                </a:lnTo>
                <a:lnTo>
                  <a:pt x="371317" y="29825"/>
                </a:lnTo>
                <a:lnTo>
                  <a:pt x="331704" y="15979"/>
                </a:lnTo>
                <a:lnTo>
                  <a:pt x="291677" y="6435"/>
                </a:lnTo>
                <a:lnTo>
                  <a:pt x="251598" y="1129"/>
                </a:lnTo>
                <a:lnTo>
                  <a:pt x="211828" y="0"/>
                </a:lnTo>
                <a:lnTo>
                  <a:pt x="172731" y="2984"/>
                </a:lnTo>
                <a:lnTo>
                  <a:pt x="134668" y="10019"/>
                </a:lnTo>
                <a:lnTo>
                  <a:pt x="98001" y="21043"/>
                </a:lnTo>
                <a:lnTo>
                  <a:pt x="63092" y="35992"/>
                </a:lnTo>
                <a:lnTo>
                  <a:pt x="30304" y="54804"/>
                </a:lnTo>
                <a:lnTo>
                  <a:pt x="0" y="77416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02497" y="1290912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42203" y="29656"/>
                </a:moveTo>
                <a:lnTo>
                  <a:pt x="18535" y="24238"/>
                </a:lnTo>
                <a:lnTo>
                  <a:pt x="17108" y="0"/>
                </a:lnTo>
                <a:lnTo>
                  <a:pt x="0" y="39923"/>
                </a:lnTo>
                <a:lnTo>
                  <a:pt x="42203" y="296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708833" y="1100757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62216" y="1462000"/>
            <a:ext cx="1143000" cy="221615"/>
          </a:xfrm>
          <a:custGeom>
            <a:avLst/>
            <a:gdLst/>
            <a:ahLst/>
            <a:cxnLst/>
            <a:rect l="l" t="t" r="r" b="b"/>
            <a:pathLst>
              <a:path w="1143000" h="221614">
                <a:moveTo>
                  <a:pt x="1142863" y="0"/>
                </a:moveTo>
                <a:lnTo>
                  <a:pt x="1109716" y="26565"/>
                </a:lnTo>
                <a:lnTo>
                  <a:pt x="1075911" y="51415"/>
                </a:lnTo>
                <a:lnTo>
                  <a:pt x="1041495" y="74555"/>
                </a:lnTo>
                <a:lnTo>
                  <a:pt x="1006519" y="95988"/>
                </a:lnTo>
                <a:lnTo>
                  <a:pt x="971033" y="115719"/>
                </a:lnTo>
                <a:lnTo>
                  <a:pt x="935085" y="133751"/>
                </a:lnTo>
                <a:lnTo>
                  <a:pt x="898724" y="150090"/>
                </a:lnTo>
                <a:lnTo>
                  <a:pt x="862001" y="164739"/>
                </a:lnTo>
                <a:lnTo>
                  <a:pt x="824964" y="177702"/>
                </a:lnTo>
                <a:lnTo>
                  <a:pt x="787662" y="188984"/>
                </a:lnTo>
                <a:lnTo>
                  <a:pt x="750146" y="198588"/>
                </a:lnTo>
                <a:lnTo>
                  <a:pt x="712464" y="206520"/>
                </a:lnTo>
                <a:lnTo>
                  <a:pt x="674666" y="212783"/>
                </a:lnTo>
                <a:lnTo>
                  <a:pt x="636800" y="217381"/>
                </a:lnTo>
                <a:lnTo>
                  <a:pt x="561066" y="221600"/>
                </a:lnTo>
                <a:lnTo>
                  <a:pt x="523296" y="221230"/>
                </a:lnTo>
                <a:lnTo>
                  <a:pt x="448195" y="215549"/>
                </a:lnTo>
                <a:lnTo>
                  <a:pt x="374011" y="203311"/>
                </a:lnTo>
                <a:lnTo>
                  <a:pt x="301137" y="184548"/>
                </a:lnTo>
                <a:lnTo>
                  <a:pt x="229967" y="159295"/>
                </a:lnTo>
                <a:lnTo>
                  <a:pt x="160898" y="127584"/>
                </a:lnTo>
                <a:lnTo>
                  <a:pt x="127274" y="109318"/>
                </a:lnTo>
                <a:lnTo>
                  <a:pt x="94323" y="89449"/>
                </a:lnTo>
                <a:lnTo>
                  <a:pt x="62094" y="67984"/>
                </a:lnTo>
                <a:lnTo>
                  <a:pt x="30636" y="44925"/>
                </a:lnTo>
                <a:lnTo>
                  <a:pt x="0" y="20277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3681" y="1466667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17167" y="39804"/>
                </a:moveTo>
                <a:lnTo>
                  <a:pt x="18535" y="15610"/>
                </a:lnTo>
                <a:lnTo>
                  <a:pt x="42144" y="10148"/>
                </a:lnTo>
                <a:lnTo>
                  <a:pt x="0" y="0"/>
                </a:lnTo>
                <a:lnTo>
                  <a:pt x="17167" y="39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384670" y="1690517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229935D7-83E2-6887-921A-910A37F9B4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67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25" dirty="0"/>
              <a:t>with </a:t>
            </a:r>
            <a:r>
              <a:rPr spc="-20" dirty="0"/>
              <a:t>Prediction </a:t>
            </a:r>
            <a:r>
              <a:rPr spc="-35" dirty="0"/>
              <a:t>Suffix</a:t>
            </a:r>
            <a:r>
              <a:rPr spc="355" dirty="0"/>
              <a:t> </a:t>
            </a:r>
            <a:r>
              <a:rPr spc="-65" dirty="0"/>
              <a:t>Trees</a:t>
            </a:r>
          </a:p>
        </p:txBody>
      </p:sp>
      <p:sp>
        <p:nvSpPr>
          <p:cNvPr id="3" name="object 3"/>
          <p:cNvSpPr/>
          <p:nvPr/>
        </p:nvSpPr>
        <p:spPr>
          <a:xfrm>
            <a:off x="675976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5976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3781" y="133107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0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5820" y="1398768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14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510" y="137940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7670" y="1329537"/>
            <a:ext cx="2425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latin typeface="Cambria"/>
                <a:cs typeface="Cambria"/>
              </a:rPr>
              <a:t>start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4793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34793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82588" y="133107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1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93609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3609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173641" y="97570"/>
                </a:move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close/>
              </a:path>
            </a:pathLst>
          </a:custGeom>
          <a:ln w="23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41396" y="133107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2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8946" y="1178427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5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8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3018" y="1248324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27510" y="1042791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3827" y="1398768"/>
            <a:ext cx="442595" cy="0"/>
          </a:xfrm>
          <a:custGeom>
            <a:avLst/>
            <a:gdLst/>
            <a:ahLst/>
            <a:cxnLst/>
            <a:rect l="l" t="t" r="r" b="b"/>
            <a:pathLst>
              <a:path w="442594">
                <a:moveTo>
                  <a:pt x="0" y="0"/>
                </a:moveTo>
                <a:lnTo>
                  <a:pt x="442023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81327" y="137940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51685" y="1380720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87763" y="1178427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4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9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41835" y="1248324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381088" y="1042791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12644" y="1398768"/>
            <a:ext cx="439420" cy="0"/>
          </a:xfrm>
          <a:custGeom>
            <a:avLst/>
            <a:gdLst/>
            <a:ahLst/>
            <a:cxnLst/>
            <a:rect l="l" t="t" r="r" b="b"/>
            <a:pathLst>
              <a:path w="439419">
                <a:moveTo>
                  <a:pt x="0" y="0"/>
                </a:moveTo>
                <a:lnTo>
                  <a:pt x="438865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36986" y="137940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14147" y="1408494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21032" y="1237734"/>
            <a:ext cx="484505" cy="97790"/>
          </a:xfrm>
          <a:custGeom>
            <a:avLst/>
            <a:gdLst/>
            <a:ahLst/>
            <a:cxnLst/>
            <a:rect l="l" t="t" r="r" b="b"/>
            <a:pathLst>
              <a:path w="484505" h="97790">
                <a:moveTo>
                  <a:pt x="484047" y="97800"/>
                </a:moveTo>
                <a:lnTo>
                  <a:pt x="447850" y="70673"/>
                </a:lnTo>
                <a:lnTo>
                  <a:pt x="410153" y="48036"/>
                </a:lnTo>
                <a:lnTo>
                  <a:pt x="371317" y="29825"/>
                </a:lnTo>
                <a:lnTo>
                  <a:pt x="331704" y="15979"/>
                </a:lnTo>
                <a:lnTo>
                  <a:pt x="291677" y="6435"/>
                </a:lnTo>
                <a:lnTo>
                  <a:pt x="251598" y="1129"/>
                </a:lnTo>
                <a:lnTo>
                  <a:pt x="211828" y="0"/>
                </a:lnTo>
                <a:lnTo>
                  <a:pt x="172731" y="2984"/>
                </a:lnTo>
                <a:lnTo>
                  <a:pt x="134668" y="10019"/>
                </a:lnTo>
                <a:lnTo>
                  <a:pt x="98001" y="21043"/>
                </a:lnTo>
                <a:lnTo>
                  <a:pt x="63092" y="35992"/>
                </a:lnTo>
                <a:lnTo>
                  <a:pt x="30304" y="54804"/>
                </a:lnTo>
                <a:lnTo>
                  <a:pt x="0" y="77416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02497" y="1290912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42203" y="29656"/>
                </a:moveTo>
                <a:lnTo>
                  <a:pt x="18535" y="24238"/>
                </a:lnTo>
                <a:lnTo>
                  <a:pt x="17108" y="0"/>
                </a:lnTo>
                <a:lnTo>
                  <a:pt x="0" y="39923"/>
                </a:lnTo>
                <a:lnTo>
                  <a:pt x="42203" y="296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708833" y="1100757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62216" y="1462000"/>
            <a:ext cx="1143000" cy="221615"/>
          </a:xfrm>
          <a:custGeom>
            <a:avLst/>
            <a:gdLst/>
            <a:ahLst/>
            <a:cxnLst/>
            <a:rect l="l" t="t" r="r" b="b"/>
            <a:pathLst>
              <a:path w="1143000" h="221614">
                <a:moveTo>
                  <a:pt x="1142863" y="0"/>
                </a:moveTo>
                <a:lnTo>
                  <a:pt x="1109716" y="26565"/>
                </a:lnTo>
                <a:lnTo>
                  <a:pt x="1075911" y="51415"/>
                </a:lnTo>
                <a:lnTo>
                  <a:pt x="1041495" y="74555"/>
                </a:lnTo>
                <a:lnTo>
                  <a:pt x="1006519" y="95988"/>
                </a:lnTo>
                <a:lnTo>
                  <a:pt x="971033" y="115719"/>
                </a:lnTo>
                <a:lnTo>
                  <a:pt x="935085" y="133751"/>
                </a:lnTo>
                <a:lnTo>
                  <a:pt x="898724" y="150090"/>
                </a:lnTo>
                <a:lnTo>
                  <a:pt x="862001" y="164739"/>
                </a:lnTo>
                <a:lnTo>
                  <a:pt x="824964" y="177702"/>
                </a:lnTo>
                <a:lnTo>
                  <a:pt x="787662" y="188984"/>
                </a:lnTo>
                <a:lnTo>
                  <a:pt x="750146" y="198588"/>
                </a:lnTo>
                <a:lnTo>
                  <a:pt x="712464" y="206520"/>
                </a:lnTo>
                <a:lnTo>
                  <a:pt x="674666" y="212783"/>
                </a:lnTo>
                <a:lnTo>
                  <a:pt x="636800" y="217381"/>
                </a:lnTo>
                <a:lnTo>
                  <a:pt x="561066" y="221600"/>
                </a:lnTo>
                <a:lnTo>
                  <a:pt x="523296" y="221230"/>
                </a:lnTo>
                <a:lnTo>
                  <a:pt x="448195" y="215549"/>
                </a:lnTo>
                <a:lnTo>
                  <a:pt x="374011" y="203311"/>
                </a:lnTo>
                <a:lnTo>
                  <a:pt x="301137" y="184548"/>
                </a:lnTo>
                <a:lnTo>
                  <a:pt x="229967" y="159295"/>
                </a:lnTo>
                <a:lnTo>
                  <a:pt x="160898" y="127584"/>
                </a:lnTo>
                <a:lnTo>
                  <a:pt x="127274" y="109318"/>
                </a:lnTo>
                <a:lnTo>
                  <a:pt x="94323" y="89449"/>
                </a:lnTo>
                <a:lnTo>
                  <a:pt x="62094" y="67984"/>
                </a:lnTo>
                <a:lnTo>
                  <a:pt x="30636" y="44925"/>
                </a:lnTo>
                <a:lnTo>
                  <a:pt x="0" y="20277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3681" y="1466667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17167" y="39804"/>
                </a:moveTo>
                <a:lnTo>
                  <a:pt x="18535" y="15610"/>
                </a:lnTo>
                <a:lnTo>
                  <a:pt x="42144" y="10148"/>
                </a:lnTo>
                <a:lnTo>
                  <a:pt x="0" y="0"/>
                </a:lnTo>
                <a:lnTo>
                  <a:pt x="17167" y="39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384670" y="1690517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1541" y="1998527"/>
            <a:ext cx="2135277" cy="524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04878" y="2015397"/>
            <a:ext cx="3276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45" dirty="0">
                <a:latin typeface="Calibri"/>
                <a:cs typeface="Calibri"/>
              </a:rPr>
              <a:t>E</a:t>
            </a:r>
            <a:r>
              <a:rPr sz="500" dirty="0">
                <a:latin typeface="Calibri"/>
                <a:cs typeface="Calibri"/>
              </a:rPr>
              <a:t>,</a:t>
            </a:r>
            <a:r>
              <a:rPr sz="500" b="1" spc="15" dirty="0">
                <a:latin typeface="Gill Sans MT"/>
                <a:cs typeface="Gill Sans MT"/>
              </a:rPr>
              <a:t>(0.6,0.4)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27091" y="2147387"/>
            <a:ext cx="33909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dirty="0">
                <a:latin typeface="Calibri"/>
                <a:cs typeface="Calibri"/>
              </a:rPr>
              <a:t>a</a:t>
            </a:r>
            <a:r>
              <a:rPr sz="500" b="1" spc="15" dirty="0">
                <a:latin typeface="Gill Sans MT"/>
                <a:cs typeface="Gill Sans MT"/>
              </a:rPr>
              <a:t>,(0.7,0.3)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4553" y="2279380"/>
            <a:ext cx="44450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10" dirty="0">
                <a:latin typeface="Calibri"/>
                <a:cs typeface="Calibri"/>
              </a:rPr>
              <a:t>aa</a:t>
            </a:r>
            <a:r>
              <a:rPr sz="500" b="1" spc="10" dirty="0">
                <a:latin typeface="Gill Sans MT"/>
                <a:cs typeface="Gill Sans MT"/>
              </a:rPr>
              <a:t>,(0.75,0.25)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53713" y="2279380"/>
            <a:ext cx="3657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25" dirty="0">
                <a:latin typeface="Calibri"/>
                <a:cs typeface="Calibri"/>
              </a:rPr>
              <a:t>ba</a:t>
            </a:r>
            <a:r>
              <a:rPr sz="500" b="1" spc="15" dirty="0">
                <a:latin typeface="Gill Sans MT"/>
                <a:cs typeface="Gill Sans MT"/>
              </a:rPr>
              <a:t>,(0.8,0.2)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3913" y="2411373"/>
            <a:ext cx="39878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15" dirty="0">
                <a:latin typeface="Calibri"/>
                <a:cs typeface="Calibri"/>
              </a:rPr>
              <a:t>aba</a:t>
            </a:r>
            <a:r>
              <a:rPr sz="500" b="1" spc="15" dirty="0">
                <a:latin typeface="Gill Sans MT"/>
                <a:cs typeface="Gill Sans MT"/>
              </a:rPr>
              <a:t>,(0.9,0.1)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33676" y="2411373"/>
            <a:ext cx="39243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5" dirty="0">
                <a:latin typeface="Calibri"/>
                <a:cs typeface="Calibri"/>
              </a:rPr>
              <a:t>bba</a:t>
            </a:r>
            <a:r>
              <a:rPr sz="500" b="1" spc="15" dirty="0">
                <a:latin typeface="Gill Sans MT"/>
                <a:cs typeface="Gill Sans MT"/>
              </a:rPr>
              <a:t>,(0.1,0.9)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74156" y="2147387"/>
            <a:ext cx="33274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50" dirty="0">
                <a:latin typeface="Calibri"/>
                <a:cs typeface="Calibri"/>
              </a:rPr>
              <a:t>b</a:t>
            </a:r>
            <a:r>
              <a:rPr sz="500" b="1" spc="15" dirty="0">
                <a:latin typeface="Gill Sans MT"/>
                <a:cs typeface="Gill Sans MT"/>
              </a:rPr>
              <a:t>,(0.5,0.5)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4" name="Slide Number Placeholder 4">
            <a:extLst>
              <a:ext uri="{FF2B5EF4-FFF2-40B4-BE49-F238E27FC236}">
                <a16:creationId xmlns:a16="http://schemas.microsoft.com/office/drawing/2014/main" id="{FF525B4C-74F2-BCFF-EF1D-C45B2E288B9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68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25" dirty="0"/>
              <a:t>with </a:t>
            </a:r>
            <a:r>
              <a:rPr spc="-20" dirty="0"/>
              <a:t>Prediction </a:t>
            </a:r>
            <a:r>
              <a:rPr spc="-35" dirty="0"/>
              <a:t>Suffix</a:t>
            </a:r>
            <a:r>
              <a:rPr spc="355" dirty="0"/>
              <a:t> </a:t>
            </a:r>
            <a:r>
              <a:rPr spc="-65" dirty="0"/>
              <a:t>Trees</a:t>
            </a:r>
          </a:p>
        </p:txBody>
      </p:sp>
      <p:sp>
        <p:nvSpPr>
          <p:cNvPr id="3" name="object 3"/>
          <p:cNvSpPr/>
          <p:nvPr/>
        </p:nvSpPr>
        <p:spPr>
          <a:xfrm>
            <a:off x="675976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5976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3781" y="133107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0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5820" y="1398768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14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510" y="137940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7670" y="1329537"/>
            <a:ext cx="2425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latin typeface="Cambria"/>
                <a:cs typeface="Cambria"/>
              </a:rPr>
              <a:t>start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4793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34793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82588" y="133107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1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93609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3609" y="130119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173641" y="97570"/>
                </a:move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close/>
              </a:path>
            </a:pathLst>
          </a:custGeom>
          <a:ln w="23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41396" y="133107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2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8946" y="1178427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5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8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3018" y="1248324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27510" y="1042791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3827" y="1398768"/>
            <a:ext cx="442595" cy="0"/>
          </a:xfrm>
          <a:custGeom>
            <a:avLst/>
            <a:gdLst/>
            <a:ahLst/>
            <a:cxnLst/>
            <a:rect l="l" t="t" r="r" b="b"/>
            <a:pathLst>
              <a:path w="442594">
                <a:moveTo>
                  <a:pt x="0" y="0"/>
                </a:moveTo>
                <a:lnTo>
                  <a:pt x="442023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81327" y="137940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51685" y="1380720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87763" y="1178427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4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9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41835" y="1248324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381088" y="1042791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12644" y="1398768"/>
            <a:ext cx="439420" cy="0"/>
          </a:xfrm>
          <a:custGeom>
            <a:avLst/>
            <a:gdLst/>
            <a:ahLst/>
            <a:cxnLst/>
            <a:rect l="l" t="t" r="r" b="b"/>
            <a:pathLst>
              <a:path w="439419">
                <a:moveTo>
                  <a:pt x="0" y="0"/>
                </a:moveTo>
                <a:lnTo>
                  <a:pt x="438865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36986" y="137940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14147" y="1408494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21032" y="1237734"/>
            <a:ext cx="484505" cy="97790"/>
          </a:xfrm>
          <a:custGeom>
            <a:avLst/>
            <a:gdLst/>
            <a:ahLst/>
            <a:cxnLst/>
            <a:rect l="l" t="t" r="r" b="b"/>
            <a:pathLst>
              <a:path w="484505" h="97790">
                <a:moveTo>
                  <a:pt x="484047" y="97800"/>
                </a:moveTo>
                <a:lnTo>
                  <a:pt x="447850" y="70673"/>
                </a:lnTo>
                <a:lnTo>
                  <a:pt x="410153" y="48036"/>
                </a:lnTo>
                <a:lnTo>
                  <a:pt x="371317" y="29825"/>
                </a:lnTo>
                <a:lnTo>
                  <a:pt x="331704" y="15979"/>
                </a:lnTo>
                <a:lnTo>
                  <a:pt x="291677" y="6435"/>
                </a:lnTo>
                <a:lnTo>
                  <a:pt x="251598" y="1129"/>
                </a:lnTo>
                <a:lnTo>
                  <a:pt x="211828" y="0"/>
                </a:lnTo>
                <a:lnTo>
                  <a:pt x="172731" y="2984"/>
                </a:lnTo>
                <a:lnTo>
                  <a:pt x="134668" y="10019"/>
                </a:lnTo>
                <a:lnTo>
                  <a:pt x="98001" y="21043"/>
                </a:lnTo>
                <a:lnTo>
                  <a:pt x="63092" y="35992"/>
                </a:lnTo>
                <a:lnTo>
                  <a:pt x="30304" y="54804"/>
                </a:lnTo>
                <a:lnTo>
                  <a:pt x="0" y="77416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02497" y="1290912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42203" y="29656"/>
                </a:moveTo>
                <a:lnTo>
                  <a:pt x="18535" y="24238"/>
                </a:lnTo>
                <a:lnTo>
                  <a:pt x="17108" y="0"/>
                </a:lnTo>
                <a:lnTo>
                  <a:pt x="0" y="39923"/>
                </a:lnTo>
                <a:lnTo>
                  <a:pt x="42203" y="296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708833" y="1100757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62216" y="1462000"/>
            <a:ext cx="1143000" cy="221615"/>
          </a:xfrm>
          <a:custGeom>
            <a:avLst/>
            <a:gdLst/>
            <a:ahLst/>
            <a:cxnLst/>
            <a:rect l="l" t="t" r="r" b="b"/>
            <a:pathLst>
              <a:path w="1143000" h="221614">
                <a:moveTo>
                  <a:pt x="1142863" y="0"/>
                </a:moveTo>
                <a:lnTo>
                  <a:pt x="1109716" y="26565"/>
                </a:lnTo>
                <a:lnTo>
                  <a:pt x="1075911" y="51415"/>
                </a:lnTo>
                <a:lnTo>
                  <a:pt x="1041495" y="74555"/>
                </a:lnTo>
                <a:lnTo>
                  <a:pt x="1006519" y="95988"/>
                </a:lnTo>
                <a:lnTo>
                  <a:pt x="971033" y="115719"/>
                </a:lnTo>
                <a:lnTo>
                  <a:pt x="935085" y="133751"/>
                </a:lnTo>
                <a:lnTo>
                  <a:pt x="898724" y="150090"/>
                </a:lnTo>
                <a:lnTo>
                  <a:pt x="862001" y="164739"/>
                </a:lnTo>
                <a:lnTo>
                  <a:pt x="824964" y="177702"/>
                </a:lnTo>
                <a:lnTo>
                  <a:pt x="787662" y="188984"/>
                </a:lnTo>
                <a:lnTo>
                  <a:pt x="750146" y="198588"/>
                </a:lnTo>
                <a:lnTo>
                  <a:pt x="712464" y="206520"/>
                </a:lnTo>
                <a:lnTo>
                  <a:pt x="674666" y="212783"/>
                </a:lnTo>
                <a:lnTo>
                  <a:pt x="636800" y="217381"/>
                </a:lnTo>
                <a:lnTo>
                  <a:pt x="561066" y="221600"/>
                </a:lnTo>
                <a:lnTo>
                  <a:pt x="523296" y="221230"/>
                </a:lnTo>
                <a:lnTo>
                  <a:pt x="448195" y="215549"/>
                </a:lnTo>
                <a:lnTo>
                  <a:pt x="374011" y="203311"/>
                </a:lnTo>
                <a:lnTo>
                  <a:pt x="301137" y="184548"/>
                </a:lnTo>
                <a:lnTo>
                  <a:pt x="229967" y="159295"/>
                </a:lnTo>
                <a:lnTo>
                  <a:pt x="160898" y="127584"/>
                </a:lnTo>
                <a:lnTo>
                  <a:pt x="127274" y="109318"/>
                </a:lnTo>
                <a:lnTo>
                  <a:pt x="94323" y="89449"/>
                </a:lnTo>
                <a:lnTo>
                  <a:pt x="62094" y="67984"/>
                </a:lnTo>
                <a:lnTo>
                  <a:pt x="30636" y="44925"/>
                </a:lnTo>
                <a:lnTo>
                  <a:pt x="0" y="20277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3681" y="1466667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17167" y="39804"/>
                </a:moveTo>
                <a:lnTo>
                  <a:pt x="18535" y="15610"/>
                </a:lnTo>
                <a:lnTo>
                  <a:pt x="42144" y="10148"/>
                </a:lnTo>
                <a:lnTo>
                  <a:pt x="0" y="0"/>
                </a:lnTo>
                <a:lnTo>
                  <a:pt x="17167" y="39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384670" y="1690517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1541" y="1998527"/>
            <a:ext cx="2135277" cy="524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04878" y="2015397"/>
            <a:ext cx="3276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45" dirty="0">
                <a:latin typeface="Calibri"/>
                <a:cs typeface="Calibri"/>
              </a:rPr>
              <a:t>E</a:t>
            </a:r>
            <a:r>
              <a:rPr sz="500" dirty="0">
                <a:latin typeface="Calibri"/>
                <a:cs typeface="Calibri"/>
              </a:rPr>
              <a:t>,</a:t>
            </a:r>
            <a:r>
              <a:rPr sz="500" b="1" spc="15" dirty="0">
                <a:latin typeface="Gill Sans MT"/>
                <a:cs typeface="Gill Sans MT"/>
              </a:rPr>
              <a:t>(0.6,0.4)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27091" y="2147387"/>
            <a:ext cx="33909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dirty="0">
                <a:latin typeface="Calibri"/>
                <a:cs typeface="Calibri"/>
              </a:rPr>
              <a:t>a</a:t>
            </a:r>
            <a:r>
              <a:rPr sz="500" b="1" spc="15" dirty="0">
                <a:latin typeface="Gill Sans MT"/>
                <a:cs typeface="Gill Sans MT"/>
              </a:rPr>
              <a:t>,(0.7,0.3)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4553" y="2279380"/>
            <a:ext cx="44450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10" dirty="0">
                <a:latin typeface="Calibri"/>
                <a:cs typeface="Calibri"/>
              </a:rPr>
              <a:t>aa</a:t>
            </a:r>
            <a:r>
              <a:rPr sz="500" b="1" spc="10" dirty="0">
                <a:latin typeface="Gill Sans MT"/>
                <a:cs typeface="Gill Sans MT"/>
              </a:rPr>
              <a:t>,(0.75,0.25)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53713" y="2279380"/>
            <a:ext cx="3657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25" dirty="0">
                <a:latin typeface="Calibri"/>
                <a:cs typeface="Calibri"/>
              </a:rPr>
              <a:t>ba</a:t>
            </a:r>
            <a:r>
              <a:rPr sz="500" b="1" spc="15" dirty="0">
                <a:latin typeface="Gill Sans MT"/>
                <a:cs typeface="Gill Sans MT"/>
              </a:rPr>
              <a:t>,(0.8,0.2)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3913" y="2411373"/>
            <a:ext cx="39878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15" dirty="0">
                <a:latin typeface="Calibri"/>
                <a:cs typeface="Calibri"/>
              </a:rPr>
              <a:t>aba</a:t>
            </a:r>
            <a:r>
              <a:rPr sz="500" b="1" spc="15" dirty="0">
                <a:latin typeface="Gill Sans MT"/>
                <a:cs typeface="Gill Sans MT"/>
              </a:rPr>
              <a:t>,(0.9,0.1)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33676" y="2411373"/>
            <a:ext cx="39243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5" dirty="0">
                <a:latin typeface="Calibri"/>
                <a:cs typeface="Calibri"/>
              </a:rPr>
              <a:t>bba</a:t>
            </a:r>
            <a:r>
              <a:rPr sz="500" b="1" spc="15" dirty="0">
                <a:latin typeface="Gill Sans MT"/>
                <a:cs typeface="Gill Sans MT"/>
              </a:rPr>
              <a:t>,(0.1,0.9)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74156" y="2147387"/>
            <a:ext cx="33274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50" dirty="0">
                <a:latin typeface="Calibri"/>
                <a:cs typeface="Calibri"/>
              </a:rPr>
              <a:t>b</a:t>
            </a:r>
            <a:r>
              <a:rPr sz="500" b="1" spc="15" dirty="0">
                <a:latin typeface="Gill Sans MT"/>
                <a:cs typeface="Gill Sans MT"/>
              </a:rPr>
              <a:t>,(0.5,0.5)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468820" y="1476368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1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1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499402" y="1491204"/>
            <a:ext cx="21907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i="1" spc="65" dirty="0">
                <a:latin typeface="Times New Roman"/>
                <a:cs typeface="Times New Roman"/>
              </a:rPr>
              <a:t>1,</a:t>
            </a:r>
            <a:r>
              <a:rPr sz="500" i="1" spc="-5" dirty="0">
                <a:latin typeface="Calibri"/>
                <a:cs typeface="Calibri"/>
              </a:rPr>
              <a:t>aa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551340" y="2651826"/>
            <a:ext cx="1963457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8400"/>
              </a:lnSpc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kumimoji="0" lang="en-US" sz="900" b="0" i="0" u="none" strike="noStrike" kern="1200" cap="none" spc="15" normalizeH="0" baseline="9259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Let’s </a:t>
            </a:r>
            <a:r>
              <a:rPr sz="600" spc="-5" dirty="0">
                <a:latin typeface="Arial"/>
                <a:cs typeface="Arial"/>
              </a:rPr>
              <a:t>compute </a:t>
            </a:r>
            <a:r>
              <a:rPr sz="600" dirty="0">
                <a:latin typeface="Arial"/>
                <a:cs typeface="Arial"/>
              </a:rPr>
              <a:t>the </a:t>
            </a:r>
            <a:r>
              <a:rPr sz="600" spc="5" dirty="0">
                <a:latin typeface="Arial"/>
                <a:cs typeface="Arial"/>
              </a:rPr>
              <a:t>waiting-time </a:t>
            </a:r>
            <a:r>
              <a:rPr sz="600" dirty="0">
                <a:latin typeface="Arial"/>
                <a:cs typeface="Arial"/>
              </a:rPr>
              <a:t>distributions.  </a:t>
            </a:r>
            <a:endParaRPr lang="en-US" sz="600" dirty="0">
              <a:latin typeface="Arial"/>
              <a:cs typeface="Arial"/>
            </a:endParaRPr>
          </a:p>
          <a:p>
            <a:pPr marL="12700" marR="5080">
              <a:lnSpc>
                <a:spcPct val="138400"/>
              </a:lnSpc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</a:t>
            </a:r>
            <a:r>
              <a:rPr lang="en-US" sz="900" spc="15" baseline="9259" dirty="0">
                <a:solidFill>
                  <a:srgbClr val="3333B2"/>
                </a:solidFill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Assume </a:t>
            </a:r>
            <a:r>
              <a:rPr sz="600" dirty="0">
                <a:latin typeface="Arial"/>
                <a:cs typeface="Arial"/>
              </a:rPr>
              <a:t>automaton </a:t>
            </a:r>
            <a:r>
              <a:rPr sz="600" spc="5" dirty="0">
                <a:latin typeface="Arial"/>
                <a:cs typeface="Arial"/>
              </a:rPr>
              <a:t>in </a:t>
            </a:r>
            <a:r>
              <a:rPr sz="600" spc="-5" dirty="0">
                <a:latin typeface="Arial"/>
                <a:cs typeface="Arial"/>
              </a:rPr>
              <a:t>state </a:t>
            </a:r>
            <a:r>
              <a:rPr sz="600" spc="-20" dirty="0">
                <a:latin typeface="Arial"/>
                <a:cs typeface="Arial"/>
              </a:rPr>
              <a:t>1 </a:t>
            </a:r>
            <a:r>
              <a:rPr sz="600" spc="-15" dirty="0">
                <a:latin typeface="Arial"/>
                <a:cs typeface="Arial"/>
              </a:rPr>
              <a:t>and </a:t>
            </a:r>
            <a:r>
              <a:rPr sz="600" spc="-5" dirty="0">
                <a:latin typeface="Arial"/>
                <a:cs typeface="Arial"/>
              </a:rPr>
              <a:t>suffix </a:t>
            </a:r>
            <a:r>
              <a:rPr sz="600" spc="-20" dirty="0">
                <a:latin typeface="Arial"/>
                <a:cs typeface="Arial"/>
              </a:rPr>
              <a:t>is </a:t>
            </a:r>
            <a:r>
              <a:rPr sz="600" i="1" spc="-15" dirty="0">
                <a:latin typeface="Arial"/>
                <a:cs typeface="Arial"/>
              </a:rPr>
              <a:t>aa</a:t>
            </a:r>
            <a:r>
              <a:rPr sz="600" spc="-15" dirty="0">
                <a:latin typeface="Arial"/>
                <a:cs typeface="Arial"/>
              </a:rPr>
              <a:t>.  </a:t>
            </a:r>
            <a:endParaRPr lang="en-US" sz="900" spc="15" baseline="9259" dirty="0">
              <a:solidFill>
                <a:srgbClr val="3333B2"/>
              </a:solidFill>
              <a:latin typeface="Arial"/>
              <a:cs typeface="Arial"/>
            </a:endParaRPr>
          </a:p>
          <a:p>
            <a:pPr marL="12700" marR="5080">
              <a:lnSpc>
                <a:spcPct val="138400"/>
              </a:lnSpc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kumimoji="0" lang="en-US" sz="900" b="0" i="0" u="none" strike="noStrike" kern="1200" cap="none" spc="15" normalizeH="0" baseline="9259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Estimate </a:t>
            </a:r>
            <a:r>
              <a:rPr sz="600" spc="5" dirty="0">
                <a:latin typeface="Arial"/>
                <a:cs typeface="Arial"/>
              </a:rPr>
              <a:t>distribution </a:t>
            </a:r>
            <a:r>
              <a:rPr sz="600" spc="-15" dirty="0">
                <a:latin typeface="Arial"/>
                <a:cs typeface="Arial"/>
              </a:rPr>
              <a:t>step </a:t>
            </a:r>
            <a:r>
              <a:rPr sz="600" spc="-20" dirty="0">
                <a:latin typeface="Arial"/>
                <a:cs typeface="Arial"/>
              </a:rPr>
              <a:t>by </a:t>
            </a:r>
            <a:r>
              <a:rPr sz="600" spc="-10" dirty="0">
                <a:latin typeface="Arial"/>
                <a:cs typeface="Arial"/>
              </a:rPr>
              <a:t>step, </a:t>
            </a:r>
            <a:r>
              <a:rPr sz="600" dirty="0">
                <a:latin typeface="Arial"/>
                <a:cs typeface="Arial"/>
              </a:rPr>
              <a:t>for </a:t>
            </a:r>
            <a:r>
              <a:rPr sz="600" i="1" spc="10" dirty="0">
                <a:latin typeface="Arial"/>
                <a:cs typeface="Arial"/>
              </a:rPr>
              <a:t>k </a:t>
            </a:r>
            <a:r>
              <a:rPr sz="600" spc="140" dirty="0">
                <a:latin typeface="Arial"/>
                <a:cs typeface="Arial"/>
              </a:rPr>
              <a:t>=</a:t>
            </a:r>
            <a:r>
              <a:rPr sz="600" spc="-5" dirty="0">
                <a:latin typeface="Arial"/>
                <a:cs typeface="Arial"/>
              </a:rPr>
              <a:t>1,</a:t>
            </a:r>
            <a:r>
              <a:rPr lang="en-US" sz="600" spc="-5" dirty="0">
                <a:latin typeface="Arial"/>
                <a:cs typeface="Arial"/>
              </a:rPr>
              <a:t> </a:t>
            </a:r>
            <a:r>
              <a:rPr sz="600" i="1" spc="10" dirty="0">
                <a:latin typeface="Arial"/>
                <a:cs typeface="Arial"/>
              </a:rPr>
              <a:t>k </a:t>
            </a:r>
            <a:r>
              <a:rPr sz="600" spc="140" dirty="0">
                <a:latin typeface="Arial"/>
                <a:cs typeface="Arial"/>
              </a:rPr>
              <a:t>= </a:t>
            </a:r>
            <a:r>
              <a:rPr sz="600" spc="-5" dirty="0">
                <a:latin typeface="Arial"/>
                <a:cs typeface="Arial"/>
              </a:rPr>
              <a:t>2,</a:t>
            </a:r>
            <a:r>
              <a:rPr sz="600" spc="-6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etc.</a:t>
            </a:r>
          </a:p>
        </p:txBody>
      </p:sp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26D5B835-86F9-C7E6-A6F6-725BE63412F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69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E332-F8FF-32C9-775A-6EC87E68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Streaming Analytics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80CFD-D721-9D6A-3341-8E1F37970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99" y="434975"/>
            <a:ext cx="4444809" cy="1631216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Continuously Executed Workflows of Arbitrarily Complex Operators</a:t>
            </a: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Relational-like Operators (Joins, Selections, Windows, …)</a:t>
            </a: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Data Mining and Machine Learning Operators</a:t>
            </a: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Synopses (Samples, Sketches, Histograms, Dim. Reduction)</a:t>
            </a: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Pattern Detection Operators – Complex Event Recognition/Forecasting</a:t>
            </a: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User-Defined Functions (UDFs) – Custom Operators</a:t>
            </a:r>
          </a:p>
          <a:p>
            <a:pPr marL="38099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tabLst>
                <a:tab pos="214629" algn="l"/>
              </a:tabLst>
            </a:pPr>
            <a:endParaRPr lang="en-US" sz="300" dirty="0">
              <a:latin typeface="Tahoma"/>
              <a:cs typeface="Tahoma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881AF24-CDFA-45DE-8535-285EBE29C0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767"/>
            <a:ext cx="4610100" cy="1502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E895C5-3228-AFDD-CBE2-AD7C71305F84}"/>
              </a:ext>
            </a:extLst>
          </p:cNvPr>
          <p:cNvSpPr txBox="1"/>
          <p:nvPr/>
        </p:nvSpPr>
        <p:spPr>
          <a:xfrm>
            <a:off x="-56257" y="3134857"/>
            <a:ext cx="46100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M. </a:t>
            </a:r>
            <a:r>
              <a:rPr lang="en-US" sz="800" dirty="0" err="1">
                <a:solidFill>
                  <a:srgbClr val="00B050"/>
                </a:solidFill>
              </a:rPr>
              <a:t>Vodas</a:t>
            </a:r>
            <a:r>
              <a:rPr lang="en-US" sz="800" dirty="0">
                <a:solidFill>
                  <a:srgbClr val="00B050"/>
                </a:solidFill>
              </a:rPr>
              <a:t> et al: Online Distributed Maritime Event Detection &amp; Forecasting over Big Vessel Tracking Data. IEEE </a:t>
            </a:r>
            <a:r>
              <a:rPr lang="en-US" sz="800" dirty="0" err="1">
                <a:solidFill>
                  <a:srgbClr val="00B050"/>
                </a:solidFill>
              </a:rPr>
              <a:t>BigData</a:t>
            </a:r>
            <a:r>
              <a:rPr lang="en-US" sz="800" dirty="0">
                <a:solidFill>
                  <a:srgbClr val="00B050"/>
                </a:solidFill>
              </a:rPr>
              <a:t> 2021: 2052-2057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F79A712-D023-C7B2-AFF4-63B90A39530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7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8676677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25" dirty="0"/>
              <a:t>with </a:t>
            </a:r>
            <a:r>
              <a:rPr spc="-20" dirty="0"/>
              <a:t>Prediction </a:t>
            </a:r>
            <a:r>
              <a:rPr spc="-35" dirty="0"/>
              <a:t>Suffix</a:t>
            </a:r>
            <a:r>
              <a:rPr spc="355" dirty="0"/>
              <a:t> </a:t>
            </a:r>
            <a:r>
              <a:rPr spc="-65" dirty="0"/>
              <a:t>Trees</a:t>
            </a:r>
          </a:p>
        </p:txBody>
      </p:sp>
      <p:sp>
        <p:nvSpPr>
          <p:cNvPr id="3" name="object 3"/>
          <p:cNvSpPr/>
          <p:nvPr/>
        </p:nvSpPr>
        <p:spPr>
          <a:xfrm>
            <a:off x="675976" y="130023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5976" y="130023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3781" y="1330114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0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5820" y="1397802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14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510" y="137843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7670" y="1328571"/>
            <a:ext cx="2425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latin typeface="Cambria"/>
                <a:cs typeface="Cambria"/>
              </a:rPr>
              <a:t>start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4793" y="130023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34793" y="130023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82588" y="1330114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1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93609" y="130023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3609" y="130023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173641" y="97570"/>
                </a:move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close/>
              </a:path>
            </a:pathLst>
          </a:custGeom>
          <a:ln w="23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41396" y="1330114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2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8946" y="1177462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5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8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3018" y="1247358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27510" y="1041826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3827" y="1397802"/>
            <a:ext cx="442595" cy="0"/>
          </a:xfrm>
          <a:custGeom>
            <a:avLst/>
            <a:gdLst/>
            <a:ahLst/>
            <a:cxnLst/>
            <a:rect l="l" t="t" r="r" b="b"/>
            <a:pathLst>
              <a:path w="442594">
                <a:moveTo>
                  <a:pt x="0" y="0"/>
                </a:moveTo>
                <a:lnTo>
                  <a:pt x="442023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81327" y="137843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51685" y="1379755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87763" y="1177462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4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9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41835" y="1247358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381088" y="1041826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12644" y="1397802"/>
            <a:ext cx="439420" cy="0"/>
          </a:xfrm>
          <a:custGeom>
            <a:avLst/>
            <a:gdLst/>
            <a:ahLst/>
            <a:cxnLst/>
            <a:rect l="l" t="t" r="r" b="b"/>
            <a:pathLst>
              <a:path w="439419">
                <a:moveTo>
                  <a:pt x="0" y="0"/>
                </a:moveTo>
                <a:lnTo>
                  <a:pt x="438865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36986" y="137843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14147" y="1407529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21032" y="1236769"/>
            <a:ext cx="484505" cy="97790"/>
          </a:xfrm>
          <a:custGeom>
            <a:avLst/>
            <a:gdLst/>
            <a:ahLst/>
            <a:cxnLst/>
            <a:rect l="l" t="t" r="r" b="b"/>
            <a:pathLst>
              <a:path w="484505" h="97790">
                <a:moveTo>
                  <a:pt x="484047" y="97800"/>
                </a:moveTo>
                <a:lnTo>
                  <a:pt x="447850" y="70673"/>
                </a:lnTo>
                <a:lnTo>
                  <a:pt x="410153" y="48036"/>
                </a:lnTo>
                <a:lnTo>
                  <a:pt x="371317" y="29825"/>
                </a:lnTo>
                <a:lnTo>
                  <a:pt x="331704" y="15979"/>
                </a:lnTo>
                <a:lnTo>
                  <a:pt x="291677" y="6435"/>
                </a:lnTo>
                <a:lnTo>
                  <a:pt x="251598" y="1129"/>
                </a:lnTo>
                <a:lnTo>
                  <a:pt x="211828" y="0"/>
                </a:lnTo>
                <a:lnTo>
                  <a:pt x="172731" y="2984"/>
                </a:lnTo>
                <a:lnTo>
                  <a:pt x="134668" y="10019"/>
                </a:lnTo>
                <a:lnTo>
                  <a:pt x="98001" y="21043"/>
                </a:lnTo>
                <a:lnTo>
                  <a:pt x="63092" y="35992"/>
                </a:lnTo>
                <a:lnTo>
                  <a:pt x="30304" y="54804"/>
                </a:lnTo>
                <a:lnTo>
                  <a:pt x="0" y="77416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02497" y="1289947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42203" y="29656"/>
                </a:moveTo>
                <a:lnTo>
                  <a:pt x="18535" y="24238"/>
                </a:lnTo>
                <a:lnTo>
                  <a:pt x="17108" y="0"/>
                </a:lnTo>
                <a:lnTo>
                  <a:pt x="0" y="39923"/>
                </a:lnTo>
                <a:lnTo>
                  <a:pt x="42203" y="296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708833" y="1099792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62216" y="1461035"/>
            <a:ext cx="1143000" cy="221615"/>
          </a:xfrm>
          <a:custGeom>
            <a:avLst/>
            <a:gdLst/>
            <a:ahLst/>
            <a:cxnLst/>
            <a:rect l="l" t="t" r="r" b="b"/>
            <a:pathLst>
              <a:path w="1143000" h="221614">
                <a:moveTo>
                  <a:pt x="1142863" y="0"/>
                </a:moveTo>
                <a:lnTo>
                  <a:pt x="1109716" y="26565"/>
                </a:lnTo>
                <a:lnTo>
                  <a:pt x="1075911" y="51415"/>
                </a:lnTo>
                <a:lnTo>
                  <a:pt x="1041495" y="74555"/>
                </a:lnTo>
                <a:lnTo>
                  <a:pt x="1006519" y="95988"/>
                </a:lnTo>
                <a:lnTo>
                  <a:pt x="971033" y="115719"/>
                </a:lnTo>
                <a:lnTo>
                  <a:pt x="935085" y="133751"/>
                </a:lnTo>
                <a:lnTo>
                  <a:pt x="898724" y="150090"/>
                </a:lnTo>
                <a:lnTo>
                  <a:pt x="862001" y="164739"/>
                </a:lnTo>
                <a:lnTo>
                  <a:pt x="824964" y="177702"/>
                </a:lnTo>
                <a:lnTo>
                  <a:pt x="787662" y="188984"/>
                </a:lnTo>
                <a:lnTo>
                  <a:pt x="750146" y="198588"/>
                </a:lnTo>
                <a:lnTo>
                  <a:pt x="712464" y="206520"/>
                </a:lnTo>
                <a:lnTo>
                  <a:pt x="674666" y="212783"/>
                </a:lnTo>
                <a:lnTo>
                  <a:pt x="636800" y="217381"/>
                </a:lnTo>
                <a:lnTo>
                  <a:pt x="561066" y="221600"/>
                </a:lnTo>
                <a:lnTo>
                  <a:pt x="523296" y="221230"/>
                </a:lnTo>
                <a:lnTo>
                  <a:pt x="448195" y="215549"/>
                </a:lnTo>
                <a:lnTo>
                  <a:pt x="374011" y="203311"/>
                </a:lnTo>
                <a:lnTo>
                  <a:pt x="301137" y="184548"/>
                </a:lnTo>
                <a:lnTo>
                  <a:pt x="229967" y="159295"/>
                </a:lnTo>
                <a:lnTo>
                  <a:pt x="160898" y="127584"/>
                </a:lnTo>
                <a:lnTo>
                  <a:pt x="127274" y="109318"/>
                </a:lnTo>
                <a:lnTo>
                  <a:pt x="94323" y="89449"/>
                </a:lnTo>
                <a:lnTo>
                  <a:pt x="62094" y="67984"/>
                </a:lnTo>
                <a:lnTo>
                  <a:pt x="30636" y="44925"/>
                </a:lnTo>
                <a:lnTo>
                  <a:pt x="0" y="20277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3681" y="1465702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17167" y="39804"/>
                </a:moveTo>
                <a:lnTo>
                  <a:pt x="18535" y="15610"/>
                </a:lnTo>
                <a:lnTo>
                  <a:pt x="42144" y="10148"/>
                </a:lnTo>
                <a:lnTo>
                  <a:pt x="0" y="0"/>
                </a:lnTo>
                <a:lnTo>
                  <a:pt x="17167" y="39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384670" y="1689551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1541" y="1997549"/>
            <a:ext cx="2135277" cy="524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04878" y="2014419"/>
            <a:ext cx="3276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45" dirty="0">
                <a:latin typeface="Calibri"/>
                <a:cs typeface="Calibri"/>
              </a:rPr>
              <a:t>E</a:t>
            </a:r>
            <a:r>
              <a:rPr sz="500" dirty="0">
                <a:latin typeface="Calibri"/>
                <a:cs typeface="Calibri"/>
              </a:rPr>
              <a:t>,</a:t>
            </a:r>
            <a:r>
              <a:rPr sz="500" b="1" spc="15" dirty="0">
                <a:latin typeface="Gill Sans MT"/>
                <a:cs typeface="Gill Sans MT"/>
              </a:rPr>
              <a:t>(0.6,0.4)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27091" y="2146409"/>
            <a:ext cx="33909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dirty="0">
                <a:latin typeface="Calibri"/>
                <a:cs typeface="Calibri"/>
              </a:rPr>
              <a:t>a</a:t>
            </a:r>
            <a:r>
              <a:rPr sz="500" b="1" spc="15" dirty="0">
                <a:latin typeface="Gill Sans MT"/>
                <a:cs typeface="Gill Sans MT"/>
              </a:rPr>
              <a:t>,(0.7,0.3)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4553" y="2278402"/>
            <a:ext cx="44450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10" dirty="0">
                <a:latin typeface="Calibri"/>
                <a:cs typeface="Calibri"/>
              </a:rPr>
              <a:t>aa</a:t>
            </a:r>
            <a:r>
              <a:rPr sz="500" b="1" spc="10" dirty="0">
                <a:latin typeface="Gill Sans MT"/>
                <a:cs typeface="Gill Sans MT"/>
              </a:rPr>
              <a:t>,(0.75,0.25)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53713" y="2278402"/>
            <a:ext cx="3657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25" dirty="0">
                <a:latin typeface="Calibri"/>
                <a:cs typeface="Calibri"/>
              </a:rPr>
              <a:t>ba</a:t>
            </a:r>
            <a:r>
              <a:rPr sz="500" b="1" spc="15" dirty="0">
                <a:latin typeface="Gill Sans MT"/>
                <a:cs typeface="Gill Sans MT"/>
              </a:rPr>
              <a:t>,(0.8,0.2)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3913" y="2410395"/>
            <a:ext cx="39878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15" dirty="0">
                <a:latin typeface="Calibri"/>
                <a:cs typeface="Calibri"/>
              </a:rPr>
              <a:t>aba</a:t>
            </a:r>
            <a:r>
              <a:rPr sz="500" b="1" spc="15" dirty="0">
                <a:latin typeface="Gill Sans MT"/>
                <a:cs typeface="Gill Sans MT"/>
              </a:rPr>
              <a:t>,(0.9,0.1)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33676" y="2410395"/>
            <a:ext cx="39243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5" dirty="0">
                <a:latin typeface="Calibri"/>
                <a:cs typeface="Calibri"/>
              </a:rPr>
              <a:t>bba</a:t>
            </a:r>
            <a:r>
              <a:rPr sz="500" b="1" spc="15" dirty="0">
                <a:latin typeface="Gill Sans MT"/>
                <a:cs typeface="Gill Sans MT"/>
              </a:rPr>
              <a:t>,(0.1,0.9)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74156" y="2146409"/>
            <a:ext cx="33274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50" dirty="0">
                <a:latin typeface="Calibri"/>
                <a:cs typeface="Calibri"/>
              </a:rPr>
              <a:t>b</a:t>
            </a:r>
            <a:r>
              <a:rPr sz="500" b="1" spc="15" dirty="0">
                <a:latin typeface="Gill Sans MT"/>
                <a:cs typeface="Gill Sans MT"/>
              </a:rPr>
              <a:t>,(0.5,0.5)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468820" y="1480267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304721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1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1" y="0"/>
                </a:lnTo>
                <a:close/>
              </a:path>
            </a:pathLst>
          </a:custGeom>
          <a:solidFill>
            <a:srgbClr val="7F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468820" y="1480267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1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1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2499402" y="1495103"/>
            <a:ext cx="21907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i="1" spc="65" dirty="0">
                <a:latin typeface="Times New Roman"/>
                <a:cs typeface="Times New Roman"/>
              </a:rPr>
              <a:t>1,</a:t>
            </a:r>
            <a:r>
              <a:rPr sz="500" i="1" spc="-5" dirty="0">
                <a:latin typeface="Calibri"/>
                <a:cs typeface="Calibri"/>
              </a:rPr>
              <a:t>aa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811751" y="949780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304722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2" y="0"/>
                </a:lnTo>
                <a:close/>
              </a:path>
            </a:pathLst>
          </a:custGeom>
          <a:solidFill>
            <a:srgbClr val="7F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811751" y="949780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818253" y="964627"/>
            <a:ext cx="299720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40" dirty="0">
                <a:latin typeface="Trebuchet MS"/>
                <a:cs typeface="Trebuchet MS"/>
              </a:rPr>
              <a:t>{</a:t>
            </a:r>
            <a:r>
              <a:rPr sz="500" i="1" spc="40" dirty="0">
                <a:latin typeface="Times New Roman"/>
                <a:cs typeface="Times New Roman"/>
              </a:rPr>
              <a:t>1,</a:t>
            </a:r>
            <a:r>
              <a:rPr sz="500" i="1" spc="40" dirty="0">
                <a:latin typeface="Calibri"/>
                <a:cs typeface="Calibri"/>
              </a:rPr>
              <a:t>aa</a:t>
            </a:r>
            <a:r>
              <a:rPr sz="500" i="1" spc="40" dirty="0">
                <a:latin typeface="Trebuchet MS"/>
                <a:cs typeface="Trebuchet MS"/>
              </a:rPr>
              <a:t>}</a:t>
            </a:r>
            <a:r>
              <a:rPr sz="500" i="1" spc="35" dirty="0">
                <a:latin typeface="Trebuchet MS"/>
                <a:cs typeface="Trebuchet MS"/>
              </a:rPr>
              <a:t> </a:t>
            </a:r>
            <a:r>
              <a:rPr sz="500" spc="-125" dirty="0">
                <a:solidFill>
                  <a:srgbClr val="FF0000"/>
                </a:solidFill>
                <a:latin typeface="MS UI Gothic"/>
                <a:cs typeface="MS UI Gothic"/>
              </a:rPr>
              <a:t>✖</a:t>
            </a:r>
            <a:endParaRPr sz="500">
              <a:latin typeface="MS UI Gothic"/>
              <a:cs typeface="MS UI Gothic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666068" y="1096019"/>
            <a:ext cx="248285" cy="383540"/>
          </a:xfrm>
          <a:custGeom>
            <a:avLst/>
            <a:gdLst/>
            <a:ahLst/>
            <a:cxnLst/>
            <a:rect l="l" t="t" r="r" b="b"/>
            <a:pathLst>
              <a:path w="248285" h="383540">
                <a:moveTo>
                  <a:pt x="0" y="383369"/>
                </a:moveTo>
                <a:lnTo>
                  <a:pt x="24792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904968" y="1078037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0" y="12147"/>
                </a:moveTo>
                <a:lnTo>
                  <a:pt x="18042" y="23815"/>
                </a:lnTo>
                <a:lnTo>
                  <a:pt x="17631" y="14945"/>
                </a:lnTo>
                <a:lnTo>
                  <a:pt x="19925" y="2662"/>
                </a:lnTo>
                <a:lnTo>
                  <a:pt x="20650" y="0"/>
                </a:lnTo>
                <a:lnTo>
                  <a:pt x="18519" y="1753"/>
                </a:lnTo>
                <a:lnTo>
                  <a:pt x="8258" y="8884"/>
                </a:lnTo>
                <a:lnTo>
                  <a:pt x="0" y="121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904968" y="1078037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20650" y="0"/>
                </a:moveTo>
                <a:lnTo>
                  <a:pt x="18519" y="1753"/>
                </a:lnTo>
                <a:lnTo>
                  <a:pt x="8258" y="8884"/>
                </a:lnTo>
                <a:lnTo>
                  <a:pt x="0" y="12147"/>
                </a:lnTo>
                <a:lnTo>
                  <a:pt x="18042" y="23815"/>
                </a:lnTo>
                <a:lnTo>
                  <a:pt x="17631" y="14945"/>
                </a:lnTo>
                <a:lnTo>
                  <a:pt x="19925" y="2662"/>
                </a:lnTo>
                <a:lnTo>
                  <a:pt x="2065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721380" y="1232677"/>
            <a:ext cx="20129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5" dirty="0">
                <a:latin typeface="Calibri"/>
                <a:cs typeface="Calibri"/>
              </a:rPr>
              <a:t>a</a:t>
            </a:r>
            <a:r>
              <a:rPr sz="500" b="1" dirty="0">
                <a:latin typeface="Century Gothic"/>
                <a:cs typeface="Century Gothic"/>
              </a:rPr>
              <a:t>,0.75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551341" y="2690838"/>
            <a:ext cx="1570990" cy="449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lang="en-US" sz="900" spc="15" baseline="9259" dirty="0">
                <a:solidFill>
                  <a:srgbClr val="3333B2"/>
                </a:solidFill>
                <a:latin typeface="Arial"/>
                <a:cs typeface="Arial"/>
              </a:rPr>
              <a:t> 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 </a:t>
            </a:r>
            <a:r>
              <a:rPr sz="600" i="1" spc="10" dirty="0">
                <a:latin typeface="Arial"/>
                <a:cs typeface="Arial"/>
              </a:rPr>
              <a:t>k </a:t>
            </a:r>
            <a:r>
              <a:rPr sz="600" spc="140" dirty="0">
                <a:latin typeface="Arial"/>
                <a:cs typeface="Arial"/>
              </a:rPr>
              <a:t>=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1.</a:t>
            </a:r>
            <a:endParaRPr sz="600" dirty="0">
              <a:latin typeface="Arial"/>
              <a:cs typeface="Arial"/>
            </a:endParaRPr>
          </a:p>
          <a:p>
            <a:pPr marL="149225" marR="46355" indent="-137160">
              <a:lnSpc>
                <a:spcPts val="700"/>
              </a:lnSpc>
              <a:spcBef>
                <a:spcPts val="315"/>
              </a:spcBef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 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</a:t>
            </a:r>
            <a:r>
              <a:rPr lang="en-US" sz="900" spc="15" baseline="9259" dirty="0">
                <a:solidFill>
                  <a:srgbClr val="3333B2"/>
                </a:solidFill>
                <a:latin typeface="Arial"/>
                <a:cs typeface="Arial"/>
              </a:rPr>
              <a:t>  </a:t>
            </a:r>
            <a:r>
              <a:rPr sz="600" spc="-25" dirty="0">
                <a:latin typeface="Arial"/>
                <a:cs typeface="Arial"/>
              </a:rPr>
              <a:t>Assume </a:t>
            </a:r>
            <a:r>
              <a:rPr sz="600" spc="-5" dirty="0">
                <a:latin typeface="Arial"/>
                <a:cs typeface="Arial"/>
              </a:rPr>
              <a:t>another </a:t>
            </a:r>
            <a:r>
              <a:rPr sz="600" i="1" spc="-30" dirty="0">
                <a:latin typeface="Arial"/>
                <a:cs typeface="Arial"/>
              </a:rPr>
              <a:t>a </a:t>
            </a:r>
            <a:r>
              <a:rPr sz="600" spc="-15" dirty="0">
                <a:latin typeface="Arial"/>
                <a:cs typeface="Arial"/>
              </a:rPr>
              <a:t>arrives. </a:t>
            </a:r>
            <a:r>
              <a:rPr sz="600" spc="-5" dirty="0">
                <a:latin typeface="Arial"/>
                <a:cs typeface="Arial"/>
              </a:rPr>
              <a:t>Suffix </a:t>
            </a:r>
            <a:r>
              <a:rPr sz="600" spc="10" dirty="0">
                <a:latin typeface="Arial"/>
                <a:cs typeface="Arial"/>
              </a:rPr>
              <a:t>still </a:t>
            </a:r>
            <a:r>
              <a:rPr sz="600" i="1" spc="-15" dirty="0">
                <a:latin typeface="Arial"/>
                <a:cs typeface="Arial"/>
              </a:rPr>
              <a:t>aa</a:t>
            </a:r>
            <a:r>
              <a:rPr sz="600" spc="-15" dirty="0">
                <a:latin typeface="Arial"/>
                <a:cs typeface="Arial"/>
              </a:rPr>
              <a:t>,  </a:t>
            </a:r>
            <a:r>
              <a:rPr sz="600" dirty="0">
                <a:latin typeface="Arial"/>
                <a:cs typeface="Arial"/>
              </a:rPr>
              <a:t>automaton </a:t>
            </a:r>
            <a:r>
              <a:rPr sz="600" spc="-15" dirty="0">
                <a:latin typeface="Arial"/>
                <a:cs typeface="Arial"/>
              </a:rPr>
              <a:t>again </a:t>
            </a:r>
            <a:r>
              <a:rPr sz="600" spc="5" dirty="0">
                <a:latin typeface="Arial"/>
                <a:cs typeface="Arial"/>
              </a:rPr>
              <a:t>in </a:t>
            </a:r>
            <a:r>
              <a:rPr sz="600" spc="-5" dirty="0">
                <a:latin typeface="Arial"/>
                <a:cs typeface="Arial"/>
              </a:rPr>
              <a:t>state</a:t>
            </a:r>
            <a:r>
              <a:rPr sz="600" spc="14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1.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  </a:t>
            </a:r>
            <a:r>
              <a:rPr sz="600" spc="-35" dirty="0">
                <a:latin typeface="Arial"/>
                <a:cs typeface="Arial"/>
              </a:rPr>
              <a:t>Reaches  </a:t>
            </a:r>
            <a:r>
              <a:rPr sz="600" spc="-30" dirty="0">
                <a:latin typeface="Arial"/>
                <a:cs typeface="Arial"/>
              </a:rPr>
              <a:t>a </a:t>
            </a:r>
            <a:r>
              <a:rPr sz="600" dirty="0">
                <a:latin typeface="Arial"/>
                <a:cs typeface="Arial"/>
              </a:rPr>
              <a:t>non-final </a:t>
            </a:r>
            <a:r>
              <a:rPr sz="600" spc="-5" dirty="0">
                <a:latin typeface="Arial"/>
                <a:cs typeface="Arial"/>
              </a:rPr>
              <a:t>state.  </a:t>
            </a:r>
            <a:r>
              <a:rPr sz="600" spc="20" dirty="0">
                <a:latin typeface="Arial"/>
                <a:cs typeface="Arial"/>
              </a:rPr>
              <a:t>Not </a:t>
            </a:r>
            <a:r>
              <a:rPr sz="600" spc="-5" dirty="0">
                <a:latin typeface="Arial"/>
                <a:cs typeface="Arial"/>
              </a:rPr>
              <a:t>interested.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53" name="Slide Number Placeholder 4">
            <a:extLst>
              <a:ext uri="{FF2B5EF4-FFF2-40B4-BE49-F238E27FC236}">
                <a16:creationId xmlns:a16="http://schemas.microsoft.com/office/drawing/2014/main" id="{785CB2A5-7EE6-A119-E6E0-625763799FB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70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25" dirty="0"/>
              <a:t>with </a:t>
            </a:r>
            <a:r>
              <a:rPr spc="-20" dirty="0"/>
              <a:t>Prediction </a:t>
            </a:r>
            <a:r>
              <a:rPr spc="-35" dirty="0"/>
              <a:t>Suffix</a:t>
            </a:r>
            <a:r>
              <a:rPr spc="355" dirty="0"/>
              <a:t> </a:t>
            </a:r>
            <a:r>
              <a:rPr spc="-65" dirty="0"/>
              <a:t>Trees</a:t>
            </a:r>
          </a:p>
        </p:txBody>
      </p:sp>
      <p:sp>
        <p:nvSpPr>
          <p:cNvPr id="3" name="object 3"/>
          <p:cNvSpPr/>
          <p:nvPr/>
        </p:nvSpPr>
        <p:spPr>
          <a:xfrm>
            <a:off x="675976" y="131279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5976" y="131279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3781" y="1342674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0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5820" y="141036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14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510" y="139099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7670" y="1341132"/>
            <a:ext cx="2425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latin typeface="Cambria"/>
                <a:cs typeface="Cambria"/>
              </a:rPr>
              <a:t>start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4793" y="131279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34793" y="131279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82588" y="1342674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1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93609" y="131279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3609" y="131279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173641" y="97570"/>
                </a:move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close/>
              </a:path>
            </a:pathLst>
          </a:custGeom>
          <a:ln w="23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41396" y="1342674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2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8946" y="1190022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5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8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3018" y="1259919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27510" y="1054386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3827" y="1410363"/>
            <a:ext cx="442595" cy="0"/>
          </a:xfrm>
          <a:custGeom>
            <a:avLst/>
            <a:gdLst/>
            <a:ahLst/>
            <a:cxnLst/>
            <a:rect l="l" t="t" r="r" b="b"/>
            <a:pathLst>
              <a:path w="442594">
                <a:moveTo>
                  <a:pt x="0" y="0"/>
                </a:moveTo>
                <a:lnTo>
                  <a:pt x="442023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81327" y="139099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51685" y="1392315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87763" y="1190022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4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9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41835" y="1259919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381088" y="1054386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12644" y="1410363"/>
            <a:ext cx="439420" cy="0"/>
          </a:xfrm>
          <a:custGeom>
            <a:avLst/>
            <a:gdLst/>
            <a:ahLst/>
            <a:cxnLst/>
            <a:rect l="l" t="t" r="r" b="b"/>
            <a:pathLst>
              <a:path w="439419">
                <a:moveTo>
                  <a:pt x="0" y="0"/>
                </a:moveTo>
                <a:lnTo>
                  <a:pt x="438865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36986" y="139099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14147" y="1420089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21032" y="1249330"/>
            <a:ext cx="484505" cy="97790"/>
          </a:xfrm>
          <a:custGeom>
            <a:avLst/>
            <a:gdLst/>
            <a:ahLst/>
            <a:cxnLst/>
            <a:rect l="l" t="t" r="r" b="b"/>
            <a:pathLst>
              <a:path w="484505" h="97790">
                <a:moveTo>
                  <a:pt x="484047" y="97800"/>
                </a:moveTo>
                <a:lnTo>
                  <a:pt x="447850" y="70673"/>
                </a:lnTo>
                <a:lnTo>
                  <a:pt x="410153" y="48036"/>
                </a:lnTo>
                <a:lnTo>
                  <a:pt x="371317" y="29825"/>
                </a:lnTo>
                <a:lnTo>
                  <a:pt x="331704" y="15979"/>
                </a:lnTo>
                <a:lnTo>
                  <a:pt x="291677" y="6435"/>
                </a:lnTo>
                <a:lnTo>
                  <a:pt x="251598" y="1129"/>
                </a:lnTo>
                <a:lnTo>
                  <a:pt x="211828" y="0"/>
                </a:lnTo>
                <a:lnTo>
                  <a:pt x="172731" y="2984"/>
                </a:lnTo>
                <a:lnTo>
                  <a:pt x="134668" y="10019"/>
                </a:lnTo>
                <a:lnTo>
                  <a:pt x="98001" y="21043"/>
                </a:lnTo>
                <a:lnTo>
                  <a:pt x="63092" y="35992"/>
                </a:lnTo>
                <a:lnTo>
                  <a:pt x="30304" y="54804"/>
                </a:lnTo>
                <a:lnTo>
                  <a:pt x="0" y="77416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02497" y="1302507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42203" y="29656"/>
                </a:moveTo>
                <a:lnTo>
                  <a:pt x="18535" y="24238"/>
                </a:lnTo>
                <a:lnTo>
                  <a:pt x="17108" y="0"/>
                </a:lnTo>
                <a:lnTo>
                  <a:pt x="0" y="39923"/>
                </a:lnTo>
                <a:lnTo>
                  <a:pt x="42203" y="296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708833" y="1112352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62216" y="1473595"/>
            <a:ext cx="1143000" cy="221615"/>
          </a:xfrm>
          <a:custGeom>
            <a:avLst/>
            <a:gdLst/>
            <a:ahLst/>
            <a:cxnLst/>
            <a:rect l="l" t="t" r="r" b="b"/>
            <a:pathLst>
              <a:path w="1143000" h="221614">
                <a:moveTo>
                  <a:pt x="1142863" y="0"/>
                </a:moveTo>
                <a:lnTo>
                  <a:pt x="1109716" y="26565"/>
                </a:lnTo>
                <a:lnTo>
                  <a:pt x="1075911" y="51415"/>
                </a:lnTo>
                <a:lnTo>
                  <a:pt x="1041495" y="74555"/>
                </a:lnTo>
                <a:lnTo>
                  <a:pt x="1006519" y="95988"/>
                </a:lnTo>
                <a:lnTo>
                  <a:pt x="971033" y="115719"/>
                </a:lnTo>
                <a:lnTo>
                  <a:pt x="935085" y="133751"/>
                </a:lnTo>
                <a:lnTo>
                  <a:pt x="898724" y="150090"/>
                </a:lnTo>
                <a:lnTo>
                  <a:pt x="862001" y="164739"/>
                </a:lnTo>
                <a:lnTo>
                  <a:pt x="824964" y="177702"/>
                </a:lnTo>
                <a:lnTo>
                  <a:pt x="787662" y="188984"/>
                </a:lnTo>
                <a:lnTo>
                  <a:pt x="750146" y="198588"/>
                </a:lnTo>
                <a:lnTo>
                  <a:pt x="712464" y="206520"/>
                </a:lnTo>
                <a:lnTo>
                  <a:pt x="674666" y="212783"/>
                </a:lnTo>
                <a:lnTo>
                  <a:pt x="636800" y="217381"/>
                </a:lnTo>
                <a:lnTo>
                  <a:pt x="561066" y="221600"/>
                </a:lnTo>
                <a:lnTo>
                  <a:pt x="523296" y="221230"/>
                </a:lnTo>
                <a:lnTo>
                  <a:pt x="448195" y="215549"/>
                </a:lnTo>
                <a:lnTo>
                  <a:pt x="374011" y="203311"/>
                </a:lnTo>
                <a:lnTo>
                  <a:pt x="301137" y="184548"/>
                </a:lnTo>
                <a:lnTo>
                  <a:pt x="229967" y="159295"/>
                </a:lnTo>
                <a:lnTo>
                  <a:pt x="160898" y="127584"/>
                </a:lnTo>
                <a:lnTo>
                  <a:pt x="127274" y="109318"/>
                </a:lnTo>
                <a:lnTo>
                  <a:pt x="94323" y="89449"/>
                </a:lnTo>
                <a:lnTo>
                  <a:pt x="62094" y="67984"/>
                </a:lnTo>
                <a:lnTo>
                  <a:pt x="30636" y="44925"/>
                </a:lnTo>
                <a:lnTo>
                  <a:pt x="0" y="20277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3681" y="1478262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17167" y="39804"/>
                </a:moveTo>
                <a:lnTo>
                  <a:pt x="18535" y="15610"/>
                </a:lnTo>
                <a:lnTo>
                  <a:pt x="42144" y="10148"/>
                </a:lnTo>
                <a:lnTo>
                  <a:pt x="0" y="0"/>
                </a:lnTo>
                <a:lnTo>
                  <a:pt x="17167" y="39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384670" y="1702112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1541" y="2010110"/>
            <a:ext cx="2135277" cy="524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04878" y="2026979"/>
            <a:ext cx="3276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45" dirty="0">
                <a:latin typeface="Calibri"/>
                <a:cs typeface="Calibri"/>
              </a:rPr>
              <a:t>E</a:t>
            </a:r>
            <a:r>
              <a:rPr sz="500" dirty="0">
                <a:latin typeface="Calibri"/>
                <a:cs typeface="Calibri"/>
              </a:rPr>
              <a:t>,</a:t>
            </a:r>
            <a:r>
              <a:rPr sz="500" b="1" spc="15" dirty="0">
                <a:latin typeface="Gill Sans MT"/>
                <a:cs typeface="Gill Sans MT"/>
              </a:rPr>
              <a:t>(0.6,0.4)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27091" y="2158969"/>
            <a:ext cx="33909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dirty="0">
                <a:latin typeface="Calibri"/>
                <a:cs typeface="Calibri"/>
              </a:rPr>
              <a:t>a</a:t>
            </a:r>
            <a:r>
              <a:rPr sz="500" b="1" spc="15" dirty="0">
                <a:latin typeface="Gill Sans MT"/>
                <a:cs typeface="Gill Sans MT"/>
              </a:rPr>
              <a:t>,(0.7,0.3)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4553" y="2290962"/>
            <a:ext cx="44450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10" dirty="0">
                <a:latin typeface="Calibri"/>
                <a:cs typeface="Calibri"/>
              </a:rPr>
              <a:t>aa</a:t>
            </a:r>
            <a:r>
              <a:rPr sz="500" b="1" spc="10" dirty="0">
                <a:latin typeface="Gill Sans MT"/>
                <a:cs typeface="Gill Sans MT"/>
              </a:rPr>
              <a:t>,(0.75,0.25)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53713" y="2290962"/>
            <a:ext cx="3657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25" dirty="0">
                <a:latin typeface="Calibri"/>
                <a:cs typeface="Calibri"/>
              </a:rPr>
              <a:t>ba</a:t>
            </a:r>
            <a:r>
              <a:rPr sz="500" b="1" spc="15" dirty="0">
                <a:latin typeface="Gill Sans MT"/>
                <a:cs typeface="Gill Sans MT"/>
              </a:rPr>
              <a:t>,(0.8,0.2)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3913" y="2422956"/>
            <a:ext cx="39878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15" dirty="0">
                <a:latin typeface="Calibri"/>
                <a:cs typeface="Calibri"/>
              </a:rPr>
              <a:t>aba</a:t>
            </a:r>
            <a:r>
              <a:rPr sz="500" b="1" spc="15" dirty="0">
                <a:latin typeface="Gill Sans MT"/>
                <a:cs typeface="Gill Sans MT"/>
              </a:rPr>
              <a:t>,(0.9,0.1)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33676" y="2422956"/>
            <a:ext cx="39243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5" dirty="0">
                <a:latin typeface="Calibri"/>
                <a:cs typeface="Calibri"/>
              </a:rPr>
              <a:t>bba</a:t>
            </a:r>
            <a:r>
              <a:rPr sz="500" b="1" spc="15" dirty="0">
                <a:latin typeface="Gill Sans MT"/>
                <a:cs typeface="Gill Sans MT"/>
              </a:rPr>
              <a:t>,(0.1,0.9)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74156" y="2158969"/>
            <a:ext cx="33274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50" dirty="0">
                <a:latin typeface="Calibri"/>
                <a:cs typeface="Calibri"/>
              </a:rPr>
              <a:t>b</a:t>
            </a:r>
            <a:r>
              <a:rPr sz="500" b="1" spc="15" dirty="0">
                <a:latin typeface="Gill Sans MT"/>
                <a:cs typeface="Gill Sans MT"/>
              </a:rPr>
              <a:t>,(0.5,0.5)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468820" y="1429988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304721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1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1" y="0"/>
                </a:lnTo>
                <a:close/>
              </a:path>
            </a:pathLst>
          </a:custGeom>
          <a:solidFill>
            <a:srgbClr val="7F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468820" y="1429988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1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1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2499402" y="1444824"/>
            <a:ext cx="21907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i="1" spc="65" dirty="0">
                <a:latin typeface="Times New Roman"/>
                <a:cs typeface="Times New Roman"/>
              </a:rPr>
              <a:t>1,</a:t>
            </a:r>
            <a:r>
              <a:rPr sz="500" i="1" spc="20" dirty="0">
                <a:latin typeface="Gill Sans MT"/>
                <a:cs typeface="Gill Sans MT"/>
              </a:rPr>
              <a:t>aa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800027" y="899501"/>
            <a:ext cx="336550" cy="125095"/>
          </a:xfrm>
          <a:custGeom>
            <a:avLst/>
            <a:gdLst/>
            <a:ahLst/>
            <a:cxnLst/>
            <a:rect l="l" t="t" r="r" b="b"/>
            <a:pathLst>
              <a:path w="336550" h="125094">
                <a:moveTo>
                  <a:pt x="318461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318461" y="125036"/>
                </a:lnTo>
                <a:lnTo>
                  <a:pt x="328169" y="125036"/>
                </a:lnTo>
                <a:lnTo>
                  <a:pt x="336039" y="117166"/>
                </a:lnTo>
                <a:lnTo>
                  <a:pt x="336039" y="107458"/>
                </a:lnTo>
                <a:lnTo>
                  <a:pt x="336039" y="17578"/>
                </a:lnTo>
                <a:lnTo>
                  <a:pt x="336039" y="7869"/>
                </a:lnTo>
                <a:lnTo>
                  <a:pt x="328169" y="0"/>
                </a:lnTo>
                <a:lnTo>
                  <a:pt x="31846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2801972" y="914348"/>
            <a:ext cx="299720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50" dirty="0">
                <a:latin typeface="Trebuchet MS"/>
                <a:cs typeface="Trebuchet MS"/>
              </a:rPr>
              <a:t>{</a:t>
            </a:r>
            <a:r>
              <a:rPr sz="500" i="1" spc="50" dirty="0">
                <a:latin typeface="Times New Roman"/>
                <a:cs typeface="Times New Roman"/>
              </a:rPr>
              <a:t>1,</a:t>
            </a:r>
            <a:r>
              <a:rPr sz="500" i="1" spc="50" dirty="0">
                <a:latin typeface="Gill Sans MT"/>
                <a:cs typeface="Gill Sans MT"/>
              </a:rPr>
              <a:t>aa</a:t>
            </a:r>
            <a:r>
              <a:rPr sz="500" i="1" spc="50" dirty="0">
                <a:latin typeface="Trebuchet MS"/>
                <a:cs typeface="Trebuchet MS"/>
              </a:rPr>
              <a:t>}</a:t>
            </a:r>
            <a:r>
              <a:rPr sz="500" i="1" spc="20" dirty="0">
                <a:latin typeface="Trebuchet MS"/>
                <a:cs typeface="Trebuchet MS"/>
              </a:rPr>
              <a:t> </a:t>
            </a:r>
            <a:r>
              <a:rPr sz="500" spc="-125" dirty="0">
                <a:solidFill>
                  <a:srgbClr val="FF0000"/>
                </a:solidFill>
                <a:latin typeface="MS UI Gothic"/>
                <a:cs typeface="MS UI Gothic"/>
              </a:rPr>
              <a:t>✖</a:t>
            </a:r>
            <a:endParaRPr sz="500">
              <a:latin typeface="MS UI Gothic"/>
              <a:cs typeface="MS UI Gothic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811751" y="1960475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304722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2" y="0"/>
                </a:lnTo>
                <a:close/>
              </a:path>
            </a:pathLst>
          </a:custGeom>
          <a:solidFill>
            <a:srgbClr val="7F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811751" y="1960475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20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818637" y="1975304"/>
            <a:ext cx="266700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45" dirty="0">
                <a:latin typeface="Trebuchet MS"/>
                <a:cs typeface="Trebuchet MS"/>
              </a:rPr>
              <a:t>{</a:t>
            </a:r>
            <a:r>
              <a:rPr sz="500" i="1" spc="45" dirty="0">
                <a:latin typeface="Times New Roman"/>
                <a:cs typeface="Times New Roman"/>
              </a:rPr>
              <a:t>2,</a:t>
            </a:r>
            <a:r>
              <a:rPr sz="500" i="1" spc="45" dirty="0">
                <a:latin typeface="Gill Sans MT"/>
                <a:cs typeface="Gill Sans MT"/>
              </a:rPr>
              <a:t>b</a:t>
            </a:r>
            <a:r>
              <a:rPr sz="500" i="1" spc="45" dirty="0">
                <a:latin typeface="Trebuchet MS"/>
                <a:cs typeface="Trebuchet MS"/>
              </a:rPr>
              <a:t>}</a:t>
            </a:r>
            <a:r>
              <a:rPr sz="500" i="1" spc="20" dirty="0">
                <a:latin typeface="Trebuchet MS"/>
                <a:cs typeface="Trebuchet MS"/>
              </a:rPr>
              <a:t> </a:t>
            </a:r>
            <a:r>
              <a:rPr sz="500" spc="-80" dirty="0">
                <a:solidFill>
                  <a:srgbClr val="00FF00"/>
                </a:solidFill>
                <a:latin typeface="MS UI Gothic"/>
                <a:cs typeface="MS UI Gothic"/>
              </a:rPr>
              <a:t>✔</a:t>
            </a:r>
            <a:endParaRPr sz="500">
              <a:latin typeface="MS UI Gothic"/>
              <a:cs typeface="MS UI Gothic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666068" y="1045739"/>
            <a:ext cx="248285" cy="383540"/>
          </a:xfrm>
          <a:custGeom>
            <a:avLst/>
            <a:gdLst/>
            <a:ahLst/>
            <a:cxnLst/>
            <a:rect l="l" t="t" r="r" b="b"/>
            <a:pathLst>
              <a:path w="248285" h="383540">
                <a:moveTo>
                  <a:pt x="0" y="383369"/>
                </a:moveTo>
                <a:lnTo>
                  <a:pt x="24792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904968" y="1027758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0" y="12147"/>
                </a:moveTo>
                <a:lnTo>
                  <a:pt x="18042" y="23815"/>
                </a:lnTo>
                <a:lnTo>
                  <a:pt x="17631" y="14945"/>
                </a:lnTo>
                <a:lnTo>
                  <a:pt x="19925" y="2662"/>
                </a:lnTo>
                <a:lnTo>
                  <a:pt x="20650" y="0"/>
                </a:lnTo>
                <a:lnTo>
                  <a:pt x="18519" y="1753"/>
                </a:lnTo>
                <a:lnTo>
                  <a:pt x="8258" y="8884"/>
                </a:lnTo>
                <a:lnTo>
                  <a:pt x="0" y="121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904968" y="1027758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20650" y="0"/>
                </a:moveTo>
                <a:lnTo>
                  <a:pt x="18519" y="1753"/>
                </a:lnTo>
                <a:lnTo>
                  <a:pt x="8258" y="8884"/>
                </a:lnTo>
                <a:lnTo>
                  <a:pt x="0" y="12147"/>
                </a:lnTo>
                <a:lnTo>
                  <a:pt x="18042" y="23815"/>
                </a:lnTo>
                <a:lnTo>
                  <a:pt x="17631" y="14945"/>
                </a:lnTo>
                <a:lnTo>
                  <a:pt x="19925" y="2662"/>
                </a:lnTo>
                <a:lnTo>
                  <a:pt x="2065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2721380" y="1182398"/>
            <a:ext cx="20129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latin typeface="Gill Sans MT"/>
                <a:cs typeface="Gill Sans MT"/>
              </a:rPr>
              <a:t>a</a:t>
            </a:r>
            <a:r>
              <a:rPr sz="500" b="1" dirty="0">
                <a:latin typeface="Century Gothic"/>
                <a:cs typeface="Century Gothic"/>
              </a:rPr>
              <a:t>,0.75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666092" y="1555903"/>
            <a:ext cx="245745" cy="380365"/>
          </a:xfrm>
          <a:custGeom>
            <a:avLst/>
            <a:gdLst/>
            <a:ahLst/>
            <a:cxnLst/>
            <a:rect l="l" t="t" r="r" b="b"/>
            <a:pathLst>
              <a:path w="245744" h="380364">
                <a:moveTo>
                  <a:pt x="0" y="0"/>
                </a:moveTo>
                <a:lnTo>
                  <a:pt x="245640" y="37987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902712" y="1929942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18042" y="0"/>
                </a:moveTo>
                <a:lnTo>
                  <a:pt x="0" y="11668"/>
                </a:lnTo>
                <a:lnTo>
                  <a:pt x="8258" y="14931"/>
                </a:lnTo>
                <a:lnTo>
                  <a:pt x="18519" y="22062"/>
                </a:lnTo>
                <a:lnTo>
                  <a:pt x="20650" y="23815"/>
                </a:lnTo>
                <a:lnTo>
                  <a:pt x="19925" y="21153"/>
                </a:lnTo>
                <a:lnTo>
                  <a:pt x="17631" y="8870"/>
                </a:lnTo>
                <a:lnTo>
                  <a:pt x="180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902712" y="1929942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20650" y="23815"/>
                </a:moveTo>
                <a:lnTo>
                  <a:pt x="19925" y="21153"/>
                </a:lnTo>
                <a:lnTo>
                  <a:pt x="17631" y="8870"/>
                </a:lnTo>
                <a:lnTo>
                  <a:pt x="18042" y="0"/>
                </a:lnTo>
                <a:lnTo>
                  <a:pt x="0" y="11668"/>
                </a:lnTo>
                <a:lnTo>
                  <a:pt x="8258" y="14931"/>
                </a:lnTo>
                <a:lnTo>
                  <a:pt x="18519" y="22062"/>
                </a:lnTo>
                <a:lnTo>
                  <a:pt x="20650" y="238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2720264" y="1711131"/>
            <a:ext cx="19494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latin typeface="Gill Sans MT"/>
                <a:cs typeface="Gill Sans MT"/>
              </a:rPr>
              <a:t>b</a:t>
            </a:r>
            <a:r>
              <a:rPr sz="500" b="1" dirty="0">
                <a:latin typeface="Century Gothic"/>
                <a:cs typeface="Century Gothic"/>
              </a:rPr>
              <a:t>,0.25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551341" y="2640571"/>
            <a:ext cx="1786255" cy="528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  </a:t>
            </a:r>
            <a:r>
              <a:rPr sz="600" i="1" spc="10" dirty="0">
                <a:latin typeface="Arial"/>
                <a:cs typeface="Arial"/>
              </a:rPr>
              <a:t>k </a:t>
            </a:r>
            <a:r>
              <a:rPr sz="600" spc="140" dirty="0">
                <a:latin typeface="Arial"/>
                <a:cs typeface="Arial"/>
              </a:rPr>
              <a:t>=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1.</a:t>
            </a:r>
            <a:endParaRPr sz="600" dirty="0">
              <a:latin typeface="Arial"/>
              <a:cs typeface="Arial"/>
            </a:endParaRPr>
          </a:p>
          <a:p>
            <a:pPr marL="149225" marR="5080" indent="-137160">
              <a:lnSpc>
                <a:spcPts val="700"/>
              </a:lnSpc>
              <a:spcBef>
                <a:spcPts val="315"/>
              </a:spcBef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  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</a:t>
            </a:r>
            <a:r>
              <a:rPr lang="en-US" sz="900" spc="15" baseline="9259" dirty="0">
                <a:solidFill>
                  <a:srgbClr val="3333B2"/>
                </a:solidFill>
                <a:latin typeface="Arial"/>
                <a:cs typeface="Arial"/>
              </a:rPr>
              <a:t>  </a:t>
            </a:r>
            <a:r>
              <a:rPr sz="600" spc="-25" dirty="0">
                <a:latin typeface="Arial"/>
                <a:cs typeface="Arial"/>
              </a:rPr>
              <a:t>Assume </a:t>
            </a:r>
            <a:r>
              <a:rPr sz="600" i="1" spc="-10" dirty="0">
                <a:latin typeface="Arial"/>
                <a:cs typeface="Arial"/>
              </a:rPr>
              <a:t>b </a:t>
            </a:r>
            <a:r>
              <a:rPr sz="600" spc="-20" dirty="0">
                <a:latin typeface="Arial"/>
                <a:cs typeface="Arial"/>
              </a:rPr>
              <a:t>arrives </a:t>
            </a:r>
            <a:r>
              <a:rPr sz="600" spc="10" dirty="0">
                <a:latin typeface="Arial"/>
                <a:cs typeface="Arial"/>
              </a:rPr>
              <a:t>first. </a:t>
            </a:r>
            <a:r>
              <a:rPr sz="600" spc="-5" dirty="0">
                <a:latin typeface="Arial"/>
                <a:cs typeface="Arial"/>
              </a:rPr>
              <a:t>Suffix </a:t>
            </a:r>
            <a:r>
              <a:rPr sz="600" spc="-20" dirty="0">
                <a:latin typeface="Arial"/>
                <a:cs typeface="Arial"/>
              </a:rPr>
              <a:t>is </a:t>
            </a:r>
            <a:r>
              <a:rPr sz="600" i="1" spc="5" dirty="0">
                <a:latin typeface="Arial"/>
                <a:cs typeface="Arial"/>
              </a:rPr>
              <a:t>b</a:t>
            </a:r>
            <a:r>
              <a:rPr sz="600" spc="5" dirty="0">
                <a:latin typeface="Arial"/>
                <a:cs typeface="Arial"/>
              </a:rPr>
              <a:t>, </a:t>
            </a:r>
            <a:r>
              <a:rPr sz="600" dirty="0">
                <a:latin typeface="Arial"/>
                <a:cs typeface="Arial"/>
              </a:rPr>
              <a:t>automaton </a:t>
            </a:r>
            <a:r>
              <a:rPr sz="600" spc="5" dirty="0">
                <a:latin typeface="Arial"/>
                <a:cs typeface="Arial"/>
              </a:rPr>
              <a:t>in  </a:t>
            </a:r>
            <a:r>
              <a:rPr sz="600" spc="-5" dirty="0">
                <a:latin typeface="Arial"/>
                <a:cs typeface="Arial"/>
              </a:rPr>
              <a:t>state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2.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ts val="710"/>
              </a:lnSpc>
              <a:spcBef>
                <a:spcPts val="254"/>
              </a:spcBef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  </a:t>
            </a:r>
            <a:r>
              <a:rPr sz="600" spc="-35" dirty="0">
                <a:latin typeface="Arial"/>
                <a:cs typeface="Arial"/>
              </a:rPr>
              <a:t>Reaches  </a:t>
            </a:r>
            <a:r>
              <a:rPr sz="600" spc="-30" dirty="0">
                <a:latin typeface="Arial"/>
                <a:cs typeface="Arial"/>
              </a:rPr>
              <a:t>a  </a:t>
            </a:r>
            <a:r>
              <a:rPr sz="600" dirty="0">
                <a:latin typeface="Arial"/>
                <a:cs typeface="Arial"/>
              </a:rPr>
              <a:t>final </a:t>
            </a:r>
            <a:r>
              <a:rPr sz="600" spc="-5" dirty="0">
                <a:latin typeface="Arial"/>
                <a:cs typeface="Arial"/>
              </a:rPr>
              <a:t>state.  No </a:t>
            </a:r>
            <a:r>
              <a:rPr sz="600" dirty="0">
                <a:latin typeface="Arial"/>
                <a:cs typeface="Arial"/>
              </a:rPr>
              <a:t>other </a:t>
            </a:r>
            <a:r>
              <a:rPr sz="600" spc="-5" dirty="0">
                <a:latin typeface="Arial"/>
                <a:cs typeface="Arial"/>
              </a:rPr>
              <a:t>options.</a:t>
            </a:r>
            <a:r>
              <a:rPr sz="600" spc="1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Thus</a:t>
            </a:r>
            <a:endParaRPr sz="600" dirty="0">
              <a:latin typeface="Arial"/>
              <a:cs typeface="Arial"/>
            </a:endParaRPr>
          </a:p>
          <a:p>
            <a:pPr marL="149225">
              <a:lnSpc>
                <a:spcPts val="710"/>
              </a:lnSpc>
            </a:pPr>
            <a:r>
              <a:rPr sz="600" i="1" spc="20" dirty="0">
                <a:latin typeface="Arial"/>
                <a:cs typeface="Arial"/>
              </a:rPr>
              <a:t>P</a:t>
            </a:r>
            <a:r>
              <a:rPr sz="600" spc="20" dirty="0">
                <a:latin typeface="Arial"/>
                <a:cs typeface="Arial"/>
              </a:rPr>
              <a:t>(</a:t>
            </a:r>
            <a:r>
              <a:rPr sz="600" i="1" spc="20" dirty="0">
                <a:latin typeface="Arial"/>
                <a:cs typeface="Arial"/>
              </a:rPr>
              <a:t>W</a:t>
            </a:r>
            <a:r>
              <a:rPr sz="750" i="1" spc="30" baseline="-16666" dirty="0">
                <a:latin typeface="Verdana"/>
                <a:cs typeface="Verdana"/>
              </a:rPr>
              <a:t>{</a:t>
            </a:r>
            <a:r>
              <a:rPr sz="750" spc="30" baseline="-16666" dirty="0">
                <a:latin typeface="Arial"/>
                <a:cs typeface="Arial"/>
              </a:rPr>
              <a:t>1</a:t>
            </a:r>
            <a:r>
              <a:rPr sz="750" i="1" spc="30" baseline="-16666" dirty="0">
                <a:latin typeface="Trebuchet MS"/>
                <a:cs typeface="Trebuchet MS"/>
              </a:rPr>
              <a:t>,</a:t>
            </a:r>
            <a:r>
              <a:rPr sz="750" i="1" spc="30" baseline="-16666" dirty="0">
                <a:latin typeface="Arial"/>
                <a:cs typeface="Arial"/>
              </a:rPr>
              <a:t>aa</a:t>
            </a:r>
            <a:r>
              <a:rPr sz="750" i="1" spc="30" baseline="-16666" dirty="0">
                <a:latin typeface="Verdana"/>
                <a:cs typeface="Verdana"/>
              </a:rPr>
              <a:t>} </a:t>
            </a:r>
            <a:r>
              <a:rPr sz="600" spc="140" dirty="0">
                <a:latin typeface="Arial"/>
                <a:cs typeface="Arial"/>
              </a:rPr>
              <a:t>= </a:t>
            </a:r>
            <a:r>
              <a:rPr sz="600" spc="15" dirty="0">
                <a:latin typeface="Arial"/>
                <a:cs typeface="Arial"/>
              </a:rPr>
              <a:t>1) </a:t>
            </a:r>
            <a:r>
              <a:rPr sz="600" spc="140" dirty="0">
                <a:latin typeface="Arial"/>
                <a:cs typeface="Arial"/>
              </a:rPr>
              <a:t>=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0</a:t>
            </a:r>
            <a:r>
              <a:rPr sz="600" i="1" spc="-10" dirty="0">
                <a:latin typeface="Trebuchet MS"/>
                <a:cs typeface="Trebuchet MS"/>
              </a:rPr>
              <a:t>.</a:t>
            </a:r>
            <a:r>
              <a:rPr sz="600" spc="-10" dirty="0">
                <a:latin typeface="Arial"/>
                <a:cs typeface="Arial"/>
              </a:rPr>
              <a:t>25.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59" name="Slide Number Placeholder 4">
            <a:extLst>
              <a:ext uri="{FF2B5EF4-FFF2-40B4-BE49-F238E27FC236}">
                <a16:creationId xmlns:a16="http://schemas.microsoft.com/office/drawing/2014/main" id="{D3B33034-1BFB-B7F4-6B19-DB6999277D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71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25" dirty="0"/>
              <a:t>with </a:t>
            </a:r>
            <a:r>
              <a:rPr spc="-20" dirty="0"/>
              <a:t>Prediction </a:t>
            </a:r>
            <a:r>
              <a:rPr spc="-35" dirty="0"/>
              <a:t>Suffix</a:t>
            </a:r>
            <a:r>
              <a:rPr spc="355" dirty="0"/>
              <a:t> </a:t>
            </a:r>
            <a:r>
              <a:rPr spc="-65" dirty="0"/>
              <a:t>Trees</a:t>
            </a:r>
          </a:p>
        </p:txBody>
      </p:sp>
      <p:sp>
        <p:nvSpPr>
          <p:cNvPr id="3" name="object 3"/>
          <p:cNvSpPr/>
          <p:nvPr/>
        </p:nvSpPr>
        <p:spPr>
          <a:xfrm>
            <a:off x="675976" y="131055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5976" y="131055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3781" y="134043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0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5820" y="1408128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14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510" y="138876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7670" y="1338896"/>
            <a:ext cx="2425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latin typeface="Cambria"/>
                <a:cs typeface="Cambria"/>
              </a:rPr>
              <a:t>start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4793" y="131055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34793" y="131055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82588" y="134043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1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93609" y="131055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3609" y="131055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173641" y="97570"/>
                </a:move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close/>
              </a:path>
            </a:pathLst>
          </a:custGeom>
          <a:ln w="23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41396" y="134043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2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8946" y="1187787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5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8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3018" y="1257683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27510" y="1052151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3827" y="1408128"/>
            <a:ext cx="442595" cy="0"/>
          </a:xfrm>
          <a:custGeom>
            <a:avLst/>
            <a:gdLst/>
            <a:ahLst/>
            <a:cxnLst/>
            <a:rect l="l" t="t" r="r" b="b"/>
            <a:pathLst>
              <a:path w="442594">
                <a:moveTo>
                  <a:pt x="0" y="0"/>
                </a:moveTo>
                <a:lnTo>
                  <a:pt x="442023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81327" y="138876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51685" y="1390080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87763" y="1187787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4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9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41835" y="1257683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381088" y="1052151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12644" y="1408128"/>
            <a:ext cx="439420" cy="0"/>
          </a:xfrm>
          <a:custGeom>
            <a:avLst/>
            <a:gdLst/>
            <a:ahLst/>
            <a:cxnLst/>
            <a:rect l="l" t="t" r="r" b="b"/>
            <a:pathLst>
              <a:path w="439419">
                <a:moveTo>
                  <a:pt x="0" y="0"/>
                </a:moveTo>
                <a:lnTo>
                  <a:pt x="438865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36986" y="138876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14147" y="1417853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21032" y="1247094"/>
            <a:ext cx="484505" cy="97790"/>
          </a:xfrm>
          <a:custGeom>
            <a:avLst/>
            <a:gdLst/>
            <a:ahLst/>
            <a:cxnLst/>
            <a:rect l="l" t="t" r="r" b="b"/>
            <a:pathLst>
              <a:path w="484505" h="97790">
                <a:moveTo>
                  <a:pt x="484047" y="97800"/>
                </a:moveTo>
                <a:lnTo>
                  <a:pt x="447850" y="70673"/>
                </a:lnTo>
                <a:lnTo>
                  <a:pt x="410153" y="48036"/>
                </a:lnTo>
                <a:lnTo>
                  <a:pt x="371317" y="29825"/>
                </a:lnTo>
                <a:lnTo>
                  <a:pt x="331704" y="15979"/>
                </a:lnTo>
                <a:lnTo>
                  <a:pt x="291677" y="6435"/>
                </a:lnTo>
                <a:lnTo>
                  <a:pt x="251598" y="1129"/>
                </a:lnTo>
                <a:lnTo>
                  <a:pt x="211828" y="0"/>
                </a:lnTo>
                <a:lnTo>
                  <a:pt x="172731" y="2984"/>
                </a:lnTo>
                <a:lnTo>
                  <a:pt x="134668" y="10019"/>
                </a:lnTo>
                <a:lnTo>
                  <a:pt x="98001" y="21043"/>
                </a:lnTo>
                <a:lnTo>
                  <a:pt x="63092" y="35992"/>
                </a:lnTo>
                <a:lnTo>
                  <a:pt x="30304" y="54804"/>
                </a:lnTo>
                <a:lnTo>
                  <a:pt x="0" y="77416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02497" y="1300272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42203" y="29656"/>
                </a:moveTo>
                <a:lnTo>
                  <a:pt x="18535" y="24238"/>
                </a:lnTo>
                <a:lnTo>
                  <a:pt x="17108" y="0"/>
                </a:lnTo>
                <a:lnTo>
                  <a:pt x="0" y="39923"/>
                </a:lnTo>
                <a:lnTo>
                  <a:pt x="42203" y="296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708833" y="1110117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62216" y="1471360"/>
            <a:ext cx="1143000" cy="221615"/>
          </a:xfrm>
          <a:custGeom>
            <a:avLst/>
            <a:gdLst/>
            <a:ahLst/>
            <a:cxnLst/>
            <a:rect l="l" t="t" r="r" b="b"/>
            <a:pathLst>
              <a:path w="1143000" h="221614">
                <a:moveTo>
                  <a:pt x="1142863" y="0"/>
                </a:moveTo>
                <a:lnTo>
                  <a:pt x="1109716" y="26565"/>
                </a:lnTo>
                <a:lnTo>
                  <a:pt x="1075911" y="51415"/>
                </a:lnTo>
                <a:lnTo>
                  <a:pt x="1041495" y="74555"/>
                </a:lnTo>
                <a:lnTo>
                  <a:pt x="1006519" y="95988"/>
                </a:lnTo>
                <a:lnTo>
                  <a:pt x="971033" y="115719"/>
                </a:lnTo>
                <a:lnTo>
                  <a:pt x="935085" y="133751"/>
                </a:lnTo>
                <a:lnTo>
                  <a:pt x="898724" y="150090"/>
                </a:lnTo>
                <a:lnTo>
                  <a:pt x="862001" y="164739"/>
                </a:lnTo>
                <a:lnTo>
                  <a:pt x="824964" y="177702"/>
                </a:lnTo>
                <a:lnTo>
                  <a:pt x="787662" y="188984"/>
                </a:lnTo>
                <a:lnTo>
                  <a:pt x="750146" y="198588"/>
                </a:lnTo>
                <a:lnTo>
                  <a:pt x="712464" y="206520"/>
                </a:lnTo>
                <a:lnTo>
                  <a:pt x="674666" y="212783"/>
                </a:lnTo>
                <a:lnTo>
                  <a:pt x="636800" y="217381"/>
                </a:lnTo>
                <a:lnTo>
                  <a:pt x="561066" y="221600"/>
                </a:lnTo>
                <a:lnTo>
                  <a:pt x="523296" y="221230"/>
                </a:lnTo>
                <a:lnTo>
                  <a:pt x="448195" y="215549"/>
                </a:lnTo>
                <a:lnTo>
                  <a:pt x="374011" y="203311"/>
                </a:lnTo>
                <a:lnTo>
                  <a:pt x="301137" y="184548"/>
                </a:lnTo>
                <a:lnTo>
                  <a:pt x="229967" y="159295"/>
                </a:lnTo>
                <a:lnTo>
                  <a:pt x="160898" y="127584"/>
                </a:lnTo>
                <a:lnTo>
                  <a:pt x="127274" y="109318"/>
                </a:lnTo>
                <a:lnTo>
                  <a:pt x="94323" y="89449"/>
                </a:lnTo>
                <a:lnTo>
                  <a:pt x="62094" y="67984"/>
                </a:lnTo>
                <a:lnTo>
                  <a:pt x="30636" y="44925"/>
                </a:lnTo>
                <a:lnTo>
                  <a:pt x="0" y="20277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3681" y="1476027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17167" y="39804"/>
                </a:moveTo>
                <a:lnTo>
                  <a:pt x="18535" y="15610"/>
                </a:lnTo>
                <a:lnTo>
                  <a:pt x="42144" y="10148"/>
                </a:lnTo>
                <a:lnTo>
                  <a:pt x="0" y="0"/>
                </a:lnTo>
                <a:lnTo>
                  <a:pt x="17167" y="39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384670" y="1699877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1541" y="2007874"/>
            <a:ext cx="2135277" cy="524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04878" y="2024744"/>
            <a:ext cx="3276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45" dirty="0">
                <a:latin typeface="Calibri"/>
                <a:cs typeface="Calibri"/>
              </a:rPr>
              <a:t>E</a:t>
            </a:r>
            <a:r>
              <a:rPr sz="500" dirty="0">
                <a:latin typeface="Calibri"/>
                <a:cs typeface="Calibri"/>
              </a:rPr>
              <a:t>,</a:t>
            </a:r>
            <a:r>
              <a:rPr sz="500" b="1" spc="15" dirty="0">
                <a:latin typeface="Gill Sans MT"/>
                <a:cs typeface="Gill Sans MT"/>
              </a:rPr>
              <a:t>(0.6,0.4)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27091" y="2156734"/>
            <a:ext cx="33909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dirty="0">
                <a:latin typeface="Calibri"/>
                <a:cs typeface="Calibri"/>
              </a:rPr>
              <a:t>a</a:t>
            </a:r>
            <a:r>
              <a:rPr sz="500" b="1" spc="15" dirty="0">
                <a:latin typeface="Gill Sans MT"/>
                <a:cs typeface="Gill Sans MT"/>
              </a:rPr>
              <a:t>,(0.7,0.3)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4553" y="2288727"/>
            <a:ext cx="44450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10" dirty="0">
                <a:latin typeface="Calibri"/>
                <a:cs typeface="Calibri"/>
              </a:rPr>
              <a:t>aa</a:t>
            </a:r>
            <a:r>
              <a:rPr sz="500" b="1" spc="10" dirty="0">
                <a:latin typeface="Gill Sans MT"/>
                <a:cs typeface="Gill Sans MT"/>
              </a:rPr>
              <a:t>,(0.75,0.25)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53713" y="2288727"/>
            <a:ext cx="3657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25" dirty="0">
                <a:latin typeface="Calibri"/>
                <a:cs typeface="Calibri"/>
              </a:rPr>
              <a:t>ba</a:t>
            </a:r>
            <a:r>
              <a:rPr sz="500" b="1" spc="15" dirty="0">
                <a:latin typeface="Gill Sans MT"/>
                <a:cs typeface="Gill Sans MT"/>
              </a:rPr>
              <a:t>,(0.8,0.2)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3913" y="2420720"/>
            <a:ext cx="39878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15" dirty="0">
                <a:latin typeface="Calibri"/>
                <a:cs typeface="Calibri"/>
              </a:rPr>
              <a:t>aba</a:t>
            </a:r>
            <a:r>
              <a:rPr sz="500" b="1" spc="15" dirty="0">
                <a:latin typeface="Gill Sans MT"/>
                <a:cs typeface="Gill Sans MT"/>
              </a:rPr>
              <a:t>,(0.9,0.1)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33676" y="2420720"/>
            <a:ext cx="39243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5" dirty="0">
                <a:latin typeface="Calibri"/>
                <a:cs typeface="Calibri"/>
              </a:rPr>
              <a:t>bba</a:t>
            </a:r>
            <a:r>
              <a:rPr sz="500" b="1" spc="15" dirty="0">
                <a:latin typeface="Gill Sans MT"/>
                <a:cs typeface="Gill Sans MT"/>
              </a:rPr>
              <a:t>,(0.1,0.9)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74156" y="2156734"/>
            <a:ext cx="33274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50" dirty="0">
                <a:latin typeface="Calibri"/>
                <a:cs typeface="Calibri"/>
              </a:rPr>
              <a:t>b</a:t>
            </a:r>
            <a:r>
              <a:rPr sz="500" b="1" spc="15" dirty="0">
                <a:latin typeface="Gill Sans MT"/>
                <a:cs typeface="Gill Sans MT"/>
              </a:rPr>
              <a:t>,(0.5,0.5)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468820" y="1438929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304721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1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1" y="0"/>
                </a:lnTo>
                <a:close/>
              </a:path>
            </a:pathLst>
          </a:custGeom>
          <a:solidFill>
            <a:srgbClr val="7F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468820" y="1438929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1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1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2499402" y="1453765"/>
            <a:ext cx="21907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spc="65" dirty="0">
                <a:latin typeface="Times New Roman"/>
                <a:cs typeface="Times New Roman"/>
              </a:rPr>
              <a:t>1,</a:t>
            </a:r>
            <a:r>
              <a:rPr sz="500" i="1" spc="20" dirty="0">
                <a:latin typeface="Gill Sans MT"/>
                <a:cs typeface="Gill Sans MT"/>
              </a:rPr>
              <a:t>aa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811751" y="908442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2842333" y="923289"/>
            <a:ext cx="21907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spc="65" dirty="0">
                <a:latin typeface="Times New Roman"/>
                <a:cs typeface="Times New Roman"/>
              </a:rPr>
              <a:t>1,</a:t>
            </a:r>
            <a:r>
              <a:rPr sz="500" i="1" spc="20" dirty="0">
                <a:latin typeface="Gill Sans MT"/>
                <a:cs typeface="Gill Sans MT"/>
              </a:rPr>
              <a:t>aa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811751" y="1969415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304722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2" y="0"/>
                </a:lnTo>
                <a:close/>
              </a:path>
            </a:pathLst>
          </a:custGeom>
          <a:solidFill>
            <a:srgbClr val="7F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811751" y="1969415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20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821328" y="1984245"/>
            <a:ext cx="26098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45" dirty="0">
                <a:latin typeface="Trebuchet MS"/>
                <a:cs typeface="Trebuchet MS"/>
              </a:rPr>
              <a:t>{</a:t>
            </a:r>
            <a:r>
              <a:rPr sz="500" spc="45" dirty="0">
                <a:latin typeface="Times New Roman"/>
                <a:cs typeface="Times New Roman"/>
              </a:rPr>
              <a:t>2,</a:t>
            </a:r>
            <a:r>
              <a:rPr sz="500" i="1" spc="45" dirty="0">
                <a:latin typeface="Gill Sans MT"/>
                <a:cs typeface="Gill Sans MT"/>
              </a:rPr>
              <a:t>b</a:t>
            </a:r>
            <a:r>
              <a:rPr sz="500" i="1" spc="45" dirty="0">
                <a:latin typeface="Trebuchet MS"/>
                <a:cs typeface="Trebuchet MS"/>
              </a:rPr>
              <a:t>}</a:t>
            </a:r>
            <a:r>
              <a:rPr sz="500" i="1" spc="25" dirty="0">
                <a:latin typeface="Trebuchet MS"/>
                <a:cs typeface="Trebuchet MS"/>
              </a:rPr>
              <a:t> </a:t>
            </a:r>
            <a:r>
              <a:rPr sz="500" spc="-125" dirty="0">
                <a:solidFill>
                  <a:srgbClr val="FF0000"/>
                </a:solidFill>
                <a:latin typeface="MS UI Gothic"/>
                <a:cs typeface="MS UI Gothic"/>
              </a:rPr>
              <a:t>✖</a:t>
            </a:r>
            <a:endParaRPr sz="500">
              <a:latin typeface="MS UI Gothic"/>
              <a:cs typeface="MS UI Gothic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154683" y="1613979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304722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2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54683" y="1613979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3172087" y="1628814"/>
            <a:ext cx="24574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spc="65" dirty="0">
                <a:latin typeface="Times New Roman"/>
                <a:cs typeface="Times New Roman"/>
              </a:rPr>
              <a:t>1,</a:t>
            </a:r>
            <a:r>
              <a:rPr sz="500" i="1" spc="5" dirty="0">
                <a:latin typeface="Gill Sans MT"/>
                <a:cs typeface="Gill Sans MT"/>
              </a:rPr>
              <a:t>aba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154683" y="2324851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304722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2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154683" y="2324851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3204614" y="2339680"/>
            <a:ext cx="180340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spc="65" dirty="0">
                <a:latin typeface="Times New Roman"/>
                <a:cs typeface="Times New Roman"/>
              </a:rPr>
              <a:t>0,</a:t>
            </a:r>
            <a:r>
              <a:rPr sz="500" i="1" spc="-30" dirty="0">
                <a:latin typeface="Gill Sans MT"/>
                <a:cs typeface="Gill Sans MT"/>
              </a:rPr>
              <a:t>b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666068" y="1054680"/>
            <a:ext cx="248285" cy="383540"/>
          </a:xfrm>
          <a:custGeom>
            <a:avLst/>
            <a:gdLst/>
            <a:ahLst/>
            <a:cxnLst/>
            <a:rect l="l" t="t" r="r" b="b"/>
            <a:pathLst>
              <a:path w="248285" h="383540">
                <a:moveTo>
                  <a:pt x="0" y="383369"/>
                </a:moveTo>
                <a:lnTo>
                  <a:pt x="24792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904968" y="1036698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0" y="12147"/>
                </a:moveTo>
                <a:lnTo>
                  <a:pt x="18042" y="23815"/>
                </a:lnTo>
                <a:lnTo>
                  <a:pt x="17631" y="14945"/>
                </a:lnTo>
                <a:lnTo>
                  <a:pt x="19925" y="2662"/>
                </a:lnTo>
                <a:lnTo>
                  <a:pt x="20650" y="0"/>
                </a:lnTo>
                <a:lnTo>
                  <a:pt x="18519" y="1753"/>
                </a:lnTo>
                <a:lnTo>
                  <a:pt x="8258" y="8884"/>
                </a:lnTo>
                <a:lnTo>
                  <a:pt x="0" y="121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904968" y="1036698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20650" y="0"/>
                </a:moveTo>
                <a:lnTo>
                  <a:pt x="18519" y="1753"/>
                </a:lnTo>
                <a:lnTo>
                  <a:pt x="8258" y="8884"/>
                </a:lnTo>
                <a:lnTo>
                  <a:pt x="0" y="12147"/>
                </a:lnTo>
                <a:lnTo>
                  <a:pt x="18042" y="23815"/>
                </a:lnTo>
                <a:lnTo>
                  <a:pt x="17631" y="14945"/>
                </a:lnTo>
                <a:lnTo>
                  <a:pt x="19925" y="2662"/>
                </a:lnTo>
                <a:lnTo>
                  <a:pt x="2065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2721380" y="1191339"/>
            <a:ext cx="20129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latin typeface="Gill Sans MT"/>
                <a:cs typeface="Gill Sans MT"/>
              </a:rPr>
              <a:t>a</a:t>
            </a:r>
            <a:r>
              <a:rPr sz="500" b="1" dirty="0">
                <a:latin typeface="Century Gothic"/>
                <a:cs typeface="Century Gothic"/>
              </a:rPr>
              <a:t>,0.75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666092" y="1564844"/>
            <a:ext cx="245745" cy="380365"/>
          </a:xfrm>
          <a:custGeom>
            <a:avLst/>
            <a:gdLst/>
            <a:ahLst/>
            <a:cxnLst/>
            <a:rect l="l" t="t" r="r" b="b"/>
            <a:pathLst>
              <a:path w="245744" h="380364">
                <a:moveTo>
                  <a:pt x="0" y="0"/>
                </a:moveTo>
                <a:lnTo>
                  <a:pt x="245640" y="37987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02712" y="1938883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18042" y="0"/>
                </a:moveTo>
                <a:lnTo>
                  <a:pt x="0" y="11668"/>
                </a:lnTo>
                <a:lnTo>
                  <a:pt x="8258" y="14931"/>
                </a:lnTo>
                <a:lnTo>
                  <a:pt x="18519" y="22062"/>
                </a:lnTo>
                <a:lnTo>
                  <a:pt x="20650" y="23815"/>
                </a:lnTo>
                <a:lnTo>
                  <a:pt x="19925" y="21153"/>
                </a:lnTo>
                <a:lnTo>
                  <a:pt x="17631" y="8870"/>
                </a:lnTo>
                <a:lnTo>
                  <a:pt x="180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02712" y="1938883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20650" y="23815"/>
                </a:moveTo>
                <a:lnTo>
                  <a:pt x="19925" y="21153"/>
                </a:lnTo>
                <a:lnTo>
                  <a:pt x="17631" y="8870"/>
                </a:lnTo>
                <a:lnTo>
                  <a:pt x="18042" y="0"/>
                </a:lnTo>
                <a:lnTo>
                  <a:pt x="0" y="11668"/>
                </a:lnTo>
                <a:lnTo>
                  <a:pt x="8258" y="14931"/>
                </a:lnTo>
                <a:lnTo>
                  <a:pt x="18519" y="22062"/>
                </a:lnTo>
                <a:lnTo>
                  <a:pt x="20650" y="238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2720264" y="1720072"/>
            <a:ext cx="19494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latin typeface="Gill Sans MT"/>
                <a:cs typeface="Gill Sans MT"/>
              </a:rPr>
              <a:t>b</a:t>
            </a:r>
            <a:r>
              <a:rPr sz="500" b="1" dirty="0">
                <a:latin typeface="Century Gothic"/>
                <a:cs typeface="Century Gothic"/>
              </a:rPr>
              <a:t>,0.25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032582" y="1757301"/>
            <a:ext cx="200660" cy="208279"/>
          </a:xfrm>
          <a:custGeom>
            <a:avLst/>
            <a:gdLst/>
            <a:ahLst/>
            <a:cxnLst/>
            <a:rect l="l" t="t" r="r" b="b"/>
            <a:pathLst>
              <a:path w="200660" h="208280">
                <a:moveTo>
                  <a:pt x="0" y="207738"/>
                </a:moveTo>
                <a:lnTo>
                  <a:pt x="200455" y="0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225311" y="174190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0" y="7944"/>
                </a:moveTo>
                <a:lnTo>
                  <a:pt x="15452" y="22856"/>
                </a:lnTo>
                <a:lnTo>
                  <a:pt x="16753" y="14077"/>
                </a:lnTo>
                <a:lnTo>
                  <a:pt x="21364" y="2472"/>
                </a:lnTo>
                <a:lnTo>
                  <a:pt x="22587" y="0"/>
                </a:lnTo>
                <a:lnTo>
                  <a:pt x="20160" y="1310"/>
                </a:lnTo>
                <a:lnTo>
                  <a:pt x="8726" y="6331"/>
                </a:lnTo>
                <a:lnTo>
                  <a:pt x="0" y="7944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225311" y="174190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587" y="0"/>
                </a:moveTo>
                <a:lnTo>
                  <a:pt x="20160" y="1310"/>
                </a:lnTo>
                <a:lnTo>
                  <a:pt x="8726" y="6331"/>
                </a:lnTo>
                <a:lnTo>
                  <a:pt x="0" y="7944"/>
                </a:lnTo>
                <a:lnTo>
                  <a:pt x="15452" y="22856"/>
                </a:lnTo>
                <a:lnTo>
                  <a:pt x="16753" y="14077"/>
                </a:lnTo>
                <a:lnTo>
                  <a:pt x="21364" y="2472"/>
                </a:lnTo>
                <a:lnTo>
                  <a:pt x="22587" y="0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3065982" y="1807595"/>
            <a:ext cx="166370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solidFill>
                  <a:srgbClr val="FFCCCC"/>
                </a:solidFill>
                <a:latin typeface="Gill Sans MT"/>
                <a:cs typeface="Gill Sans MT"/>
              </a:rPr>
              <a:t>a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3032582" y="2098828"/>
            <a:ext cx="200660" cy="208279"/>
          </a:xfrm>
          <a:custGeom>
            <a:avLst/>
            <a:gdLst/>
            <a:ahLst/>
            <a:cxnLst/>
            <a:rect l="l" t="t" r="r" b="b"/>
            <a:pathLst>
              <a:path w="200660" h="208280">
                <a:moveTo>
                  <a:pt x="0" y="0"/>
                </a:moveTo>
                <a:lnTo>
                  <a:pt x="200455" y="207738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225311" y="229911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5452" y="0"/>
                </a:moveTo>
                <a:lnTo>
                  <a:pt x="0" y="14911"/>
                </a:lnTo>
                <a:lnTo>
                  <a:pt x="8726" y="16524"/>
                </a:lnTo>
                <a:lnTo>
                  <a:pt x="20160" y="21545"/>
                </a:lnTo>
                <a:lnTo>
                  <a:pt x="22587" y="22856"/>
                </a:lnTo>
                <a:lnTo>
                  <a:pt x="21364" y="20384"/>
                </a:lnTo>
                <a:lnTo>
                  <a:pt x="16753" y="8778"/>
                </a:lnTo>
                <a:lnTo>
                  <a:pt x="15452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225311" y="229911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587" y="22856"/>
                </a:moveTo>
                <a:lnTo>
                  <a:pt x="21364" y="20384"/>
                </a:lnTo>
                <a:lnTo>
                  <a:pt x="16753" y="8778"/>
                </a:lnTo>
                <a:lnTo>
                  <a:pt x="15452" y="0"/>
                </a:lnTo>
                <a:lnTo>
                  <a:pt x="0" y="14911"/>
                </a:lnTo>
                <a:lnTo>
                  <a:pt x="8726" y="16524"/>
                </a:lnTo>
                <a:lnTo>
                  <a:pt x="20160" y="21545"/>
                </a:lnTo>
                <a:lnTo>
                  <a:pt x="22587" y="22856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3065982" y="2166523"/>
            <a:ext cx="16065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solidFill>
                  <a:srgbClr val="FFCCCC"/>
                </a:solidFill>
                <a:latin typeface="Gill Sans MT"/>
                <a:cs typeface="Gill Sans MT"/>
              </a:rPr>
              <a:t>b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468154" y="1594616"/>
            <a:ext cx="255270" cy="50800"/>
          </a:xfrm>
          <a:custGeom>
            <a:avLst/>
            <a:gdLst/>
            <a:ahLst/>
            <a:cxnLst/>
            <a:rect l="l" t="t" r="r" b="b"/>
            <a:pathLst>
              <a:path w="255270" h="50800">
                <a:moveTo>
                  <a:pt x="0" y="50692"/>
                </a:moveTo>
                <a:lnTo>
                  <a:pt x="254951" y="0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721013" y="1584093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90">
                <a:moveTo>
                  <a:pt x="0" y="0"/>
                </a:moveTo>
                <a:lnTo>
                  <a:pt x="4183" y="21044"/>
                </a:lnTo>
                <a:lnTo>
                  <a:pt x="10254" y="14581"/>
                </a:lnTo>
                <a:lnTo>
                  <a:pt x="20653" y="7684"/>
                </a:lnTo>
                <a:lnTo>
                  <a:pt x="23065" y="6352"/>
                </a:lnTo>
                <a:lnTo>
                  <a:pt x="20327" y="6044"/>
                </a:lnTo>
                <a:lnTo>
                  <a:pt x="8081" y="3649"/>
                </a:lnTo>
                <a:lnTo>
                  <a:pt x="0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721013" y="1584093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90">
                <a:moveTo>
                  <a:pt x="23065" y="6352"/>
                </a:moveTo>
                <a:lnTo>
                  <a:pt x="20327" y="6044"/>
                </a:lnTo>
                <a:lnTo>
                  <a:pt x="8081" y="3649"/>
                </a:lnTo>
                <a:lnTo>
                  <a:pt x="0" y="0"/>
                </a:lnTo>
                <a:lnTo>
                  <a:pt x="4183" y="21044"/>
                </a:lnTo>
                <a:lnTo>
                  <a:pt x="10254" y="14581"/>
                </a:lnTo>
                <a:lnTo>
                  <a:pt x="20653" y="7684"/>
                </a:lnTo>
                <a:lnTo>
                  <a:pt x="23065" y="6352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30316" y="1577646"/>
            <a:ext cx="154940" cy="80010"/>
          </a:xfrm>
          <a:custGeom>
            <a:avLst/>
            <a:gdLst/>
            <a:ahLst/>
            <a:cxnLst/>
            <a:rect l="l" t="t" r="r" b="b"/>
            <a:pathLst>
              <a:path w="154939" h="80010">
                <a:moveTo>
                  <a:pt x="0" y="79918"/>
                </a:moveTo>
                <a:lnTo>
                  <a:pt x="154330" y="79918"/>
                </a:lnTo>
                <a:lnTo>
                  <a:pt x="154330" y="0"/>
                </a:lnTo>
                <a:lnTo>
                  <a:pt x="0" y="0"/>
                </a:lnTo>
                <a:lnTo>
                  <a:pt x="0" y="79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3532252" y="1572737"/>
            <a:ext cx="166370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solidFill>
                  <a:srgbClr val="FFCCCC"/>
                </a:solidFill>
                <a:latin typeface="Gill Sans MT"/>
                <a:cs typeface="Gill Sans MT"/>
              </a:rPr>
              <a:t>a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,0.9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468154" y="1707688"/>
            <a:ext cx="255270" cy="50800"/>
          </a:xfrm>
          <a:custGeom>
            <a:avLst/>
            <a:gdLst/>
            <a:ahLst/>
            <a:cxnLst/>
            <a:rect l="l" t="t" r="r" b="b"/>
            <a:pathLst>
              <a:path w="255270" h="50800">
                <a:moveTo>
                  <a:pt x="0" y="0"/>
                </a:moveTo>
                <a:lnTo>
                  <a:pt x="254951" y="50692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721013" y="1747858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4183" y="0"/>
                </a:moveTo>
                <a:lnTo>
                  <a:pt x="0" y="21044"/>
                </a:lnTo>
                <a:lnTo>
                  <a:pt x="8081" y="17395"/>
                </a:lnTo>
                <a:lnTo>
                  <a:pt x="20327" y="14999"/>
                </a:lnTo>
                <a:lnTo>
                  <a:pt x="23065" y="14692"/>
                </a:lnTo>
                <a:lnTo>
                  <a:pt x="20653" y="13360"/>
                </a:lnTo>
                <a:lnTo>
                  <a:pt x="10254" y="6462"/>
                </a:lnTo>
                <a:lnTo>
                  <a:pt x="4183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721013" y="1747858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23065" y="14692"/>
                </a:moveTo>
                <a:lnTo>
                  <a:pt x="20653" y="13360"/>
                </a:lnTo>
                <a:lnTo>
                  <a:pt x="10254" y="6462"/>
                </a:lnTo>
                <a:lnTo>
                  <a:pt x="4183" y="0"/>
                </a:lnTo>
                <a:lnTo>
                  <a:pt x="0" y="21044"/>
                </a:lnTo>
                <a:lnTo>
                  <a:pt x="8081" y="17395"/>
                </a:lnTo>
                <a:lnTo>
                  <a:pt x="20327" y="14999"/>
                </a:lnTo>
                <a:lnTo>
                  <a:pt x="23065" y="14692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530316" y="1695431"/>
            <a:ext cx="154940" cy="80010"/>
          </a:xfrm>
          <a:custGeom>
            <a:avLst/>
            <a:gdLst/>
            <a:ahLst/>
            <a:cxnLst/>
            <a:rect l="l" t="t" r="r" b="b"/>
            <a:pathLst>
              <a:path w="154939" h="80010">
                <a:moveTo>
                  <a:pt x="0" y="79918"/>
                </a:moveTo>
                <a:lnTo>
                  <a:pt x="154330" y="79918"/>
                </a:lnTo>
                <a:lnTo>
                  <a:pt x="154330" y="0"/>
                </a:lnTo>
                <a:lnTo>
                  <a:pt x="0" y="0"/>
                </a:lnTo>
                <a:lnTo>
                  <a:pt x="0" y="79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3532252" y="1690519"/>
            <a:ext cx="16065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solidFill>
                  <a:srgbClr val="FFCCCC"/>
                </a:solidFill>
                <a:latin typeface="Gill Sans MT"/>
                <a:cs typeface="Gill Sans MT"/>
              </a:rPr>
              <a:t>b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,0.1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468154" y="2305487"/>
            <a:ext cx="255270" cy="50800"/>
          </a:xfrm>
          <a:custGeom>
            <a:avLst/>
            <a:gdLst/>
            <a:ahLst/>
            <a:cxnLst/>
            <a:rect l="l" t="t" r="r" b="b"/>
            <a:pathLst>
              <a:path w="255270" h="50800">
                <a:moveTo>
                  <a:pt x="0" y="50692"/>
                </a:moveTo>
                <a:lnTo>
                  <a:pt x="254951" y="0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721013" y="2294965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0" y="0"/>
                </a:moveTo>
                <a:lnTo>
                  <a:pt x="4183" y="21044"/>
                </a:lnTo>
                <a:lnTo>
                  <a:pt x="10254" y="14581"/>
                </a:lnTo>
                <a:lnTo>
                  <a:pt x="20653" y="7684"/>
                </a:lnTo>
                <a:lnTo>
                  <a:pt x="23065" y="6352"/>
                </a:lnTo>
                <a:lnTo>
                  <a:pt x="20327" y="6044"/>
                </a:lnTo>
                <a:lnTo>
                  <a:pt x="8081" y="3649"/>
                </a:lnTo>
                <a:lnTo>
                  <a:pt x="0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721013" y="2294965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23065" y="6352"/>
                </a:moveTo>
                <a:lnTo>
                  <a:pt x="20327" y="6044"/>
                </a:lnTo>
                <a:lnTo>
                  <a:pt x="8081" y="3649"/>
                </a:lnTo>
                <a:lnTo>
                  <a:pt x="0" y="0"/>
                </a:lnTo>
                <a:lnTo>
                  <a:pt x="4183" y="21044"/>
                </a:lnTo>
                <a:lnTo>
                  <a:pt x="10254" y="14581"/>
                </a:lnTo>
                <a:lnTo>
                  <a:pt x="20653" y="7684"/>
                </a:lnTo>
                <a:lnTo>
                  <a:pt x="23065" y="6352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530316" y="2288518"/>
            <a:ext cx="154940" cy="80010"/>
          </a:xfrm>
          <a:custGeom>
            <a:avLst/>
            <a:gdLst/>
            <a:ahLst/>
            <a:cxnLst/>
            <a:rect l="l" t="t" r="r" b="b"/>
            <a:pathLst>
              <a:path w="154939" h="80010">
                <a:moveTo>
                  <a:pt x="0" y="79918"/>
                </a:moveTo>
                <a:lnTo>
                  <a:pt x="154330" y="79918"/>
                </a:lnTo>
                <a:lnTo>
                  <a:pt x="154330" y="0"/>
                </a:lnTo>
                <a:lnTo>
                  <a:pt x="0" y="0"/>
                </a:lnTo>
                <a:lnTo>
                  <a:pt x="0" y="79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3532252" y="2283599"/>
            <a:ext cx="166370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solidFill>
                  <a:srgbClr val="FFCCCC"/>
                </a:solidFill>
                <a:latin typeface="Gill Sans MT"/>
                <a:cs typeface="Gill Sans MT"/>
              </a:rPr>
              <a:t>a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468154" y="2418560"/>
            <a:ext cx="255270" cy="50800"/>
          </a:xfrm>
          <a:custGeom>
            <a:avLst/>
            <a:gdLst/>
            <a:ahLst/>
            <a:cxnLst/>
            <a:rect l="l" t="t" r="r" b="b"/>
            <a:pathLst>
              <a:path w="255270" h="50800">
                <a:moveTo>
                  <a:pt x="0" y="0"/>
                </a:moveTo>
                <a:lnTo>
                  <a:pt x="254951" y="50692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721013" y="2458730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4183" y="0"/>
                </a:moveTo>
                <a:lnTo>
                  <a:pt x="0" y="21044"/>
                </a:lnTo>
                <a:lnTo>
                  <a:pt x="8081" y="17395"/>
                </a:lnTo>
                <a:lnTo>
                  <a:pt x="20327" y="14999"/>
                </a:lnTo>
                <a:lnTo>
                  <a:pt x="23065" y="14692"/>
                </a:lnTo>
                <a:lnTo>
                  <a:pt x="20653" y="13360"/>
                </a:lnTo>
                <a:lnTo>
                  <a:pt x="10254" y="6462"/>
                </a:lnTo>
                <a:lnTo>
                  <a:pt x="4183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721013" y="2458730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23065" y="14692"/>
                </a:moveTo>
                <a:lnTo>
                  <a:pt x="20653" y="13360"/>
                </a:lnTo>
                <a:lnTo>
                  <a:pt x="10254" y="6462"/>
                </a:lnTo>
                <a:lnTo>
                  <a:pt x="4183" y="0"/>
                </a:lnTo>
                <a:lnTo>
                  <a:pt x="0" y="21044"/>
                </a:lnTo>
                <a:lnTo>
                  <a:pt x="8081" y="17395"/>
                </a:lnTo>
                <a:lnTo>
                  <a:pt x="20327" y="14999"/>
                </a:lnTo>
                <a:lnTo>
                  <a:pt x="23065" y="14692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530316" y="2406303"/>
            <a:ext cx="154940" cy="80010"/>
          </a:xfrm>
          <a:custGeom>
            <a:avLst/>
            <a:gdLst/>
            <a:ahLst/>
            <a:cxnLst/>
            <a:rect l="l" t="t" r="r" b="b"/>
            <a:pathLst>
              <a:path w="154939" h="80010">
                <a:moveTo>
                  <a:pt x="0" y="79918"/>
                </a:moveTo>
                <a:lnTo>
                  <a:pt x="154330" y="79918"/>
                </a:lnTo>
                <a:lnTo>
                  <a:pt x="154330" y="0"/>
                </a:lnTo>
                <a:lnTo>
                  <a:pt x="0" y="0"/>
                </a:lnTo>
                <a:lnTo>
                  <a:pt x="0" y="79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3532252" y="2401381"/>
            <a:ext cx="16065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solidFill>
                  <a:srgbClr val="FFCCCC"/>
                </a:solidFill>
                <a:latin typeface="Gill Sans MT"/>
                <a:cs typeface="Gill Sans MT"/>
              </a:rPr>
              <a:t>b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551341" y="2649512"/>
            <a:ext cx="1786255" cy="538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  </a:t>
            </a:r>
            <a:r>
              <a:rPr sz="600" i="1" spc="10" dirty="0">
                <a:latin typeface="Arial"/>
                <a:cs typeface="Arial"/>
              </a:rPr>
              <a:t>k </a:t>
            </a:r>
            <a:r>
              <a:rPr sz="600" spc="140" dirty="0">
                <a:latin typeface="Arial"/>
                <a:cs typeface="Arial"/>
              </a:rPr>
              <a:t>=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2.</a:t>
            </a:r>
            <a:endParaRPr sz="600" dirty="0">
              <a:latin typeface="Arial"/>
              <a:cs typeface="Arial"/>
            </a:endParaRPr>
          </a:p>
          <a:p>
            <a:pPr marL="149225" marR="5080" indent="-137160">
              <a:lnSpc>
                <a:spcPts val="700"/>
              </a:lnSpc>
              <a:spcBef>
                <a:spcPts val="315"/>
              </a:spcBef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kumimoji="0" lang="en-US" sz="900" b="0" i="0" u="none" strike="noStrike" kern="1200" cap="none" spc="15" normalizeH="0" baseline="9259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Assume </a:t>
            </a:r>
            <a:r>
              <a:rPr sz="600" i="1" spc="-10" dirty="0">
                <a:latin typeface="Arial"/>
                <a:cs typeface="Arial"/>
              </a:rPr>
              <a:t>b </a:t>
            </a:r>
            <a:r>
              <a:rPr sz="600" spc="-20" dirty="0">
                <a:latin typeface="Arial"/>
                <a:cs typeface="Arial"/>
              </a:rPr>
              <a:t>arrives </a:t>
            </a:r>
            <a:r>
              <a:rPr sz="600" spc="10" dirty="0">
                <a:latin typeface="Arial"/>
                <a:cs typeface="Arial"/>
              </a:rPr>
              <a:t>first. </a:t>
            </a:r>
            <a:r>
              <a:rPr sz="600" spc="-5" dirty="0">
                <a:latin typeface="Arial"/>
                <a:cs typeface="Arial"/>
              </a:rPr>
              <a:t>Suffix </a:t>
            </a:r>
            <a:r>
              <a:rPr sz="600" spc="-20" dirty="0">
                <a:latin typeface="Arial"/>
                <a:cs typeface="Arial"/>
              </a:rPr>
              <a:t>is </a:t>
            </a:r>
            <a:r>
              <a:rPr sz="600" i="1" spc="5" dirty="0">
                <a:latin typeface="Arial"/>
                <a:cs typeface="Arial"/>
              </a:rPr>
              <a:t>b</a:t>
            </a:r>
            <a:r>
              <a:rPr sz="600" spc="5" dirty="0">
                <a:latin typeface="Arial"/>
                <a:cs typeface="Arial"/>
              </a:rPr>
              <a:t>, </a:t>
            </a:r>
            <a:r>
              <a:rPr sz="600" dirty="0">
                <a:latin typeface="Arial"/>
                <a:cs typeface="Arial"/>
              </a:rPr>
              <a:t>automaton </a:t>
            </a:r>
            <a:r>
              <a:rPr sz="600" spc="5" dirty="0">
                <a:latin typeface="Arial"/>
                <a:cs typeface="Arial"/>
              </a:rPr>
              <a:t>in  </a:t>
            </a:r>
            <a:r>
              <a:rPr sz="600" spc="-5" dirty="0">
                <a:latin typeface="Arial"/>
                <a:cs typeface="Arial"/>
              </a:rPr>
              <a:t>state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2.</a:t>
            </a:r>
            <a:endParaRPr sz="600" dirty="0">
              <a:latin typeface="Arial"/>
              <a:cs typeface="Arial"/>
            </a:endParaRPr>
          </a:p>
          <a:p>
            <a:pPr marL="149225" marR="191135" indent="-137160">
              <a:lnSpc>
                <a:spcPts val="700"/>
              </a:lnSpc>
              <a:spcBef>
                <a:spcPts val="295"/>
              </a:spcBef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kumimoji="0" lang="en-US" sz="900" b="0" i="0" u="none" strike="noStrike" kern="1200" cap="none" spc="15" normalizeH="0" baseline="9259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</a:t>
            </a:r>
            <a:r>
              <a:rPr sz="600" spc="-35" dirty="0">
                <a:latin typeface="Arial"/>
                <a:cs typeface="Arial"/>
              </a:rPr>
              <a:t>Reaches </a:t>
            </a:r>
            <a:r>
              <a:rPr sz="600" spc="-30" dirty="0">
                <a:latin typeface="Arial"/>
                <a:cs typeface="Arial"/>
              </a:rPr>
              <a:t>a </a:t>
            </a:r>
            <a:r>
              <a:rPr sz="600" dirty="0">
                <a:latin typeface="Arial"/>
                <a:cs typeface="Arial"/>
              </a:rPr>
              <a:t>final </a:t>
            </a:r>
            <a:r>
              <a:rPr sz="600" spc="-5" dirty="0">
                <a:latin typeface="Arial"/>
                <a:cs typeface="Arial"/>
              </a:rPr>
              <a:t>state </a:t>
            </a:r>
            <a:r>
              <a:rPr sz="600" spc="-15" dirty="0">
                <a:latin typeface="Arial"/>
                <a:cs typeface="Arial"/>
              </a:rPr>
              <a:t>already </a:t>
            </a:r>
            <a:r>
              <a:rPr sz="600" spc="15" dirty="0">
                <a:latin typeface="Arial"/>
                <a:cs typeface="Arial"/>
              </a:rPr>
              <a:t>at </a:t>
            </a:r>
            <a:r>
              <a:rPr sz="600" i="1" spc="10" dirty="0">
                <a:latin typeface="Arial"/>
                <a:cs typeface="Arial"/>
              </a:rPr>
              <a:t>k </a:t>
            </a:r>
            <a:r>
              <a:rPr sz="600" spc="140" dirty="0">
                <a:latin typeface="Arial"/>
                <a:cs typeface="Arial"/>
              </a:rPr>
              <a:t>= </a:t>
            </a:r>
            <a:r>
              <a:rPr sz="600" spc="-5" dirty="0">
                <a:latin typeface="Arial"/>
                <a:cs typeface="Arial"/>
              </a:rPr>
              <a:t>1. </a:t>
            </a:r>
            <a:r>
              <a:rPr sz="600" spc="15" dirty="0">
                <a:latin typeface="Arial"/>
                <a:cs typeface="Arial"/>
              </a:rPr>
              <a:t>All  </a:t>
            </a:r>
            <a:r>
              <a:rPr sz="600" spc="-15" dirty="0">
                <a:latin typeface="Arial"/>
                <a:cs typeface="Arial"/>
              </a:rPr>
              <a:t>downstream </a:t>
            </a:r>
            <a:r>
              <a:rPr sz="600" spc="-10" dirty="0">
                <a:latin typeface="Arial"/>
                <a:cs typeface="Arial"/>
              </a:rPr>
              <a:t>paths</a:t>
            </a:r>
            <a:r>
              <a:rPr sz="600" spc="6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pruned.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93" name="Slide Number Placeholder 4">
            <a:extLst>
              <a:ext uri="{FF2B5EF4-FFF2-40B4-BE49-F238E27FC236}">
                <a16:creationId xmlns:a16="http://schemas.microsoft.com/office/drawing/2014/main" id="{10616888-1B54-93C5-A3BD-88D004F2EA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72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25" dirty="0"/>
              <a:t>with </a:t>
            </a:r>
            <a:r>
              <a:rPr spc="-20" dirty="0"/>
              <a:t>Prediction </a:t>
            </a:r>
            <a:r>
              <a:rPr spc="-35" dirty="0"/>
              <a:t>Suffix</a:t>
            </a:r>
            <a:r>
              <a:rPr spc="355" dirty="0"/>
              <a:t> </a:t>
            </a:r>
            <a:r>
              <a:rPr spc="-65" dirty="0"/>
              <a:t>Trees</a:t>
            </a:r>
          </a:p>
        </p:txBody>
      </p:sp>
      <p:sp>
        <p:nvSpPr>
          <p:cNvPr id="3" name="object 3"/>
          <p:cNvSpPr/>
          <p:nvPr/>
        </p:nvSpPr>
        <p:spPr>
          <a:xfrm>
            <a:off x="675976" y="129136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5976" y="129136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3781" y="132124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0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5820" y="1388938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14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510" y="136957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7670" y="1319707"/>
            <a:ext cx="2425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latin typeface="Cambria"/>
                <a:cs typeface="Cambria"/>
              </a:rPr>
              <a:t>start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4793" y="129136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34793" y="129136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82588" y="132124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1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93609" y="129136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3609" y="1291367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173641" y="97570"/>
                </a:move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close/>
              </a:path>
            </a:pathLst>
          </a:custGeom>
          <a:ln w="23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41396" y="1321249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2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8946" y="1168597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5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8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3018" y="1238494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27510" y="1032961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3827" y="1388938"/>
            <a:ext cx="442595" cy="0"/>
          </a:xfrm>
          <a:custGeom>
            <a:avLst/>
            <a:gdLst/>
            <a:ahLst/>
            <a:cxnLst/>
            <a:rect l="l" t="t" r="r" b="b"/>
            <a:pathLst>
              <a:path w="442594">
                <a:moveTo>
                  <a:pt x="0" y="0"/>
                </a:moveTo>
                <a:lnTo>
                  <a:pt x="442023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81327" y="136957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51685" y="1370890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87763" y="1168597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4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9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41835" y="1238494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381088" y="1032961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12644" y="1388938"/>
            <a:ext cx="439420" cy="0"/>
          </a:xfrm>
          <a:custGeom>
            <a:avLst/>
            <a:gdLst/>
            <a:ahLst/>
            <a:cxnLst/>
            <a:rect l="l" t="t" r="r" b="b"/>
            <a:pathLst>
              <a:path w="439419">
                <a:moveTo>
                  <a:pt x="0" y="0"/>
                </a:moveTo>
                <a:lnTo>
                  <a:pt x="438865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36986" y="136957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14147" y="1398664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21032" y="1227905"/>
            <a:ext cx="484505" cy="97790"/>
          </a:xfrm>
          <a:custGeom>
            <a:avLst/>
            <a:gdLst/>
            <a:ahLst/>
            <a:cxnLst/>
            <a:rect l="l" t="t" r="r" b="b"/>
            <a:pathLst>
              <a:path w="484505" h="97790">
                <a:moveTo>
                  <a:pt x="484047" y="97800"/>
                </a:moveTo>
                <a:lnTo>
                  <a:pt x="447850" y="70673"/>
                </a:lnTo>
                <a:lnTo>
                  <a:pt x="410153" y="48036"/>
                </a:lnTo>
                <a:lnTo>
                  <a:pt x="371317" y="29825"/>
                </a:lnTo>
                <a:lnTo>
                  <a:pt x="331704" y="15979"/>
                </a:lnTo>
                <a:lnTo>
                  <a:pt x="291677" y="6435"/>
                </a:lnTo>
                <a:lnTo>
                  <a:pt x="251598" y="1129"/>
                </a:lnTo>
                <a:lnTo>
                  <a:pt x="211828" y="0"/>
                </a:lnTo>
                <a:lnTo>
                  <a:pt x="172731" y="2984"/>
                </a:lnTo>
                <a:lnTo>
                  <a:pt x="134668" y="10019"/>
                </a:lnTo>
                <a:lnTo>
                  <a:pt x="98001" y="21043"/>
                </a:lnTo>
                <a:lnTo>
                  <a:pt x="63092" y="35992"/>
                </a:lnTo>
                <a:lnTo>
                  <a:pt x="30304" y="54804"/>
                </a:lnTo>
                <a:lnTo>
                  <a:pt x="0" y="77416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02497" y="1281082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42203" y="29656"/>
                </a:moveTo>
                <a:lnTo>
                  <a:pt x="18535" y="24238"/>
                </a:lnTo>
                <a:lnTo>
                  <a:pt x="17108" y="0"/>
                </a:lnTo>
                <a:lnTo>
                  <a:pt x="0" y="39923"/>
                </a:lnTo>
                <a:lnTo>
                  <a:pt x="42203" y="296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708833" y="1090927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62216" y="1452170"/>
            <a:ext cx="1143000" cy="221615"/>
          </a:xfrm>
          <a:custGeom>
            <a:avLst/>
            <a:gdLst/>
            <a:ahLst/>
            <a:cxnLst/>
            <a:rect l="l" t="t" r="r" b="b"/>
            <a:pathLst>
              <a:path w="1143000" h="221614">
                <a:moveTo>
                  <a:pt x="1142863" y="0"/>
                </a:moveTo>
                <a:lnTo>
                  <a:pt x="1109716" y="26565"/>
                </a:lnTo>
                <a:lnTo>
                  <a:pt x="1075911" y="51415"/>
                </a:lnTo>
                <a:lnTo>
                  <a:pt x="1041495" y="74555"/>
                </a:lnTo>
                <a:lnTo>
                  <a:pt x="1006519" y="95988"/>
                </a:lnTo>
                <a:lnTo>
                  <a:pt x="971033" y="115719"/>
                </a:lnTo>
                <a:lnTo>
                  <a:pt x="935085" y="133751"/>
                </a:lnTo>
                <a:lnTo>
                  <a:pt x="898724" y="150090"/>
                </a:lnTo>
                <a:lnTo>
                  <a:pt x="862001" y="164739"/>
                </a:lnTo>
                <a:lnTo>
                  <a:pt x="824964" y="177702"/>
                </a:lnTo>
                <a:lnTo>
                  <a:pt x="787662" y="188984"/>
                </a:lnTo>
                <a:lnTo>
                  <a:pt x="750146" y="198588"/>
                </a:lnTo>
                <a:lnTo>
                  <a:pt x="712464" y="206520"/>
                </a:lnTo>
                <a:lnTo>
                  <a:pt x="674666" y="212783"/>
                </a:lnTo>
                <a:lnTo>
                  <a:pt x="636800" y="217381"/>
                </a:lnTo>
                <a:lnTo>
                  <a:pt x="561066" y="221600"/>
                </a:lnTo>
                <a:lnTo>
                  <a:pt x="523296" y="221230"/>
                </a:lnTo>
                <a:lnTo>
                  <a:pt x="448195" y="215549"/>
                </a:lnTo>
                <a:lnTo>
                  <a:pt x="374011" y="203311"/>
                </a:lnTo>
                <a:lnTo>
                  <a:pt x="301137" y="184548"/>
                </a:lnTo>
                <a:lnTo>
                  <a:pt x="229967" y="159295"/>
                </a:lnTo>
                <a:lnTo>
                  <a:pt x="160898" y="127584"/>
                </a:lnTo>
                <a:lnTo>
                  <a:pt x="127274" y="109318"/>
                </a:lnTo>
                <a:lnTo>
                  <a:pt x="94323" y="89449"/>
                </a:lnTo>
                <a:lnTo>
                  <a:pt x="62094" y="67984"/>
                </a:lnTo>
                <a:lnTo>
                  <a:pt x="30636" y="44925"/>
                </a:lnTo>
                <a:lnTo>
                  <a:pt x="0" y="20277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3681" y="1456837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17167" y="39804"/>
                </a:moveTo>
                <a:lnTo>
                  <a:pt x="18535" y="15610"/>
                </a:lnTo>
                <a:lnTo>
                  <a:pt x="42144" y="10148"/>
                </a:lnTo>
                <a:lnTo>
                  <a:pt x="0" y="0"/>
                </a:lnTo>
                <a:lnTo>
                  <a:pt x="17167" y="39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384670" y="1680687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1541" y="1988685"/>
            <a:ext cx="2135277" cy="524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04878" y="2005554"/>
            <a:ext cx="3276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45" dirty="0">
                <a:latin typeface="Calibri"/>
                <a:cs typeface="Calibri"/>
              </a:rPr>
              <a:t>E</a:t>
            </a:r>
            <a:r>
              <a:rPr sz="500" dirty="0">
                <a:latin typeface="Calibri"/>
                <a:cs typeface="Calibri"/>
              </a:rPr>
              <a:t>,</a:t>
            </a:r>
            <a:r>
              <a:rPr sz="500" b="1" spc="15" dirty="0">
                <a:latin typeface="Gill Sans MT"/>
                <a:cs typeface="Gill Sans MT"/>
              </a:rPr>
              <a:t>(0.6,0.4)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27091" y="2137544"/>
            <a:ext cx="33909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dirty="0">
                <a:latin typeface="Calibri"/>
                <a:cs typeface="Calibri"/>
              </a:rPr>
              <a:t>a</a:t>
            </a:r>
            <a:r>
              <a:rPr sz="500" b="1" spc="15" dirty="0">
                <a:latin typeface="Gill Sans MT"/>
                <a:cs typeface="Gill Sans MT"/>
              </a:rPr>
              <a:t>,(0.7,0.3)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4553" y="2269538"/>
            <a:ext cx="44450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10" dirty="0">
                <a:latin typeface="Calibri"/>
                <a:cs typeface="Calibri"/>
              </a:rPr>
              <a:t>aa</a:t>
            </a:r>
            <a:r>
              <a:rPr sz="500" b="1" spc="10" dirty="0">
                <a:latin typeface="Gill Sans MT"/>
                <a:cs typeface="Gill Sans MT"/>
              </a:rPr>
              <a:t>,(0.75,0.25)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53713" y="2269538"/>
            <a:ext cx="3657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25" dirty="0">
                <a:latin typeface="Calibri"/>
                <a:cs typeface="Calibri"/>
              </a:rPr>
              <a:t>ba</a:t>
            </a:r>
            <a:r>
              <a:rPr sz="500" b="1" spc="15" dirty="0">
                <a:latin typeface="Gill Sans MT"/>
                <a:cs typeface="Gill Sans MT"/>
              </a:rPr>
              <a:t>,(0.8,0.2)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3913" y="2401531"/>
            <a:ext cx="39878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15" dirty="0">
                <a:latin typeface="Calibri"/>
                <a:cs typeface="Calibri"/>
              </a:rPr>
              <a:t>aba</a:t>
            </a:r>
            <a:r>
              <a:rPr sz="500" b="1" spc="15" dirty="0">
                <a:latin typeface="Gill Sans MT"/>
                <a:cs typeface="Gill Sans MT"/>
              </a:rPr>
              <a:t>,(0.9,0.1)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33676" y="2401531"/>
            <a:ext cx="39243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5" dirty="0">
                <a:latin typeface="Calibri"/>
                <a:cs typeface="Calibri"/>
              </a:rPr>
              <a:t>bba</a:t>
            </a:r>
            <a:r>
              <a:rPr sz="500" b="1" spc="15" dirty="0">
                <a:latin typeface="Gill Sans MT"/>
                <a:cs typeface="Gill Sans MT"/>
              </a:rPr>
              <a:t>,(0.1,0.9)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74156" y="2137544"/>
            <a:ext cx="33274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50" dirty="0">
                <a:latin typeface="Calibri"/>
                <a:cs typeface="Calibri"/>
              </a:rPr>
              <a:t>b</a:t>
            </a:r>
            <a:r>
              <a:rPr sz="500" b="1" spc="15" dirty="0">
                <a:latin typeface="Gill Sans MT"/>
                <a:cs typeface="Gill Sans MT"/>
              </a:rPr>
              <a:t>,(0.5,0.5)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468820" y="1515688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304721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1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1" y="0"/>
                </a:lnTo>
                <a:close/>
              </a:path>
            </a:pathLst>
          </a:custGeom>
          <a:solidFill>
            <a:srgbClr val="7F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468820" y="1515688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1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1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2499402" y="1530524"/>
            <a:ext cx="21907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spc="65" dirty="0">
                <a:latin typeface="Times New Roman"/>
                <a:cs typeface="Times New Roman"/>
              </a:rPr>
              <a:t>1,</a:t>
            </a:r>
            <a:r>
              <a:rPr sz="500" i="1" spc="20" dirty="0">
                <a:latin typeface="Gill Sans MT"/>
                <a:cs typeface="Gill Sans MT"/>
              </a:rPr>
              <a:t>aa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811751" y="985201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304722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2" y="0"/>
                </a:lnTo>
                <a:close/>
              </a:path>
            </a:pathLst>
          </a:custGeom>
          <a:solidFill>
            <a:srgbClr val="7F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811751" y="985201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842333" y="1000048"/>
            <a:ext cx="21907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spc="65" dirty="0">
                <a:latin typeface="Times New Roman"/>
                <a:cs typeface="Times New Roman"/>
              </a:rPr>
              <a:t>1,</a:t>
            </a:r>
            <a:r>
              <a:rPr sz="500" i="1" spc="20" dirty="0">
                <a:latin typeface="Gill Sans MT"/>
                <a:cs typeface="Gill Sans MT"/>
              </a:rPr>
              <a:t>aa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811751" y="2046174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20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821328" y="2061004"/>
            <a:ext cx="26098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45" dirty="0">
                <a:latin typeface="Trebuchet MS"/>
                <a:cs typeface="Trebuchet MS"/>
              </a:rPr>
              <a:t>{</a:t>
            </a:r>
            <a:r>
              <a:rPr sz="500" spc="45" dirty="0">
                <a:latin typeface="Times New Roman"/>
                <a:cs typeface="Times New Roman"/>
              </a:rPr>
              <a:t>2,</a:t>
            </a:r>
            <a:r>
              <a:rPr sz="500" i="1" spc="45" dirty="0">
                <a:latin typeface="Gill Sans MT"/>
                <a:cs typeface="Gill Sans MT"/>
              </a:rPr>
              <a:t>b</a:t>
            </a:r>
            <a:r>
              <a:rPr sz="500" i="1" spc="45" dirty="0">
                <a:latin typeface="Trebuchet MS"/>
                <a:cs typeface="Trebuchet MS"/>
              </a:rPr>
              <a:t>}</a:t>
            </a:r>
            <a:r>
              <a:rPr sz="500" i="1" spc="25" dirty="0">
                <a:latin typeface="Trebuchet MS"/>
                <a:cs typeface="Trebuchet MS"/>
              </a:rPr>
              <a:t> </a:t>
            </a:r>
            <a:r>
              <a:rPr sz="500" spc="-125" dirty="0">
                <a:solidFill>
                  <a:srgbClr val="FF0000"/>
                </a:solidFill>
                <a:latin typeface="MS UI Gothic"/>
                <a:cs typeface="MS UI Gothic"/>
              </a:rPr>
              <a:t>✖</a:t>
            </a:r>
            <a:endParaRPr sz="500">
              <a:latin typeface="MS UI Gothic"/>
              <a:cs typeface="MS UI Gothic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142959" y="629765"/>
            <a:ext cx="336550" cy="125095"/>
          </a:xfrm>
          <a:custGeom>
            <a:avLst/>
            <a:gdLst/>
            <a:ahLst/>
            <a:cxnLst/>
            <a:rect l="l" t="t" r="r" b="b"/>
            <a:pathLst>
              <a:path w="336550" h="125095">
                <a:moveTo>
                  <a:pt x="328169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28169" y="125036"/>
                </a:lnTo>
                <a:lnTo>
                  <a:pt x="336039" y="117166"/>
                </a:lnTo>
                <a:lnTo>
                  <a:pt x="336039" y="7869"/>
                </a:lnTo>
                <a:lnTo>
                  <a:pt x="328169" y="0"/>
                </a:lnTo>
                <a:close/>
              </a:path>
            </a:pathLst>
          </a:custGeom>
          <a:solidFill>
            <a:srgbClr val="7F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42959" y="629765"/>
            <a:ext cx="336550" cy="125095"/>
          </a:xfrm>
          <a:custGeom>
            <a:avLst/>
            <a:gdLst/>
            <a:ahLst/>
            <a:cxnLst/>
            <a:rect l="l" t="t" r="r" b="b"/>
            <a:pathLst>
              <a:path w="336550" h="125095">
                <a:moveTo>
                  <a:pt x="318461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318461" y="125036"/>
                </a:lnTo>
                <a:lnTo>
                  <a:pt x="328169" y="125036"/>
                </a:lnTo>
                <a:lnTo>
                  <a:pt x="336039" y="117166"/>
                </a:lnTo>
                <a:lnTo>
                  <a:pt x="336039" y="107458"/>
                </a:lnTo>
                <a:lnTo>
                  <a:pt x="336039" y="17578"/>
                </a:lnTo>
                <a:lnTo>
                  <a:pt x="336039" y="7869"/>
                </a:lnTo>
                <a:lnTo>
                  <a:pt x="328169" y="0"/>
                </a:lnTo>
                <a:lnTo>
                  <a:pt x="31846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3144898" y="644612"/>
            <a:ext cx="299720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50" dirty="0">
                <a:latin typeface="Trebuchet MS"/>
                <a:cs typeface="Trebuchet MS"/>
              </a:rPr>
              <a:t>{</a:t>
            </a:r>
            <a:r>
              <a:rPr sz="500" spc="50" dirty="0">
                <a:latin typeface="Times New Roman"/>
                <a:cs typeface="Times New Roman"/>
              </a:rPr>
              <a:t>1,</a:t>
            </a:r>
            <a:r>
              <a:rPr sz="500" i="1" spc="50" dirty="0">
                <a:latin typeface="Gill Sans MT"/>
                <a:cs typeface="Gill Sans MT"/>
              </a:rPr>
              <a:t>aa</a:t>
            </a:r>
            <a:r>
              <a:rPr sz="500" i="1" spc="50" dirty="0">
                <a:latin typeface="Trebuchet MS"/>
                <a:cs typeface="Trebuchet MS"/>
              </a:rPr>
              <a:t>}</a:t>
            </a:r>
            <a:r>
              <a:rPr sz="500" i="1" spc="20" dirty="0">
                <a:latin typeface="Trebuchet MS"/>
                <a:cs typeface="Trebuchet MS"/>
              </a:rPr>
              <a:t> </a:t>
            </a:r>
            <a:r>
              <a:rPr sz="500" spc="-125" dirty="0">
                <a:solidFill>
                  <a:srgbClr val="FF0000"/>
                </a:solidFill>
                <a:latin typeface="MS UI Gothic"/>
                <a:cs typeface="MS UI Gothic"/>
              </a:rPr>
              <a:t>✖</a:t>
            </a:r>
            <a:endParaRPr sz="500">
              <a:latin typeface="MS UI Gothic"/>
              <a:cs typeface="MS UI Gothic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154683" y="1690738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304722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2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154683" y="1690738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3172087" y="1705573"/>
            <a:ext cx="24574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spc="65" dirty="0">
                <a:latin typeface="Times New Roman"/>
                <a:cs typeface="Times New Roman"/>
              </a:rPr>
              <a:t>1,</a:t>
            </a:r>
            <a:r>
              <a:rPr sz="500" i="1" spc="5" dirty="0">
                <a:latin typeface="Gill Sans MT"/>
                <a:cs typeface="Gill Sans MT"/>
              </a:rPr>
              <a:t>aba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154683" y="2401610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304722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2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154683" y="2401610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3204614" y="2416439"/>
            <a:ext cx="180340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spc="65" dirty="0">
                <a:latin typeface="Times New Roman"/>
                <a:cs typeface="Times New Roman"/>
              </a:rPr>
              <a:t>0,</a:t>
            </a:r>
            <a:r>
              <a:rPr sz="500" i="1" spc="-30" dirty="0">
                <a:latin typeface="Gill Sans MT"/>
                <a:cs typeface="Gill Sans MT"/>
              </a:rPr>
              <a:t>b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666068" y="1131439"/>
            <a:ext cx="248285" cy="383540"/>
          </a:xfrm>
          <a:custGeom>
            <a:avLst/>
            <a:gdLst/>
            <a:ahLst/>
            <a:cxnLst/>
            <a:rect l="l" t="t" r="r" b="b"/>
            <a:pathLst>
              <a:path w="248285" h="383540">
                <a:moveTo>
                  <a:pt x="0" y="383369"/>
                </a:moveTo>
                <a:lnTo>
                  <a:pt x="24792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904968" y="1113457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0" y="12147"/>
                </a:moveTo>
                <a:lnTo>
                  <a:pt x="18042" y="23815"/>
                </a:lnTo>
                <a:lnTo>
                  <a:pt x="17631" y="14945"/>
                </a:lnTo>
                <a:lnTo>
                  <a:pt x="19925" y="2662"/>
                </a:lnTo>
                <a:lnTo>
                  <a:pt x="20650" y="0"/>
                </a:lnTo>
                <a:lnTo>
                  <a:pt x="18519" y="1753"/>
                </a:lnTo>
                <a:lnTo>
                  <a:pt x="8258" y="8884"/>
                </a:lnTo>
                <a:lnTo>
                  <a:pt x="0" y="121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04968" y="1113457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20650" y="0"/>
                </a:moveTo>
                <a:lnTo>
                  <a:pt x="18519" y="1753"/>
                </a:lnTo>
                <a:lnTo>
                  <a:pt x="8258" y="8884"/>
                </a:lnTo>
                <a:lnTo>
                  <a:pt x="0" y="12147"/>
                </a:lnTo>
                <a:lnTo>
                  <a:pt x="18042" y="23815"/>
                </a:lnTo>
                <a:lnTo>
                  <a:pt x="17631" y="14945"/>
                </a:lnTo>
                <a:lnTo>
                  <a:pt x="19925" y="2662"/>
                </a:lnTo>
                <a:lnTo>
                  <a:pt x="2065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2721380" y="1268098"/>
            <a:ext cx="20129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latin typeface="Gill Sans MT"/>
                <a:cs typeface="Gill Sans MT"/>
              </a:rPr>
              <a:t>a</a:t>
            </a:r>
            <a:r>
              <a:rPr sz="500" b="1" dirty="0">
                <a:latin typeface="Century Gothic"/>
                <a:cs typeface="Century Gothic"/>
              </a:rPr>
              <a:t>,0.75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666092" y="1641603"/>
            <a:ext cx="245745" cy="380365"/>
          </a:xfrm>
          <a:custGeom>
            <a:avLst/>
            <a:gdLst/>
            <a:ahLst/>
            <a:cxnLst/>
            <a:rect l="l" t="t" r="r" b="b"/>
            <a:pathLst>
              <a:path w="245744" h="380364">
                <a:moveTo>
                  <a:pt x="0" y="0"/>
                </a:moveTo>
                <a:lnTo>
                  <a:pt x="245640" y="37987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902712" y="2015641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18042" y="0"/>
                </a:moveTo>
                <a:lnTo>
                  <a:pt x="0" y="11668"/>
                </a:lnTo>
                <a:lnTo>
                  <a:pt x="8258" y="14931"/>
                </a:lnTo>
                <a:lnTo>
                  <a:pt x="18519" y="22062"/>
                </a:lnTo>
                <a:lnTo>
                  <a:pt x="20650" y="23815"/>
                </a:lnTo>
                <a:lnTo>
                  <a:pt x="19925" y="21153"/>
                </a:lnTo>
                <a:lnTo>
                  <a:pt x="17631" y="8870"/>
                </a:lnTo>
                <a:lnTo>
                  <a:pt x="180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02712" y="2015641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20650" y="23815"/>
                </a:moveTo>
                <a:lnTo>
                  <a:pt x="19925" y="21153"/>
                </a:lnTo>
                <a:lnTo>
                  <a:pt x="17631" y="8870"/>
                </a:lnTo>
                <a:lnTo>
                  <a:pt x="18042" y="0"/>
                </a:lnTo>
                <a:lnTo>
                  <a:pt x="0" y="11668"/>
                </a:lnTo>
                <a:lnTo>
                  <a:pt x="8258" y="14931"/>
                </a:lnTo>
                <a:lnTo>
                  <a:pt x="18519" y="22062"/>
                </a:lnTo>
                <a:lnTo>
                  <a:pt x="20650" y="238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2720264" y="1796831"/>
            <a:ext cx="19494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latin typeface="Gill Sans MT"/>
                <a:cs typeface="Gill Sans MT"/>
              </a:rPr>
              <a:t>b</a:t>
            </a:r>
            <a:r>
              <a:rPr sz="500" b="1" dirty="0">
                <a:latin typeface="Century Gothic"/>
                <a:cs typeface="Century Gothic"/>
              </a:rPr>
              <a:t>,0.25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029208" y="773086"/>
            <a:ext cx="203835" cy="211454"/>
          </a:xfrm>
          <a:custGeom>
            <a:avLst/>
            <a:gdLst/>
            <a:ahLst/>
            <a:cxnLst/>
            <a:rect l="l" t="t" r="r" b="b"/>
            <a:pathLst>
              <a:path w="203835" h="211455">
                <a:moveTo>
                  <a:pt x="0" y="211235"/>
                </a:moveTo>
                <a:lnTo>
                  <a:pt x="20382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225310" y="75768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0" y="7944"/>
                </a:moveTo>
                <a:lnTo>
                  <a:pt x="15452" y="22856"/>
                </a:lnTo>
                <a:lnTo>
                  <a:pt x="16754" y="14077"/>
                </a:lnTo>
                <a:lnTo>
                  <a:pt x="21364" y="2472"/>
                </a:lnTo>
                <a:lnTo>
                  <a:pt x="22587" y="0"/>
                </a:lnTo>
                <a:lnTo>
                  <a:pt x="20160" y="1310"/>
                </a:lnTo>
                <a:lnTo>
                  <a:pt x="8726" y="6331"/>
                </a:lnTo>
                <a:lnTo>
                  <a:pt x="0" y="7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225310" y="75768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587" y="0"/>
                </a:moveTo>
                <a:lnTo>
                  <a:pt x="20160" y="1310"/>
                </a:lnTo>
                <a:lnTo>
                  <a:pt x="8726" y="6331"/>
                </a:lnTo>
                <a:lnTo>
                  <a:pt x="0" y="7944"/>
                </a:lnTo>
                <a:lnTo>
                  <a:pt x="15452" y="22856"/>
                </a:lnTo>
                <a:lnTo>
                  <a:pt x="16754" y="14077"/>
                </a:lnTo>
                <a:lnTo>
                  <a:pt x="21364" y="2472"/>
                </a:lnTo>
                <a:lnTo>
                  <a:pt x="22587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3064297" y="825144"/>
            <a:ext cx="20129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latin typeface="Gill Sans MT"/>
                <a:cs typeface="Gill Sans MT"/>
              </a:rPr>
              <a:t>a</a:t>
            </a:r>
            <a:r>
              <a:rPr sz="500" b="1" dirty="0">
                <a:latin typeface="Century Gothic"/>
                <a:cs typeface="Century Gothic"/>
              </a:rPr>
              <a:t>,0.75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032582" y="1834059"/>
            <a:ext cx="200660" cy="208279"/>
          </a:xfrm>
          <a:custGeom>
            <a:avLst/>
            <a:gdLst/>
            <a:ahLst/>
            <a:cxnLst/>
            <a:rect l="l" t="t" r="r" b="b"/>
            <a:pathLst>
              <a:path w="200660" h="208280">
                <a:moveTo>
                  <a:pt x="0" y="207738"/>
                </a:moveTo>
                <a:lnTo>
                  <a:pt x="200455" y="0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225311" y="181865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0" y="7944"/>
                </a:moveTo>
                <a:lnTo>
                  <a:pt x="15452" y="22856"/>
                </a:lnTo>
                <a:lnTo>
                  <a:pt x="16753" y="14077"/>
                </a:lnTo>
                <a:lnTo>
                  <a:pt x="21364" y="2472"/>
                </a:lnTo>
                <a:lnTo>
                  <a:pt x="22587" y="0"/>
                </a:lnTo>
                <a:lnTo>
                  <a:pt x="20160" y="1310"/>
                </a:lnTo>
                <a:lnTo>
                  <a:pt x="8726" y="6331"/>
                </a:lnTo>
                <a:lnTo>
                  <a:pt x="0" y="7944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225311" y="181865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587" y="0"/>
                </a:moveTo>
                <a:lnTo>
                  <a:pt x="20160" y="1310"/>
                </a:lnTo>
                <a:lnTo>
                  <a:pt x="8726" y="6331"/>
                </a:lnTo>
                <a:lnTo>
                  <a:pt x="0" y="7944"/>
                </a:lnTo>
                <a:lnTo>
                  <a:pt x="15452" y="22856"/>
                </a:lnTo>
                <a:lnTo>
                  <a:pt x="16753" y="14077"/>
                </a:lnTo>
                <a:lnTo>
                  <a:pt x="21364" y="2472"/>
                </a:lnTo>
                <a:lnTo>
                  <a:pt x="22587" y="0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3065982" y="1884353"/>
            <a:ext cx="166370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solidFill>
                  <a:srgbClr val="FFCCCC"/>
                </a:solidFill>
                <a:latin typeface="Gill Sans MT"/>
                <a:cs typeface="Gill Sans MT"/>
              </a:rPr>
              <a:t>a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032582" y="2175587"/>
            <a:ext cx="200660" cy="208279"/>
          </a:xfrm>
          <a:custGeom>
            <a:avLst/>
            <a:gdLst/>
            <a:ahLst/>
            <a:cxnLst/>
            <a:rect l="l" t="t" r="r" b="b"/>
            <a:pathLst>
              <a:path w="200660" h="208280">
                <a:moveTo>
                  <a:pt x="0" y="0"/>
                </a:moveTo>
                <a:lnTo>
                  <a:pt x="200455" y="207738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25311" y="237587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5452" y="0"/>
                </a:moveTo>
                <a:lnTo>
                  <a:pt x="0" y="14911"/>
                </a:lnTo>
                <a:lnTo>
                  <a:pt x="8726" y="16524"/>
                </a:lnTo>
                <a:lnTo>
                  <a:pt x="20160" y="21545"/>
                </a:lnTo>
                <a:lnTo>
                  <a:pt x="22587" y="22856"/>
                </a:lnTo>
                <a:lnTo>
                  <a:pt x="21364" y="20384"/>
                </a:lnTo>
                <a:lnTo>
                  <a:pt x="16753" y="8778"/>
                </a:lnTo>
                <a:lnTo>
                  <a:pt x="15452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225311" y="237587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587" y="22856"/>
                </a:moveTo>
                <a:lnTo>
                  <a:pt x="21364" y="20384"/>
                </a:lnTo>
                <a:lnTo>
                  <a:pt x="16753" y="8778"/>
                </a:lnTo>
                <a:lnTo>
                  <a:pt x="15452" y="0"/>
                </a:lnTo>
                <a:lnTo>
                  <a:pt x="0" y="14911"/>
                </a:lnTo>
                <a:lnTo>
                  <a:pt x="8726" y="16524"/>
                </a:lnTo>
                <a:lnTo>
                  <a:pt x="20160" y="21545"/>
                </a:lnTo>
                <a:lnTo>
                  <a:pt x="22587" y="22856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3065982" y="2243282"/>
            <a:ext cx="16065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solidFill>
                  <a:srgbClr val="FFCCCC"/>
                </a:solidFill>
                <a:latin typeface="Gill Sans MT"/>
                <a:cs typeface="Gill Sans MT"/>
              </a:rPr>
              <a:t>b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468154" y="1671374"/>
            <a:ext cx="255270" cy="50800"/>
          </a:xfrm>
          <a:custGeom>
            <a:avLst/>
            <a:gdLst/>
            <a:ahLst/>
            <a:cxnLst/>
            <a:rect l="l" t="t" r="r" b="b"/>
            <a:pathLst>
              <a:path w="255270" h="50800">
                <a:moveTo>
                  <a:pt x="0" y="50692"/>
                </a:moveTo>
                <a:lnTo>
                  <a:pt x="254951" y="0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721013" y="1660852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0" y="0"/>
                </a:moveTo>
                <a:lnTo>
                  <a:pt x="4183" y="21044"/>
                </a:lnTo>
                <a:lnTo>
                  <a:pt x="10254" y="14581"/>
                </a:lnTo>
                <a:lnTo>
                  <a:pt x="20653" y="7684"/>
                </a:lnTo>
                <a:lnTo>
                  <a:pt x="23065" y="6352"/>
                </a:lnTo>
                <a:lnTo>
                  <a:pt x="20327" y="6044"/>
                </a:lnTo>
                <a:lnTo>
                  <a:pt x="8081" y="3649"/>
                </a:lnTo>
                <a:lnTo>
                  <a:pt x="0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721013" y="1660852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23065" y="6352"/>
                </a:moveTo>
                <a:lnTo>
                  <a:pt x="20327" y="6044"/>
                </a:lnTo>
                <a:lnTo>
                  <a:pt x="8081" y="3649"/>
                </a:lnTo>
                <a:lnTo>
                  <a:pt x="0" y="0"/>
                </a:lnTo>
                <a:lnTo>
                  <a:pt x="4183" y="21044"/>
                </a:lnTo>
                <a:lnTo>
                  <a:pt x="10254" y="14581"/>
                </a:lnTo>
                <a:lnTo>
                  <a:pt x="20653" y="7684"/>
                </a:lnTo>
                <a:lnTo>
                  <a:pt x="23065" y="6352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30316" y="1654405"/>
            <a:ext cx="154940" cy="80010"/>
          </a:xfrm>
          <a:custGeom>
            <a:avLst/>
            <a:gdLst/>
            <a:ahLst/>
            <a:cxnLst/>
            <a:rect l="l" t="t" r="r" b="b"/>
            <a:pathLst>
              <a:path w="154939" h="80010">
                <a:moveTo>
                  <a:pt x="0" y="79918"/>
                </a:moveTo>
                <a:lnTo>
                  <a:pt x="154330" y="79918"/>
                </a:lnTo>
                <a:lnTo>
                  <a:pt x="154330" y="0"/>
                </a:lnTo>
                <a:lnTo>
                  <a:pt x="0" y="0"/>
                </a:lnTo>
                <a:lnTo>
                  <a:pt x="0" y="79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3532252" y="1649496"/>
            <a:ext cx="166370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solidFill>
                  <a:srgbClr val="FFCCCC"/>
                </a:solidFill>
                <a:latin typeface="Gill Sans MT"/>
                <a:cs typeface="Gill Sans MT"/>
              </a:rPr>
              <a:t>a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,0.9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468154" y="1784446"/>
            <a:ext cx="255270" cy="50800"/>
          </a:xfrm>
          <a:custGeom>
            <a:avLst/>
            <a:gdLst/>
            <a:ahLst/>
            <a:cxnLst/>
            <a:rect l="l" t="t" r="r" b="b"/>
            <a:pathLst>
              <a:path w="255270" h="50800">
                <a:moveTo>
                  <a:pt x="0" y="0"/>
                </a:moveTo>
                <a:lnTo>
                  <a:pt x="254951" y="50692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21013" y="1824616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4183" y="0"/>
                </a:moveTo>
                <a:lnTo>
                  <a:pt x="0" y="21044"/>
                </a:lnTo>
                <a:lnTo>
                  <a:pt x="8081" y="17395"/>
                </a:lnTo>
                <a:lnTo>
                  <a:pt x="20327" y="14999"/>
                </a:lnTo>
                <a:lnTo>
                  <a:pt x="23065" y="14692"/>
                </a:lnTo>
                <a:lnTo>
                  <a:pt x="20653" y="13360"/>
                </a:lnTo>
                <a:lnTo>
                  <a:pt x="10254" y="6462"/>
                </a:lnTo>
                <a:lnTo>
                  <a:pt x="4183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21013" y="1824616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23065" y="14692"/>
                </a:moveTo>
                <a:lnTo>
                  <a:pt x="20653" y="13360"/>
                </a:lnTo>
                <a:lnTo>
                  <a:pt x="10254" y="6462"/>
                </a:lnTo>
                <a:lnTo>
                  <a:pt x="4183" y="0"/>
                </a:lnTo>
                <a:lnTo>
                  <a:pt x="0" y="21044"/>
                </a:lnTo>
                <a:lnTo>
                  <a:pt x="8081" y="17395"/>
                </a:lnTo>
                <a:lnTo>
                  <a:pt x="20327" y="14999"/>
                </a:lnTo>
                <a:lnTo>
                  <a:pt x="23065" y="14692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530316" y="1772189"/>
            <a:ext cx="154940" cy="80010"/>
          </a:xfrm>
          <a:custGeom>
            <a:avLst/>
            <a:gdLst/>
            <a:ahLst/>
            <a:cxnLst/>
            <a:rect l="l" t="t" r="r" b="b"/>
            <a:pathLst>
              <a:path w="154939" h="80010">
                <a:moveTo>
                  <a:pt x="0" y="79918"/>
                </a:moveTo>
                <a:lnTo>
                  <a:pt x="154330" y="79918"/>
                </a:lnTo>
                <a:lnTo>
                  <a:pt x="154330" y="0"/>
                </a:lnTo>
                <a:lnTo>
                  <a:pt x="0" y="0"/>
                </a:lnTo>
                <a:lnTo>
                  <a:pt x="0" y="79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3532252" y="1767278"/>
            <a:ext cx="16065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solidFill>
                  <a:srgbClr val="FFCCCC"/>
                </a:solidFill>
                <a:latin typeface="Gill Sans MT"/>
                <a:cs typeface="Gill Sans MT"/>
              </a:rPr>
              <a:t>b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,0.1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468154" y="2382246"/>
            <a:ext cx="255270" cy="50800"/>
          </a:xfrm>
          <a:custGeom>
            <a:avLst/>
            <a:gdLst/>
            <a:ahLst/>
            <a:cxnLst/>
            <a:rect l="l" t="t" r="r" b="b"/>
            <a:pathLst>
              <a:path w="255270" h="50800">
                <a:moveTo>
                  <a:pt x="0" y="50692"/>
                </a:moveTo>
                <a:lnTo>
                  <a:pt x="254951" y="0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21013" y="2371724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0" y="0"/>
                </a:moveTo>
                <a:lnTo>
                  <a:pt x="4183" y="21044"/>
                </a:lnTo>
                <a:lnTo>
                  <a:pt x="10254" y="14581"/>
                </a:lnTo>
                <a:lnTo>
                  <a:pt x="20653" y="7684"/>
                </a:lnTo>
                <a:lnTo>
                  <a:pt x="23065" y="6352"/>
                </a:lnTo>
                <a:lnTo>
                  <a:pt x="20327" y="6044"/>
                </a:lnTo>
                <a:lnTo>
                  <a:pt x="8081" y="3649"/>
                </a:lnTo>
                <a:lnTo>
                  <a:pt x="0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721013" y="2371724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23065" y="6352"/>
                </a:moveTo>
                <a:lnTo>
                  <a:pt x="20327" y="6044"/>
                </a:lnTo>
                <a:lnTo>
                  <a:pt x="8081" y="3649"/>
                </a:lnTo>
                <a:lnTo>
                  <a:pt x="0" y="0"/>
                </a:lnTo>
                <a:lnTo>
                  <a:pt x="4183" y="21044"/>
                </a:lnTo>
                <a:lnTo>
                  <a:pt x="10254" y="14581"/>
                </a:lnTo>
                <a:lnTo>
                  <a:pt x="20653" y="7684"/>
                </a:lnTo>
                <a:lnTo>
                  <a:pt x="23065" y="6352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530316" y="2365277"/>
            <a:ext cx="154940" cy="80010"/>
          </a:xfrm>
          <a:custGeom>
            <a:avLst/>
            <a:gdLst/>
            <a:ahLst/>
            <a:cxnLst/>
            <a:rect l="l" t="t" r="r" b="b"/>
            <a:pathLst>
              <a:path w="154939" h="80010">
                <a:moveTo>
                  <a:pt x="0" y="79918"/>
                </a:moveTo>
                <a:lnTo>
                  <a:pt x="154330" y="79918"/>
                </a:lnTo>
                <a:lnTo>
                  <a:pt x="154330" y="0"/>
                </a:lnTo>
                <a:lnTo>
                  <a:pt x="0" y="0"/>
                </a:lnTo>
                <a:lnTo>
                  <a:pt x="0" y="79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3532252" y="2360358"/>
            <a:ext cx="166370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solidFill>
                  <a:srgbClr val="FFCCCC"/>
                </a:solidFill>
                <a:latin typeface="Gill Sans MT"/>
                <a:cs typeface="Gill Sans MT"/>
              </a:rPr>
              <a:t>a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3468154" y="2495318"/>
            <a:ext cx="255270" cy="50800"/>
          </a:xfrm>
          <a:custGeom>
            <a:avLst/>
            <a:gdLst/>
            <a:ahLst/>
            <a:cxnLst/>
            <a:rect l="l" t="t" r="r" b="b"/>
            <a:pathLst>
              <a:path w="255270" h="50800">
                <a:moveTo>
                  <a:pt x="0" y="0"/>
                </a:moveTo>
                <a:lnTo>
                  <a:pt x="254951" y="50692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721013" y="2535488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4183" y="0"/>
                </a:moveTo>
                <a:lnTo>
                  <a:pt x="0" y="21044"/>
                </a:lnTo>
                <a:lnTo>
                  <a:pt x="8081" y="17395"/>
                </a:lnTo>
                <a:lnTo>
                  <a:pt x="20327" y="14999"/>
                </a:lnTo>
                <a:lnTo>
                  <a:pt x="23065" y="14692"/>
                </a:lnTo>
                <a:lnTo>
                  <a:pt x="20653" y="13360"/>
                </a:lnTo>
                <a:lnTo>
                  <a:pt x="10254" y="6462"/>
                </a:lnTo>
                <a:lnTo>
                  <a:pt x="4183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721013" y="2535488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23065" y="14692"/>
                </a:moveTo>
                <a:lnTo>
                  <a:pt x="20653" y="13360"/>
                </a:lnTo>
                <a:lnTo>
                  <a:pt x="10254" y="6462"/>
                </a:lnTo>
                <a:lnTo>
                  <a:pt x="4183" y="0"/>
                </a:lnTo>
                <a:lnTo>
                  <a:pt x="0" y="21044"/>
                </a:lnTo>
                <a:lnTo>
                  <a:pt x="8081" y="17395"/>
                </a:lnTo>
                <a:lnTo>
                  <a:pt x="20327" y="14999"/>
                </a:lnTo>
                <a:lnTo>
                  <a:pt x="23065" y="14692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30316" y="2483062"/>
            <a:ext cx="154940" cy="80010"/>
          </a:xfrm>
          <a:custGeom>
            <a:avLst/>
            <a:gdLst/>
            <a:ahLst/>
            <a:cxnLst/>
            <a:rect l="l" t="t" r="r" b="b"/>
            <a:pathLst>
              <a:path w="154939" h="80010">
                <a:moveTo>
                  <a:pt x="0" y="79918"/>
                </a:moveTo>
                <a:lnTo>
                  <a:pt x="154330" y="79918"/>
                </a:lnTo>
                <a:lnTo>
                  <a:pt x="154330" y="0"/>
                </a:lnTo>
                <a:lnTo>
                  <a:pt x="0" y="0"/>
                </a:lnTo>
                <a:lnTo>
                  <a:pt x="0" y="79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3532252" y="2478140"/>
            <a:ext cx="16065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solidFill>
                  <a:srgbClr val="FFCCCC"/>
                </a:solidFill>
                <a:latin typeface="Gill Sans MT"/>
                <a:cs typeface="Gill Sans MT"/>
              </a:rPr>
              <a:t>b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551341" y="2726270"/>
            <a:ext cx="1570990" cy="361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  </a:t>
            </a:r>
            <a:r>
              <a:rPr sz="600" i="1" spc="10" dirty="0">
                <a:latin typeface="Arial"/>
                <a:cs typeface="Arial"/>
              </a:rPr>
              <a:t>k </a:t>
            </a:r>
            <a:r>
              <a:rPr sz="600" spc="140" dirty="0">
                <a:latin typeface="Arial"/>
                <a:cs typeface="Arial"/>
              </a:rPr>
              <a:t>=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2.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  </a:t>
            </a:r>
            <a:r>
              <a:rPr sz="600" spc="-25" dirty="0">
                <a:latin typeface="Arial"/>
                <a:cs typeface="Arial"/>
              </a:rPr>
              <a:t>Assume </a:t>
            </a:r>
            <a:r>
              <a:rPr sz="600" i="1" spc="-30" dirty="0">
                <a:latin typeface="Arial"/>
                <a:cs typeface="Arial"/>
              </a:rPr>
              <a:t>a  </a:t>
            </a:r>
            <a:r>
              <a:rPr sz="600" spc="-20" dirty="0">
                <a:latin typeface="Arial"/>
                <a:cs typeface="Arial"/>
              </a:rPr>
              <a:t>arrives </a:t>
            </a:r>
            <a:r>
              <a:rPr sz="600" spc="10" dirty="0">
                <a:latin typeface="Arial"/>
                <a:cs typeface="Arial"/>
              </a:rPr>
              <a:t>first.  </a:t>
            </a:r>
            <a:r>
              <a:rPr sz="600" dirty="0">
                <a:latin typeface="Arial"/>
                <a:cs typeface="Arial"/>
              </a:rPr>
              <a:t>Then </a:t>
            </a:r>
            <a:r>
              <a:rPr sz="600" spc="-5" dirty="0">
                <a:latin typeface="Arial"/>
                <a:cs typeface="Arial"/>
              </a:rPr>
              <a:t>another</a:t>
            </a:r>
            <a:r>
              <a:rPr sz="600" spc="65" dirty="0">
                <a:latin typeface="Arial"/>
                <a:cs typeface="Arial"/>
              </a:rPr>
              <a:t> </a:t>
            </a:r>
            <a:r>
              <a:rPr sz="600" i="1" spc="-10" dirty="0">
                <a:latin typeface="Arial"/>
                <a:cs typeface="Arial"/>
              </a:rPr>
              <a:t>a</a:t>
            </a:r>
            <a:r>
              <a:rPr sz="600" spc="-10" dirty="0">
                <a:latin typeface="Arial"/>
                <a:cs typeface="Arial"/>
              </a:rPr>
              <a:t>.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  </a:t>
            </a:r>
            <a:r>
              <a:rPr sz="600" spc="-35" dirty="0">
                <a:latin typeface="Arial"/>
                <a:cs typeface="Arial"/>
              </a:rPr>
              <a:t>Reaches  </a:t>
            </a:r>
            <a:r>
              <a:rPr sz="600" spc="-30" dirty="0">
                <a:latin typeface="Arial"/>
                <a:cs typeface="Arial"/>
              </a:rPr>
              <a:t>a </a:t>
            </a:r>
            <a:r>
              <a:rPr sz="600" dirty="0">
                <a:latin typeface="Arial"/>
                <a:cs typeface="Arial"/>
              </a:rPr>
              <a:t>non-final </a:t>
            </a:r>
            <a:r>
              <a:rPr sz="600" spc="-5" dirty="0">
                <a:latin typeface="Arial"/>
                <a:cs typeface="Arial"/>
              </a:rPr>
              <a:t>state.  </a:t>
            </a:r>
            <a:r>
              <a:rPr sz="600" spc="20" dirty="0">
                <a:latin typeface="Arial"/>
                <a:cs typeface="Arial"/>
              </a:rPr>
              <a:t>Not </a:t>
            </a:r>
            <a:r>
              <a:rPr sz="600" spc="-5" dirty="0">
                <a:latin typeface="Arial"/>
                <a:cs typeface="Arial"/>
              </a:rPr>
              <a:t>interested.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00" name="Slide Number Placeholder 4">
            <a:extLst>
              <a:ext uri="{FF2B5EF4-FFF2-40B4-BE49-F238E27FC236}">
                <a16:creationId xmlns:a16="http://schemas.microsoft.com/office/drawing/2014/main" id="{80064E91-AE9C-2C08-303B-7B69A727A37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73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Complex </a:t>
            </a:r>
            <a:r>
              <a:rPr spc="-30" dirty="0"/>
              <a:t>Event </a:t>
            </a:r>
            <a:r>
              <a:rPr spc="-45" dirty="0"/>
              <a:t>Forecasting </a:t>
            </a:r>
            <a:r>
              <a:rPr spc="-25" dirty="0"/>
              <a:t>with </a:t>
            </a:r>
            <a:r>
              <a:rPr spc="-20" dirty="0"/>
              <a:t>Prediction </a:t>
            </a:r>
            <a:r>
              <a:rPr spc="-35" dirty="0"/>
              <a:t>Suffix</a:t>
            </a:r>
            <a:r>
              <a:rPr spc="355" dirty="0"/>
              <a:t> </a:t>
            </a:r>
            <a:r>
              <a:rPr spc="-65" dirty="0"/>
              <a:t>Trees</a:t>
            </a:r>
          </a:p>
        </p:txBody>
      </p:sp>
      <p:sp>
        <p:nvSpPr>
          <p:cNvPr id="3" name="object 3"/>
          <p:cNvSpPr/>
          <p:nvPr/>
        </p:nvSpPr>
        <p:spPr>
          <a:xfrm>
            <a:off x="675976" y="131279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5976" y="131279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3781" y="1342674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0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5820" y="141036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14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510" y="139099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7670" y="1341132"/>
            <a:ext cx="2425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0" dirty="0">
                <a:latin typeface="Cambria"/>
                <a:cs typeface="Cambria"/>
              </a:rPr>
              <a:t>start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4793" y="131279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34793" y="131279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90" h="195580">
                <a:moveTo>
                  <a:pt x="173641" y="97570"/>
                </a:moveTo>
                <a:lnTo>
                  <a:pt x="166818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8" y="135549"/>
                </a:lnTo>
                <a:lnTo>
                  <a:pt x="173641" y="97570"/>
                </a:lnTo>
                <a:close/>
              </a:path>
            </a:pathLst>
          </a:custGeom>
          <a:ln w="8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82588" y="1342674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1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93609" y="131279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86820" y="0"/>
                </a:move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3609" y="1312792"/>
            <a:ext cx="173990" cy="195580"/>
          </a:xfrm>
          <a:custGeom>
            <a:avLst/>
            <a:gdLst/>
            <a:ahLst/>
            <a:cxnLst/>
            <a:rect l="l" t="t" r="r" b="b"/>
            <a:pathLst>
              <a:path w="173989" h="195580">
                <a:moveTo>
                  <a:pt x="173641" y="97570"/>
                </a:moveTo>
                <a:lnTo>
                  <a:pt x="166819" y="59591"/>
                </a:lnTo>
                <a:lnTo>
                  <a:pt x="148212" y="28577"/>
                </a:lnTo>
                <a:lnTo>
                  <a:pt x="120615" y="7667"/>
                </a:lnTo>
                <a:lnTo>
                  <a:pt x="86820" y="0"/>
                </a:lnTo>
                <a:lnTo>
                  <a:pt x="53026" y="7667"/>
                </a:lnTo>
                <a:lnTo>
                  <a:pt x="25429" y="28577"/>
                </a:lnTo>
                <a:lnTo>
                  <a:pt x="6822" y="59591"/>
                </a:lnTo>
                <a:lnTo>
                  <a:pt x="0" y="97570"/>
                </a:lnTo>
                <a:lnTo>
                  <a:pt x="6822" y="135549"/>
                </a:lnTo>
                <a:lnTo>
                  <a:pt x="25429" y="166563"/>
                </a:lnTo>
                <a:lnTo>
                  <a:pt x="53026" y="187473"/>
                </a:lnTo>
                <a:lnTo>
                  <a:pt x="86820" y="195141"/>
                </a:lnTo>
                <a:lnTo>
                  <a:pt x="120615" y="187473"/>
                </a:lnTo>
                <a:lnTo>
                  <a:pt x="148212" y="166563"/>
                </a:lnTo>
                <a:lnTo>
                  <a:pt x="166819" y="135549"/>
                </a:lnTo>
                <a:lnTo>
                  <a:pt x="173641" y="97570"/>
                </a:lnTo>
                <a:close/>
              </a:path>
            </a:pathLst>
          </a:custGeom>
          <a:ln w="23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41396" y="1342674"/>
            <a:ext cx="7810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0" dirty="0">
                <a:latin typeface="Cambria"/>
                <a:cs typeface="Cambria"/>
              </a:rPr>
              <a:t>2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8946" y="1190022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5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8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3018" y="1259919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27510" y="1054386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3827" y="1410363"/>
            <a:ext cx="442595" cy="0"/>
          </a:xfrm>
          <a:custGeom>
            <a:avLst/>
            <a:gdLst/>
            <a:ahLst/>
            <a:cxnLst/>
            <a:rect l="l" t="t" r="r" b="b"/>
            <a:pathLst>
              <a:path w="442594">
                <a:moveTo>
                  <a:pt x="0" y="0"/>
                </a:moveTo>
                <a:lnTo>
                  <a:pt x="442023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81327" y="139099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51685" y="1392315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87763" y="1190022"/>
            <a:ext cx="74295" cy="123189"/>
          </a:xfrm>
          <a:custGeom>
            <a:avLst/>
            <a:gdLst/>
            <a:ahLst/>
            <a:cxnLst/>
            <a:rect l="l" t="t" r="r" b="b"/>
            <a:pathLst>
              <a:path w="74294" h="123190">
                <a:moveTo>
                  <a:pt x="7660" y="122588"/>
                </a:moveTo>
                <a:lnTo>
                  <a:pt x="0" y="79935"/>
                </a:lnTo>
                <a:lnTo>
                  <a:pt x="998" y="46552"/>
                </a:lnTo>
                <a:lnTo>
                  <a:pt x="8558" y="22236"/>
                </a:lnTo>
                <a:lnTo>
                  <a:pt x="20583" y="6785"/>
                </a:lnTo>
                <a:lnTo>
                  <a:pt x="34976" y="0"/>
                </a:lnTo>
                <a:lnTo>
                  <a:pt x="49639" y="1676"/>
                </a:lnTo>
                <a:lnTo>
                  <a:pt x="62474" y="11614"/>
                </a:lnTo>
                <a:lnTo>
                  <a:pt x="71386" y="29610"/>
                </a:lnTo>
                <a:lnTo>
                  <a:pt x="74276" y="55464"/>
                </a:lnTo>
                <a:lnTo>
                  <a:pt x="69047" y="88974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41835" y="1259919"/>
            <a:ext cx="38100" cy="42545"/>
          </a:xfrm>
          <a:custGeom>
            <a:avLst/>
            <a:gdLst/>
            <a:ahLst/>
            <a:cxnLst/>
            <a:rect l="l" t="t" r="r" b="b"/>
            <a:pathLst>
              <a:path w="38100" h="42544">
                <a:moveTo>
                  <a:pt x="37484" y="10043"/>
                </a:moveTo>
                <a:lnTo>
                  <a:pt x="14976" y="19078"/>
                </a:lnTo>
                <a:lnTo>
                  <a:pt x="0" y="0"/>
                </a:lnTo>
                <a:lnTo>
                  <a:pt x="8698" y="42506"/>
                </a:lnTo>
                <a:lnTo>
                  <a:pt x="37484" y="10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381088" y="1054386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12644" y="1410363"/>
            <a:ext cx="439420" cy="0"/>
          </a:xfrm>
          <a:custGeom>
            <a:avLst/>
            <a:gdLst/>
            <a:ahLst/>
            <a:cxnLst/>
            <a:rect l="l" t="t" r="r" b="b"/>
            <a:pathLst>
              <a:path w="439419">
                <a:moveTo>
                  <a:pt x="0" y="0"/>
                </a:moveTo>
                <a:lnTo>
                  <a:pt x="438865" y="0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36986" y="139099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4">
                <a:moveTo>
                  <a:pt x="0" y="0"/>
                </a:moveTo>
                <a:lnTo>
                  <a:pt x="14524" y="19365"/>
                </a:lnTo>
                <a:lnTo>
                  <a:pt x="0" y="38730"/>
                </a:lnTo>
                <a:lnTo>
                  <a:pt x="38730" y="1936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14147" y="1420089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21032" y="1249330"/>
            <a:ext cx="484505" cy="97790"/>
          </a:xfrm>
          <a:custGeom>
            <a:avLst/>
            <a:gdLst/>
            <a:ahLst/>
            <a:cxnLst/>
            <a:rect l="l" t="t" r="r" b="b"/>
            <a:pathLst>
              <a:path w="484505" h="97790">
                <a:moveTo>
                  <a:pt x="484047" y="97800"/>
                </a:moveTo>
                <a:lnTo>
                  <a:pt x="447850" y="70673"/>
                </a:lnTo>
                <a:lnTo>
                  <a:pt x="410153" y="48036"/>
                </a:lnTo>
                <a:lnTo>
                  <a:pt x="371317" y="29825"/>
                </a:lnTo>
                <a:lnTo>
                  <a:pt x="331704" y="15979"/>
                </a:lnTo>
                <a:lnTo>
                  <a:pt x="291677" y="6435"/>
                </a:lnTo>
                <a:lnTo>
                  <a:pt x="251598" y="1129"/>
                </a:lnTo>
                <a:lnTo>
                  <a:pt x="211828" y="0"/>
                </a:lnTo>
                <a:lnTo>
                  <a:pt x="172731" y="2984"/>
                </a:lnTo>
                <a:lnTo>
                  <a:pt x="134668" y="10019"/>
                </a:lnTo>
                <a:lnTo>
                  <a:pt x="98001" y="21043"/>
                </a:lnTo>
                <a:lnTo>
                  <a:pt x="63092" y="35992"/>
                </a:lnTo>
                <a:lnTo>
                  <a:pt x="30304" y="54804"/>
                </a:lnTo>
                <a:lnTo>
                  <a:pt x="0" y="77416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02497" y="1302507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42203" y="29656"/>
                </a:moveTo>
                <a:lnTo>
                  <a:pt x="18535" y="24238"/>
                </a:lnTo>
                <a:lnTo>
                  <a:pt x="17108" y="0"/>
                </a:lnTo>
                <a:lnTo>
                  <a:pt x="0" y="39923"/>
                </a:lnTo>
                <a:lnTo>
                  <a:pt x="42203" y="296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708833" y="1112352"/>
            <a:ext cx="8128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0" dirty="0">
                <a:latin typeface="Gill Sans MT"/>
                <a:cs typeface="Gill Sans MT"/>
              </a:rPr>
              <a:t>a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62216" y="1473595"/>
            <a:ext cx="1143000" cy="221615"/>
          </a:xfrm>
          <a:custGeom>
            <a:avLst/>
            <a:gdLst/>
            <a:ahLst/>
            <a:cxnLst/>
            <a:rect l="l" t="t" r="r" b="b"/>
            <a:pathLst>
              <a:path w="1143000" h="221614">
                <a:moveTo>
                  <a:pt x="1142863" y="0"/>
                </a:moveTo>
                <a:lnTo>
                  <a:pt x="1109716" y="26565"/>
                </a:lnTo>
                <a:lnTo>
                  <a:pt x="1075911" y="51415"/>
                </a:lnTo>
                <a:lnTo>
                  <a:pt x="1041495" y="74555"/>
                </a:lnTo>
                <a:lnTo>
                  <a:pt x="1006519" y="95988"/>
                </a:lnTo>
                <a:lnTo>
                  <a:pt x="971033" y="115719"/>
                </a:lnTo>
                <a:lnTo>
                  <a:pt x="935085" y="133751"/>
                </a:lnTo>
                <a:lnTo>
                  <a:pt x="898724" y="150090"/>
                </a:lnTo>
                <a:lnTo>
                  <a:pt x="862001" y="164739"/>
                </a:lnTo>
                <a:lnTo>
                  <a:pt x="824964" y="177702"/>
                </a:lnTo>
                <a:lnTo>
                  <a:pt x="787662" y="188984"/>
                </a:lnTo>
                <a:lnTo>
                  <a:pt x="750146" y="198588"/>
                </a:lnTo>
                <a:lnTo>
                  <a:pt x="712464" y="206520"/>
                </a:lnTo>
                <a:lnTo>
                  <a:pt x="674666" y="212783"/>
                </a:lnTo>
                <a:lnTo>
                  <a:pt x="636800" y="217381"/>
                </a:lnTo>
                <a:lnTo>
                  <a:pt x="561066" y="221600"/>
                </a:lnTo>
                <a:lnTo>
                  <a:pt x="523296" y="221230"/>
                </a:lnTo>
                <a:lnTo>
                  <a:pt x="448195" y="215549"/>
                </a:lnTo>
                <a:lnTo>
                  <a:pt x="374011" y="203311"/>
                </a:lnTo>
                <a:lnTo>
                  <a:pt x="301137" y="184548"/>
                </a:lnTo>
                <a:lnTo>
                  <a:pt x="229967" y="159295"/>
                </a:lnTo>
                <a:lnTo>
                  <a:pt x="160898" y="127584"/>
                </a:lnTo>
                <a:lnTo>
                  <a:pt x="127274" y="109318"/>
                </a:lnTo>
                <a:lnTo>
                  <a:pt x="94323" y="89449"/>
                </a:lnTo>
                <a:lnTo>
                  <a:pt x="62094" y="67984"/>
                </a:lnTo>
                <a:lnTo>
                  <a:pt x="30636" y="44925"/>
                </a:lnTo>
                <a:lnTo>
                  <a:pt x="0" y="20277"/>
                </a:lnTo>
              </a:path>
            </a:pathLst>
          </a:custGeom>
          <a:ln w="63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3681" y="1478262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4" h="40005">
                <a:moveTo>
                  <a:pt x="17167" y="39804"/>
                </a:moveTo>
                <a:lnTo>
                  <a:pt x="18535" y="15610"/>
                </a:lnTo>
                <a:lnTo>
                  <a:pt x="42144" y="10148"/>
                </a:lnTo>
                <a:lnTo>
                  <a:pt x="0" y="0"/>
                </a:lnTo>
                <a:lnTo>
                  <a:pt x="17167" y="39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384670" y="1702112"/>
            <a:ext cx="7112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-20" dirty="0">
                <a:latin typeface="Gill Sans MT"/>
                <a:cs typeface="Gill Sans MT"/>
              </a:rPr>
              <a:t>b</a:t>
            </a:r>
            <a:endParaRPr sz="800">
              <a:latin typeface="Gill Sans MT"/>
              <a:cs typeface="Gill Sans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1541" y="2010110"/>
            <a:ext cx="2135277" cy="524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404878" y="2026979"/>
            <a:ext cx="3276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45" dirty="0">
                <a:latin typeface="Calibri"/>
                <a:cs typeface="Calibri"/>
              </a:rPr>
              <a:t>E</a:t>
            </a:r>
            <a:r>
              <a:rPr sz="500" dirty="0">
                <a:latin typeface="Calibri"/>
                <a:cs typeface="Calibri"/>
              </a:rPr>
              <a:t>,</a:t>
            </a:r>
            <a:r>
              <a:rPr sz="500" b="1" spc="15" dirty="0">
                <a:latin typeface="Gill Sans MT"/>
                <a:cs typeface="Gill Sans MT"/>
              </a:rPr>
              <a:t>(0.6,0.4)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27091" y="2158969"/>
            <a:ext cx="33909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dirty="0">
                <a:latin typeface="Calibri"/>
                <a:cs typeface="Calibri"/>
              </a:rPr>
              <a:t>a</a:t>
            </a:r>
            <a:r>
              <a:rPr sz="500" b="1" spc="15" dirty="0">
                <a:latin typeface="Gill Sans MT"/>
                <a:cs typeface="Gill Sans MT"/>
              </a:rPr>
              <a:t>,(0.7,0.3)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4553" y="2290962"/>
            <a:ext cx="44450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10" dirty="0">
                <a:latin typeface="Calibri"/>
                <a:cs typeface="Calibri"/>
              </a:rPr>
              <a:t>aa</a:t>
            </a:r>
            <a:r>
              <a:rPr sz="500" b="1" spc="10" dirty="0">
                <a:latin typeface="Gill Sans MT"/>
                <a:cs typeface="Gill Sans MT"/>
              </a:rPr>
              <a:t>,(0.75,0.25)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53713" y="2290962"/>
            <a:ext cx="36576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25" dirty="0">
                <a:latin typeface="Calibri"/>
                <a:cs typeface="Calibri"/>
              </a:rPr>
              <a:t>ba</a:t>
            </a:r>
            <a:r>
              <a:rPr sz="500" b="1" spc="15" dirty="0">
                <a:latin typeface="Gill Sans MT"/>
                <a:cs typeface="Gill Sans MT"/>
              </a:rPr>
              <a:t>,(0.8,0.2)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3913" y="2422956"/>
            <a:ext cx="39878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15" dirty="0">
                <a:latin typeface="Calibri"/>
                <a:cs typeface="Calibri"/>
              </a:rPr>
              <a:t>aba</a:t>
            </a:r>
            <a:r>
              <a:rPr sz="500" b="1" spc="15" dirty="0">
                <a:latin typeface="Gill Sans MT"/>
                <a:cs typeface="Gill Sans MT"/>
              </a:rPr>
              <a:t>,(0.9,0.1)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33676" y="2422956"/>
            <a:ext cx="39243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5" dirty="0">
                <a:latin typeface="Calibri"/>
                <a:cs typeface="Calibri"/>
              </a:rPr>
              <a:t>bba</a:t>
            </a:r>
            <a:r>
              <a:rPr sz="500" b="1" spc="15" dirty="0">
                <a:latin typeface="Gill Sans MT"/>
                <a:cs typeface="Gill Sans MT"/>
              </a:rPr>
              <a:t>,(0.1,0.9)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74156" y="2158969"/>
            <a:ext cx="33274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50" dirty="0">
                <a:latin typeface="Calibri"/>
                <a:cs typeface="Calibri"/>
              </a:rPr>
              <a:t>b</a:t>
            </a:r>
            <a:r>
              <a:rPr sz="500" b="1" spc="15" dirty="0">
                <a:latin typeface="Gill Sans MT"/>
                <a:cs typeface="Gill Sans MT"/>
              </a:rPr>
              <a:t>,(0.5,0.5)</a:t>
            </a:r>
            <a:endParaRPr sz="500">
              <a:latin typeface="Gill Sans MT"/>
              <a:cs typeface="Gill Sans M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468820" y="1429988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304721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1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1" y="0"/>
                </a:lnTo>
                <a:close/>
              </a:path>
            </a:pathLst>
          </a:custGeom>
          <a:solidFill>
            <a:srgbClr val="7F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468820" y="1429988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1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1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2499402" y="1444824"/>
            <a:ext cx="21907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spc="65" dirty="0">
                <a:latin typeface="Times New Roman"/>
                <a:cs typeface="Times New Roman"/>
              </a:rPr>
              <a:t>1,</a:t>
            </a:r>
            <a:r>
              <a:rPr sz="500" i="1" spc="20" dirty="0">
                <a:latin typeface="Gill Sans MT"/>
                <a:cs typeface="Gill Sans MT"/>
              </a:rPr>
              <a:t>aa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811751" y="899501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304722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2" y="0"/>
                </a:lnTo>
                <a:close/>
              </a:path>
            </a:pathLst>
          </a:custGeom>
          <a:solidFill>
            <a:srgbClr val="7F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811751" y="899501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842333" y="914348"/>
            <a:ext cx="21907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spc="65" dirty="0">
                <a:latin typeface="Times New Roman"/>
                <a:cs typeface="Times New Roman"/>
              </a:rPr>
              <a:t>1,</a:t>
            </a:r>
            <a:r>
              <a:rPr sz="500" i="1" spc="20" dirty="0">
                <a:latin typeface="Gill Sans MT"/>
                <a:cs typeface="Gill Sans MT"/>
              </a:rPr>
              <a:t>aa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811751" y="1960475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5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20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821328" y="1975304"/>
            <a:ext cx="26098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45" dirty="0">
                <a:latin typeface="Trebuchet MS"/>
                <a:cs typeface="Trebuchet MS"/>
              </a:rPr>
              <a:t>{</a:t>
            </a:r>
            <a:r>
              <a:rPr sz="500" spc="45" dirty="0">
                <a:latin typeface="Times New Roman"/>
                <a:cs typeface="Times New Roman"/>
              </a:rPr>
              <a:t>2,</a:t>
            </a:r>
            <a:r>
              <a:rPr sz="500" i="1" spc="45" dirty="0">
                <a:latin typeface="Gill Sans MT"/>
                <a:cs typeface="Gill Sans MT"/>
              </a:rPr>
              <a:t>b</a:t>
            </a:r>
            <a:r>
              <a:rPr sz="500" i="1" spc="45" dirty="0">
                <a:latin typeface="Trebuchet MS"/>
                <a:cs typeface="Trebuchet MS"/>
              </a:rPr>
              <a:t>}</a:t>
            </a:r>
            <a:r>
              <a:rPr sz="500" i="1" spc="25" dirty="0">
                <a:latin typeface="Trebuchet MS"/>
                <a:cs typeface="Trebuchet MS"/>
              </a:rPr>
              <a:t> </a:t>
            </a:r>
            <a:r>
              <a:rPr sz="500" spc="-125" dirty="0">
                <a:solidFill>
                  <a:srgbClr val="FF0000"/>
                </a:solidFill>
                <a:latin typeface="MS UI Gothic"/>
                <a:cs typeface="MS UI Gothic"/>
              </a:rPr>
              <a:t>✖</a:t>
            </a:r>
            <a:endParaRPr sz="500">
              <a:latin typeface="MS UI Gothic"/>
              <a:cs typeface="MS UI Gothic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142959" y="544065"/>
            <a:ext cx="336550" cy="125095"/>
          </a:xfrm>
          <a:custGeom>
            <a:avLst/>
            <a:gdLst/>
            <a:ahLst/>
            <a:cxnLst/>
            <a:rect l="l" t="t" r="r" b="b"/>
            <a:pathLst>
              <a:path w="336550" h="125095">
                <a:moveTo>
                  <a:pt x="318461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318461" y="125036"/>
                </a:lnTo>
                <a:lnTo>
                  <a:pt x="328169" y="125036"/>
                </a:lnTo>
                <a:lnTo>
                  <a:pt x="336039" y="117166"/>
                </a:lnTo>
                <a:lnTo>
                  <a:pt x="336039" y="107458"/>
                </a:lnTo>
                <a:lnTo>
                  <a:pt x="336039" y="17578"/>
                </a:lnTo>
                <a:lnTo>
                  <a:pt x="336039" y="7869"/>
                </a:lnTo>
                <a:lnTo>
                  <a:pt x="328169" y="0"/>
                </a:lnTo>
                <a:lnTo>
                  <a:pt x="31846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54683" y="1254937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304722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2" y="0"/>
                </a:lnTo>
                <a:close/>
              </a:path>
            </a:pathLst>
          </a:custGeom>
          <a:solidFill>
            <a:srgbClr val="7F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54683" y="1254937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201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3161563" y="1269779"/>
            <a:ext cx="266700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45" dirty="0">
                <a:latin typeface="Trebuchet MS"/>
                <a:cs typeface="Trebuchet MS"/>
              </a:rPr>
              <a:t>{</a:t>
            </a:r>
            <a:r>
              <a:rPr sz="500" spc="45" dirty="0">
                <a:latin typeface="Times New Roman"/>
                <a:cs typeface="Times New Roman"/>
              </a:rPr>
              <a:t>2,</a:t>
            </a:r>
            <a:r>
              <a:rPr sz="500" i="1" spc="45" dirty="0">
                <a:latin typeface="Gill Sans MT"/>
                <a:cs typeface="Gill Sans MT"/>
              </a:rPr>
              <a:t>b</a:t>
            </a:r>
            <a:r>
              <a:rPr sz="500" i="1" spc="45" dirty="0">
                <a:latin typeface="Trebuchet MS"/>
                <a:cs typeface="Trebuchet MS"/>
              </a:rPr>
              <a:t>}</a:t>
            </a:r>
            <a:r>
              <a:rPr sz="500" i="1" spc="20" dirty="0">
                <a:latin typeface="Trebuchet MS"/>
                <a:cs typeface="Trebuchet MS"/>
              </a:rPr>
              <a:t> </a:t>
            </a:r>
            <a:r>
              <a:rPr sz="500" spc="-80" dirty="0">
                <a:solidFill>
                  <a:srgbClr val="00FF00"/>
                </a:solidFill>
                <a:latin typeface="MS UI Gothic"/>
                <a:cs typeface="MS UI Gothic"/>
              </a:rPr>
              <a:t>✔</a:t>
            </a:r>
            <a:endParaRPr sz="500">
              <a:latin typeface="MS UI Gothic"/>
              <a:cs typeface="MS UI Gothic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154683" y="1605039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304722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2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154683" y="1605039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3172087" y="1619873"/>
            <a:ext cx="245745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spc="65" dirty="0">
                <a:latin typeface="Times New Roman"/>
                <a:cs typeface="Times New Roman"/>
              </a:rPr>
              <a:t>1,</a:t>
            </a:r>
            <a:r>
              <a:rPr sz="500" i="1" spc="5" dirty="0">
                <a:latin typeface="Gill Sans MT"/>
                <a:cs typeface="Gill Sans MT"/>
              </a:rPr>
              <a:t>aba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154683" y="2315911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304722" y="0"/>
                </a:moveTo>
                <a:lnTo>
                  <a:pt x="7869" y="0"/>
                </a:lnTo>
                <a:lnTo>
                  <a:pt x="0" y="7869"/>
                </a:lnTo>
                <a:lnTo>
                  <a:pt x="0" y="117166"/>
                </a:lnTo>
                <a:lnTo>
                  <a:pt x="7869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7869"/>
                </a:lnTo>
                <a:lnTo>
                  <a:pt x="304722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154683" y="2315911"/>
            <a:ext cx="313055" cy="125095"/>
          </a:xfrm>
          <a:custGeom>
            <a:avLst/>
            <a:gdLst/>
            <a:ahLst/>
            <a:cxnLst/>
            <a:rect l="l" t="t" r="r" b="b"/>
            <a:pathLst>
              <a:path w="313054" h="125094">
                <a:moveTo>
                  <a:pt x="295013" y="0"/>
                </a:moveTo>
                <a:lnTo>
                  <a:pt x="17578" y="0"/>
                </a:lnTo>
                <a:lnTo>
                  <a:pt x="7869" y="0"/>
                </a:lnTo>
                <a:lnTo>
                  <a:pt x="0" y="7869"/>
                </a:lnTo>
                <a:lnTo>
                  <a:pt x="0" y="17578"/>
                </a:lnTo>
                <a:lnTo>
                  <a:pt x="0" y="107458"/>
                </a:lnTo>
                <a:lnTo>
                  <a:pt x="0" y="117166"/>
                </a:lnTo>
                <a:lnTo>
                  <a:pt x="7869" y="125036"/>
                </a:lnTo>
                <a:lnTo>
                  <a:pt x="17578" y="125036"/>
                </a:lnTo>
                <a:lnTo>
                  <a:pt x="295013" y="125036"/>
                </a:lnTo>
                <a:lnTo>
                  <a:pt x="304722" y="125036"/>
                </a:lnTo>
                <a:lnTo>
                  <a:pt x="312591" y="117166"/>
                </a:lnTo>
                <a:lnTo>
                  <a:pt x="312591" y="107458"/>
                </a:lnTo>
                <a:lnTo>
                  <a:pt x="312591" y="17578"/>
                </a:lnTo>
                <a:lnTo>
                  <a:pt x="312591" y="7869"/>
                </a:lnTo>
                <a:lnTo>
                  <a:pt x="304722" y="0"/>
                </a:lnTo>
                <a:lnTo>
                  <a:pt x="295013" y="0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3204614" y="2330740"/>
            <a:ext cx="180340" cy="111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65" dirty="0">
                <a:latin typeface="Trebuchet MS"/>
                <a:cs typeface="Trebuchet MS"/>
              </a:rPr>
              <a:t>{</a:t>
            </a:r>
            <a:r>
              <a:rPr sz="500" spc="65" dirty="0">
                <a:latin typeface="Times New Roman"/>
                <a:cs typeface="Times New Roman"/>
              </a:rPr>
              <a:t>0,</a:t>
            </a:r>
            <a:r>
              <a:rPr sz="500" i="1" spc="-30" dirty="0">
                <a:latin typeface="Gill Sans MT"/>
                <a:cs typeface="Gill Sans MT"/>
              </a:rPr>
              <a:t>b</a:t>
            </a:r>
            <a:r>
              <a:rPr sz="500" i="1" spc="65" dirty="0">
                <a:latin typeface="Trebuchet MS"/>
                <a:cs typeface="Trebuchet MS"/>
              </a:rPr>
              <a:t>}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666068" y="1045739"/>
            <a:ext cx="248285" cy="383540"/>
          </a:xfrm>
          <a:custGeom>
            <a:avLst/>
            <a:gdLst/>
            <a:ahLst/>
            <a:cxnLst/>
            <a:rect l="l" t="t" r="r" b="b"/>
            <a:pathLst>
              <a:path w="248285" h="383540">
                <a:moveTo>
                  <a:pt x="0" y="383369"/>
                </a:moveTo>
                <a:lnTo>
                  <a:pt x="24792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04968" y="1027758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0" y="12147"/>
                </a:moveTo>
                <a:lnTo>
                  <a:pt x="18042" y="23815"/>
                </a:lnTo>
                <a:lnTo>
                  <a:pt x="17631" y="14945"/>
                </a:lnTo>
                <a:lnTo>
                  <a:pt x="19925" y="2662"/>
                </a:lnTo>
                <a:lnTo>
                  <a:pt x="20650" y="0"/>
                </a:lnTo>
                <a:lnTo>
                  <a:pt x="18519" y="1753"/>
                </a:lnTo>
                <a:lnTo>
                  <a:pt x="8258" y="8884"/>
                </a:lnTo>
                <a:lnTo>
                  <a:pt x="0" y="121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04968" y="1027758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20650" y="0"/>
                </a:moveTo>
                <a:lnTo>
                  <a:pt x="18519" y="1753"/>
                </a:lnTo>
                <a:lnTo>
                  <a:pt x="8258" y="8884"/>
                </a:lnTo>
                <a:lnTo>
                  <a:pt x="0" y="12147"/>
                </a:lnTo>
                <a:lnTo>
                  <a:pt x="18042" y="23815"/>
                </a:lnTo>
                <a:lnTo>
                  <a:pt x="17631" y="14945"/>
                </a:lnTo>
                <a:lnTo>
                  <a:pt x="19925" y="2662"/>
                </a:lnTo>
                <a:lnTo>
                  <a:pt x="2065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2721380" y="1182398"/>
            <a:ext cx="20129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latin typeface="Gill Sans MT"/>
                <a:cs typeface="Gill Sans MT"/>
              </a:rPr>
              <a:t>a</a:t>
            </a:r>
            <a:r>
              <a:rPr sz="500" b="1" dirty="0">
                <a:latin typeface="Century Gothic"/>
                <a:cs typeface="Century Gothic"/>
              </a:rPr>
              <a:t>,0.75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666092" y="1555903"/>
            <a:ext cx="245745" cy="380365"/>
          </a:xfrm>
          <a:custGeom>
            <a:avLst/>
            <a:gdLst/>
            <a:ahLst/>
            <a:cxnLst/>
            <a:rect l="l" t="t" r="r" b="b"/>
            <a:pathLst>
              <a:path w="245744" h="380364">
                <a:moveTo>
                  <a:pt x="0" y="0"/>
                </a:moveTo>
                <a:lnTo>
                  <a:pt x="245640" y="37987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02712" y="1929942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18042" y="0"/>
                </a:moveTo>
                <a:lnTo>
                  <a:pt x="0" y="11668"/>
                </a:lnTo>
                <a:lnTo>
                  <a:pt x="8258" y="14931"/>
                </a:lnTo>
                <a:lnTo>
                  <a:pt x="18519" y="22062"/>
                </a:lnTo>
                <a:lnTo>
                  <a:pt x="20650" y="23815"/>
                </a:lnTo>
                <a:lnTo>
                  <a:pt x="19925" y="21153"/>
                </a:lnTo>
                <a:lnTo>
                  <a:pt x="17631" y="8870"/>
                </a:lnTo>
                <a:lnTo>
                  <a:pt x="180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902712" y="1929942"/>
            <a:ext cx="20955" cy="24130"/>
          </a:xfrm>
          <a:custGeom>
            <a:avLst/>
            <a:gdLst/>
            <a:ahLst/>
            <a:cxnLst/>
            <a:rect l="l" t="t" r="r" b="b"/>
            <a:pathLst>
              <a:path w="20955" h="24130">
                <a:moveTo>
                  <a:pt x="20650" y="23815"/>
                </a:moveTo>
                <a:lnTo>
                  <a:pt x="19925" y="21153"/>
                </a:lnTo>
                <a:lnTo>
                  <a:pt x="17631" y="8870"/>
                </a:lnTo>
                <a:lnTo>
                  <a:pt x="18042" y="0"/>
                </a:lnTo>
                <a:lnTo>
                  <a:pt x="0" y="11668"/>
                </a:lnTo>
                <a:lnTo>
                  <a:pt x="8258" y="14931"/>
                </a:lnTo>
                <a:lnTo>
                  <a:pt x="18519" y="22062"/>
                </a:lnTo>
                <a:lnTo>
                  <a:pt x="20650" y="238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2720264" y="1711131"/>
            <a:ext cx="19494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latin typeface="Gill Sans MT"/>
                <a:cs typeface="Gill Sans MT"/>
              </a:rPr>
              <a:t>b</a:t>
            </a:r>
            <a:r>
              <a:rPr sz="500" b="1" dirty="0">
                <a:latin typeface="Century Gothic"/>
                <a:cs typeface="Century Gothic"/>
              </a:rPr>
              <a:t>,0.25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3029208" y="687386"/>
            <a:ext cx="203835" cy="211454"/>
          </a:xfrm>
          <a:custGeom>
            <a:avLst/>
            <a:gdLst/>
            <a:ahLst/>
            <a:cxnLst/>
            <a:rect l="l" t="t" r="r" b="b"/>
            <a:pathLst>
              <a:path w="203835" h="211455">
                <a:moveTo>
                  <a:pt x="0" y="211235"/>
                </a:moveTo>
                <a:lnTo>
                  <a:pt x="20382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225310" y="67198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0" y="7944"/>
                </a:moveTo>
                <a:lnTo>
                  <a:pt x="15452" y="22856"/>
                </a:lnTo>
                <a:lnTo>
                  <a:pt x="16754" y="14077"/>
                </a:lnTo>
                <a:lnTo>
                  <a:pt x="21364" y="2472"/>
                </a:lnTo>
                <a:lnTo>
                  <a:pt x="22587" y="0"/>
                </a:lnTo>
                <a:lnTo>
                  <a:pt x="20160" y="1310"/>
                </a:lnTo>
                <a:lnTo>
                  <a:pt x="8726" y="6331"/>
                </a:lnTo>
                <a:lnTo>
                  <a:pt x="0" y="7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225310" y="67198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587" y="0"/>
                </a:moveTo>
                <a:lnTo>
                  <a:pt x="20160" y="1310"/>
                </a:lnTo>
                <a:lnTo>
                  <a:pt x="8726" y="6331"/>
                </a:lnTo>
                <a:lnTo>
                  <a:pt x="0" y="7944"/>
                </a:lnTo>
                <a:lnTo>
                  <a:pt x="15452" y="22856"/>
                </a:lnTo>
                <a:lnTo>
                  <a:pt x="16754" y="14077"/>
                </a:lnTo>
                <a:lnTo>
                  <a:pt x="21364" y="2472"/>
                </a:lnTo>
                <a:lnTo>
                  <a:pt x="22587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3064297" y="558913"/>
            <a:ext cx="380365" cy="273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710">
              <a:lnSpc>
                <a:spcPct val="100000"/>
              </a:lnSpc>
            </a:pPr>
            <a:r>
              <a:rPr sz="500" i="1" spc="50" dirty="0">
                <a:latin typeface="Trebuchet MS"/>
                <a:cs typeface="Trebuchet MS"/>
              </a:rPr>
              <a:t>{</a:t>
            </a:r>
            <a:r>
              <a:rPr sz="500" spc="50" dirty="0">
                <a:latin typeface="Times New Roman"/>
                <a:cs typeface="Times New Roman"/>
              </a:rPr>
              <a:t>1,</a:t>
            </a:r>
            <a:r>
              <a:rPr sz="500" i="1" spc="50" dirty="0">
                <a:latin typeface="Gill Sans MT"/>
                <a:cs typeface="Gill Sans MT"/>
              </a:rPr>
              <a:t>aa</a:t>
            </a:r>
            <a:r>
              <a:rPr sz="500" i="1" spc="50" dirty="0">
                <a:latin typeface="Trebuchet MS"/>
                <a:cs typeface="Trebuchet MS"/>
              </a:rPr>
              <a:t>}</a:t>
            </a:r>
            <a:r>
              <a:rPr sz="500" i="1" spc="20" dirty="0">
                <a:latin typeface="Trebuchet MS"/>
                <a:cs typeface="Trebuchet MS"/>
              </a:rPr>
              <a:t> </a:t>
            </a:r>
            <a:r>
              <a:rPr sz="500" spc="-125" dirty="0">
                <a:solidFill>
                  <a:srgbClr val="FF0000"/>
                </a:solidFill>
                <a:latin typeface="MS UI Gothic"/>
                <a:cs typeface="MS UI Gothic"/>
              </a:rPr>
              <a:t>✖</a:t>
            </a:r>
            <a:endParaRPr sz="500">
              <a:latin typeface="MS UI Gothic"/>
              <a:cs typeface="MS UI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500" i="1" dirty="0">
                <a:latin typeface="Gill Sans MT"/>
                <a:cs typeface="Gill Sans MT"/>
              </a:rPr>
              <a:t>a</a:t>
            </a:r>
            <a:r>
              <a:rPr sz="500" b="1" dirty="0">
                <a:latin typeface="Century Gothic"/>
                <a:cs typeface="Century Gothic"/>
              </a:rPr>
              <a:t>,0.75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029211" y="1025417"/>
            <a:ext cx="200660" cy="208279"/>
          </a:xfrm>
          <a:custGeom>
            <a:avLst/>
            <a:gdLst/>
            <a:ahLst/>
            <a:cxnLst/>
            <a:rect l="l" t="t" r="r" b="b"/>
            <a:pathLst>
              <a:path w="200660" h="208280">
                <a:moveTo>
                  <a:pt x="0" y="0"/>
                </a:moveTo>
                <a:lnTo>
                  <a:pt x="200453" y="20773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221938" y="122570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5452" y="0"/>
                </a:moveTo>
                <a:lnTo>
                  <a:pt x="0" y="14911"/>
                </a:lnTo>
                <a:lnTo>
                  <a:pt x="8726" y="16524"/>
                </a:lnTo>
                <a:lnTo>
                  <a:pt x="20160" y="21545"/>
                </a:lnTo>
                <a:lnTo>
                  <a:pt x="22587" y="22856"/>
                </a:lnTo>
                <a:lnTo>
                  <a:pt x="21364" y="20384"/>
                </a:lnTo>
                <a:lnTo>
                  <a:pt x="16753" y="8778"/>
                </a:lnTo>
                <a:lnTo>
                  <a:pt x="154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21938" y="122570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587" y="22856"/>
                </a:moveTo>
                <a:lnTo>
                  <a:pt x="21364" y="20384"/>
                </a:lnTo>
                <a:lnTo>
                  <a:pt x="16753" y="8778"/>
                </a:lnTo>
                <a:lnTo>
                  <a:pt x="15452" y="0"/>
                </a:lnTo>
                <a:lnTo>
                  <a:pt x="0" y="14911"/>
                </a:lnTo>
                <a:lnTo>
                  <a:pt x="8726" y="16524"/>
                </a:lnTo>
                <a:lnTo>
                  <a:pt x="20160" y="21545"/>
                </a:lnTo>
                <a:lnTo>
                  <a:pt x="22587" y="2285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3062612" y="1093125"/>
            <a:ext cx="19494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latin typeface="Gill Sans MT"/>
                <a:cs typeface="Gill Sans MT"/>
              </a:rPr>
              <a:t>b</a:t>
            </a:r>
            <a:r>
              <a:rPr sz="500" b="1" dirty="0">
                <a:latin typeface="Century Gothic"/>
                <a:cs typeface="Century Gothic"/>
              </a:rPr>
              <a:t>,0.25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3032582" y="1748360"/>
            <a:ext cx="200660" cy="208279"/>
          </a:xfrm>
          <a:custGeom>
            <a:avLst/>
            <a:gdLst/>
            <a:ahLst/>
            <a:cxnLst/>
            <a:rect l="l" t="t" r="r" b="b"/>
            <a:pathLst>
              <a:path w="200660" h="208280">
                <a:moveTo>
                  <a:pt x="0" y="207738"/>
                </a:moveTo>
                <a:lnTo>
                  <a:pt x="200455" y="0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225311" y="173295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0" y="7944"/>
                </a:moveTo>
                <a:lnTo>
                  <a:pt x="15452" y="22856"/>
                </a:lnTo>
                <a:lnTo>
                  <a:pt x="16753" y="14077"/>
                </a:lnTo>
                <a:lnTo>
                  <a:pt x="21364" y="2472"/>
                </a:lnTo>
                <a:lnTo>
                  <a:pt x="22587" y="0"/>
                </a:lnTo>
                <a:lnTo>
                  <a:pt x="20160" y="1310"/>
                </a:lnTo>
                <a:lnTo>
                  <a:pt x="8726" y="6331"/>
                </a:lnTo>
                <a:lnTo>
                  <a:pt x="0" y="7944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225311" y="173295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587" y="0"/>
                </a:moveTo>
                <a:lnTo>
                  <a:pt x="20160" y="1310"/>
                </a:lnTo>
                <a:lnTo>
                  <a:pt x="8726" y="6331"/>
                </a:lnTo>
                <a:lnTo>
                  <a:pt x="0" y="7944"/>
                </a:lnTo>
                <a:lnTo>
                  <a:pt x="15452" y="22856"/>
                </a:lnTo>
                <a:lnTo>
                  <a:pt x="16753" y="14077"/>
                </a:lnTo>
                <a:lnTo>
                  <a:pt x="21364" y="2472"/>
                </a:lnTo>
                <a:lnTo>
                  <a:pt x="22587" y="0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3065982" y="1798654"/>
            <a:ext cx="166370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solidFill>
                  <a:srgbClr val="FFCCCC"/>
                </a:solidFill>
                <a:latin typeface="Gill Sans MT"/>
                <a:cs typeface="Gill Sans MT"/>
              </a:rPr>
              <a:t>a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032582" y="2089888"/>
            <a:ext cx="200660" cy="208279"/>
          </a:xfrm>
          <a:custGeom>
            <a:avLst/>
            <a:gdLst/>
            <a:ahLst/>
            <a:cxnLst/>
            <a:rect l="l" t="t" r="r" b="b"/>
            <a:pathLst>
              <a:path w="200660" h="208280">
                <a:moveTo>
                  <a:pt x="0" y="0"/>
                </a:moveTo>
                <a:lnTo>
                  <a:pt x="200455" y="207738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225311" y="229017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5452" y="0"/>
                </a:moveTo>
                <a:lnTo>
                  <a:pt x="0" y="14911"/>
                </a:lnTo>
                <a:lnTo>
                  <a:pt x="8726" y="16524"/>
                </a:lnTo>
                <a:lnTo>
                  <a:pt x="20160" y="21545"/>
                </a:lnTo>
                <a:lnTo>
                  <a:pt x="22587" y="22856"/>
                </a:lnTo>
                <a:lnTo>
                  <a:pt x="21364" y="20384"/>
                </a:lnTo>
                <a:lnTo>
                  <a:pt x="16753" y="8778"/>
                </a:lnTo>
                <a:lnTo>
                  <a:pt x="15452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225311" y="229017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22587" y="22856"/>
                </a:moveTo>
                <a:lnTo>
                  <a:pt x="21364" y="20384"/>
                </a:lnTo>
                <a:lnTo>
                  <a:pt x="16753" y="8778"/>
                </a:lnTo>
                <a:lnTo>
                  <a:pt x="15452" y="0"/>
                </a:lnTo>
                <a:lnTo>
                  <a:pt x="0" y="14911"/>
                </a:lnTo>
                <a:lnTo>
                  <a:pt x="8726" y="16524"/>
                </a:lnTo>
                <a:lnTo>
                  <a:pt x="20160" y="21545"/>
                </a:lnTo>
                <a:lnTo>
                  <a:pt x="22587" y="22856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3065982" y="2157583"/>
            <a:ext cx="16065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solidFill>
                  <a:srgbClr val="FFCCCC"/>
                </a:solidFill>
                <a:latin typeface="Gill Sans MT"/>
                <a:cs typeface="Gill Sans MT"/>
              </a:rPr>
              <a:t>b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468154" y="1585675"/>
            <a:ext cx="255270" cy="50800"/>
          </a:xfrm>
          <a:custGeom>
            <a:avLst/>
            <a:gdLst/>
            <a:ahLst/>
            <a:cxnLst/>
            <a:rect l="l" t="t" r="r" b="b"/>
            <a:pathLst>
              <a:path w="255270" h="50800">
                <a:moveTo>
                  <a:pt x="0" y="50692"/>
                </a:moveTo>
                <a:lnTo>
                  <a:pt x="254951" y="0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21013" y="1575152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90">
                <a:moveTo>
                  <a:pt x="0" y="0"/>
                </a:moveTo>
                <a:lnTo>
                  <a:pt x="4183" y="21044"/>
                </a:lnTo>
                <a:lnTo>
                  <a:pt x="10254" y="14581"/>
                </a:lnTo>
                <a:lnTo>
                  <a:pt x="20653" y="7684"/>
                </a:lnTo>
                <a:lnTo>
                  <a:pt x="23065" y="6352"/>
                </a:lnTo>
                <a:lnTo>
                  <a:pt x="20327" y="6044"/>
                </a:lnTo>
                <a:lnTo>
                  <a:pt x="8081" y="3649"/>
                </a:lnTo>
                <a:lnTo>
                  <a:pt x="0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21013" y="1575152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90">
                <a:moveTo>
                  <a:pt x="23065" y="6352"/>
                </a:moveTo>
                <a:lnTo>
                  <a:pt x="20327" y="6044"/>
                </a:lnTo>
                <a:lnTo>
                  <a:pt x="8081" y="3649"/>
                </a:lnTo>
                <a:lnTo>
                  <a:pt x="0" y="0"/>
                </a:lnTo>
                <a:lnTo>
                  <a:pt x="4183" y="21044"/>
                </a:lnTo>
                <a:lnTo>
                  <a:pt x="10254" y="14581"/>
                </a:lnTo>
                <a:lnTo>
                  <a:pt x="20653" y="7684"/>
                </a:lnTo>
                <a:lnTo>
                  <a:pt x="23065" y="6352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530316" y="1568705"/>
            <a:ext cx="154940" cy="80010"/>
          </a:xfrm>
          <a:custGeom>
            <a:avLst/>
            <a:gdLst/>
            <a:ahLst/>
            <a:cxnLst/>
            <a:rect l="l" t="t" r="r" b="b"/>
            <a:pathLst>
              <a:path w="154939" h="80010">
                <a:moveTo>
                  <a:pt x="0" y="79918"/>
                </a:moveTo>
                <a:lnTo>
                  <a:pt x="154330" y="79918"/>
                </a:lnTo>
                <a:lnTo>
                  <a:pt x="154330" y="0"/>
                </a:lnTo>
                <a:lnTo>
                  <a:pt x="0" y="0"/>
                </a:lnTo>
                <a:lnTo>
                  <a:pt x="0" y="79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3532252" y="1563796"/>
            <a:ext cx="166370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solidFill>
                  <a:srgbClr val="FFCCCC"/>
                </a:solidFill>
                <a:latin typeface="Gill Sans MT"/>
                <a:cs typeface="Gill Sans MT"/>
              </a:rPr>
              <a:t>a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,0.9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468154" y="1698747"/>
            <a:ext cx="255270" cy="50800"/>
          </a:xfrm>
          <a:custGeom>
            <a:avLst/>
            <a:gdLst/>
            <a:ahLst/>
            <a:cxnLst/>
            <a:rect l="l" t="t" r="r" b="b"/>
            <a:pathLst>
              <a:path w="255270" h="50800">
                <a:moveTo>
                  <a:pt x="0" y="0"/>
                </a:moveTo>
                <a:lnTo>
                  <a:pt x="254951" y="50692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21013" y="1738917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4183" y="0"/>
                </a:moveTo>
                <a:lnTo>
                  <a:pt x="0" y="21044"/>
                </a:lnTo>
                <a:lnTo>
                  <a:pt x="8081" y="17395"/>
                </a:lnTo>
                <a:lnTo>
                  <a:pt x="20327" y="14999"/>
                </a:lnTo>
                <a:lnTo>
                  <a:pt x="23065" y="14692"/>
                </a:lnTo>
                <a:lnTo>
                  <a:pt x="20653" y="13360"/>
                </a:lnTo>
                <a:lnTo>
                  <a:pt x="10254" y="6462"/>
                </a:lnTo>
                <a:lnTo>
                  <a:pt x="4183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721013" y="1738917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23065" y="14692"/>
                </a:moveTo>
                <a:lnTo>
                  <a:pt x="20653" y="13360"/>
                </a:lnTo>
                <a:lnTo>
                  <a:pt x="10254" y="6462"/>
                </a:lnTo>
                <a:lnTo>
                  <a:pt x="4183" y="0"/>
                </a:lnTo>
                <a:lnTo>
                  <a:pt x="0" y="21044"/>
                </a:lnTo>
                <a:lnTo>
                  <a:pt x="8081" y="17395"/>
                </a:lnTo>
                <a:lnTo>
                  <a:pt x="20327" y="14999"/>
                </a:lnTo>
                <a:lnTo>
                  <a:pt x="23065" y="14692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530316" y="1686490"/>
            <a:ext cx="154940" cy="80010"/>
          </a:xfrm>
          <a:custGeom>
            <a:avLst/>
            <a:gdLst/>
            <a:ahLst/>
            <a:cxnLst/>
            <a:rect l="l" t="t" r="r" b="b"/>
            <a:pathLst>
              <a:path w="154939" h="80010">
                <a:moveTo>
                  <a:pt x="0" y="79918"/>
                </a:moveTo>
                <a:lnTo>
                  <a:pt x="154330" y="79918"/>
                </a:lnTo>
                <a:lnTo>
                  <a:pt x="154330" y="0"/>
                </a:lnTo>
                <a:lnTo>
                  <a:pt x="0" y="0"/>
                </a:lnTo>
                <a:lnTo>
                  <a:pt x="0" y="79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3532252" y="1681578"/>
            <a:ext cx="16065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solidFill>
                  <a:srgbClr val="FFCCCC"/>
                </a:solidFill>
                <a:latin typeface="Gill Sans MT"/>
                <a:cs typeface="Gill Sans MT"/>
              </a:rPr>
              <a:t>b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,0.1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3468154" y="2296547"/>
            <a:ext cx="255270" cy="50800"/>
          </a:xfrm>
          <a:custGeom>
            <a:avLst/>
            <a:gdLst/>
            <a:ahLst/>
            <a:cxnLst/>
            <a:rect l="l" t="t" r="r" b="b"/>
            <a:pathLst>
              <a:path w="255270" h="50800">
                <a:moveTo>
                  <a:pt x="0" y="50692"/>
                </a:moveTo>
                <a:lnTo>
                  <a:pt x="254951" y="0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721013" y="2286024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0" y="0"/>
                </a:moveTo>
                <a:lnTo>
                  <a:pt x="4183" y="21044"/>
                </a:lnTo>
                <a:lnTo>
                  <a:pt x="10254" y="14581"/>
                </a:lnTo>
                <a:lnTo>
                  <a:pt x="20653" y="7684"/>
                </a:lnTo>
                <a:lnTo>
                  <a:pt x="23065" y="6352"/>
                </a:lnTo>
                <a:lnTo>
                  <a:pt x="20327" y="6044"/>
                </a:lnTo>
                <a:lnTo>
                  <a:pt x="8081" y="3649"/>
                </a:lnTo>
                <a:lnTo>
                  <a:pt x="0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721013" y="2286024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23065" y="6352"/>
                </a:moveTo>
                <a:lnTo>
                  <a:pt x="20327" y="6044"/>
                </a:lnTo>
                <a:lnTo>
                  <a:pt x="8081" y="3649"/>
                </a:lnTo>
                <a:lnTo>
                  <a:pt x="0" y="0"/>
                </a:lnTo>
                <a:lnTo>
                  <a:pt x="4183" y="21044"/>
                </a:lnTo>
                <a:lnTo>
                  <a:pt x="10254" y="14581"/>
                </a:lnTo>
                <a:lnTo>
                  <a:pt x="20653" y="7684"/>
                </a:lnTo>
                <a:lnTo>
                  <a:pt x="23065" y="6352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30316" y="2279577"/>
            <a:ext cx="154940" cy="80010"/>
          </a:xfrm>
          <a:custGeom>
            <a:avLst/>
            <a:gdLst/>
            <a:ahLst/>
            <a:cxnLst/>
            <a:rect l="l" t="t" r="r" b="b"/>
            <a:pathLst>
              <a:path w="154939" h="80010">
                <a:moveTo>
                  <a:pt x="0" y="79918"/>
                </a:moveTo>
                <a:lnTo>
                  <a:pt x="154330" y="79918"/>
                </a:lnTo>
                <a:lnTo>
                  <a:pt x="154330" y="0"/>
                </a:lnTo>
                <a:lnTo>
                  <a:pt x="0" y="0"/>
                </a:lnTo>
                <a:lnTo>
                  <a:pt x="0" y="79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3532252" y="2274659"/>
            <a:ext cx="166370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20" dirty="0">
                <a:solidFill>
                  <a:srgbClr val="FFCCCC"/>
                </a:solidFill>
                <a:latin typeface="Gill Sans MT"/>
                <a:cs typeface="Gill Sans MT"/>
              </a:rPr>
              <a:t>a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468154" y="2409619"/>
            <a:ext cx="255270" cy="50800"/>
          </a:xfrm>
          <a:custGeom>
            <a:avLst/>
            <a:gdLst/>
            <a:ahLst/>
            <a:cxnLst/>
            <a:rect l="l" t="t" r="r" b="b"/>
            <a:pathLst>
              <a:path w="255270" h="50800">
                <a:moveTo>
                  <a:pt x="0" y="0"/>
                </a:moveTo>
                <a:lnTo>
                  <a:pt x="254951" y="50692"/>
                </a:lnTo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721013" y="2449789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4183" y="0"/>
                </a:moveTo>
                <a:lnTo>
                  <a:pt x="0" y="21044"/>
                </a:lnTo>
                <a:lnTo>
                  <a:pt x="8081" y="17395"/>
                </a:lnTo>
                <a:lnTo>
                  <a:pt x="20327" y="14999"/>
                </a:lnTo>
                <a:lnTo>
                  <a:pt x="23065" y="14692"/>
                </a:lnTo>
                <a:lnTo>
                  <a:pt x="20653" y="13360"/>
                </a:lnTo>
                <a:lnTo>
                  <a:pt x="10254" y="6462"/>
                </a:lnTo>
                <a:lnTo>
                  <a:pt x="4183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721013" y="2449789"/>
            <a:ext cx="23495" cy="21590"/>
          </a:xfrm>
          <a:custGeom>
            <a:avLst/>
            <a:gdLst/>
            <a:ahLst/>
            <a:cxnLst/>
            <a:rect l="l" t="t" r="r" b="b"/>
            <a:pathLst>
              <a:path w="23495" h="21589">
                <a:moveTo>
                  <a:pt x="23065" y="14692"/>
                </a:moveTo>
                <a:lnTo>
                  <a:pt x="20653" y="13360"/>
                </a:lnTo>
                <a:lnTo>
                  <a:pt x="10254" y="6462"/>
                </a:lnTo>
                <a:lnTo>
                  <a:pt x="4183" y="0"/>
                </a:lnTo>
                <a:lnTo>
                  <a:pt x="0" y="21044"/>
                </a:lnTo>
                <a:lnTo>
                  <a:pt x="8081" y="17395"/>
                </a:lnTo>
                <a:lnTo>
                  <a:pt x="20327" y="14999"/>
                </a:lnTo>
                <a:lnTo>
                  <a:pt x="23065" y="14692"/>
                </a:lnTo>
                <a:close/>
              </a:path>
            </a:pathLst>
          </a:custGeom>
          <a:ln w="3175">
            <a:solidFill>
              <a:srgbClr val="FF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530316" y="2397362"/>
            <a:ext cx="154940" cy="80010"/>
          </a:xfrm>
          <a:custGeom>
            <a:avLst/>
            <a:gdLst/>
            <a:ahLst/>
            <a:cxnLst/>
            <a:rect l="l" t="t" r="r" b="b"/>
            <a:pathLst>
              <a:path w="154939" h="80010">
                <a:moveTo>
                  <a:pt x="0" y="79918"/>
                </a:moveTo>
                <a:lnTo>
                  <a:pt x="154330" y="79918"/>
                </a:lnTo>
                <a:lnTo>
                  <a:pt x="154330" y="0"/>
                </a:lnTo>
                <a:lnTo>
                  <a:pt x="0" y="0"/>
                </a:lnTo>
                <a:lnTo>
                  <a:pt x="0" y="79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3532252" y="2392440"/>
            <a:ext cx="160655" cy="92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-30" dirty="0">
                <a:solidFill>
                  <a:srgbClr val="FFCCCC"/>
                </a:solidFill>
                <a:latin typeface="Gill Sans MT"/>
                <a:cs typeface="Gill Sans MT"/>
              </a:rPr>
              <a:t>b</a:t>
            </a:r>
            <a:r>
              <a:rPr sz="500" b="1" dirty="0">
                <a:solidFill>
                  <a:srgbClr val="FFCCCC"/>
                </a:solidFill>
                <a:latin typeface="Century Gothic"/>
                <a:cs typeface="Century Gothic"/>
              </a:rPr>
              <a:t>,0.5</a:t>
            </a:r>
            <a:endParaRPr sz="500">
              <a:latin typeface="Century Gothic"/>
              <a:cs typeface="Century Gothic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551341" y="2640571"/>
            <a:ext cx="1621155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  </a:t>
            </a:r>
            <a:r>
              <a:rPr sz="600" i="1" spc="10" dirty="0">
                <a:latin typeface="Arial"/>
                <a:cs typeface="Arial"/>
              </a:rPr>
              <a:t>k </a:t>
            </a:r>
            <a:r>
              <a:rPr sz="600" spc="140" dirty="0">
                <a:latin typeface="Arial"/>
                <a:cs typeface="Arial"/>
              </a:rPr>
              <a:t>=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2.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kumimoji="0" lang="en-US" sz="9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sz="900" spc="15" baseline="9259" dirty="0">
                <a:solidFill>
                  <a:srgbClr val="3333B2"/>
                </a:solidFill>
                <a:latin typeface="Arial"/>
                <a:cs typeface="Arial"/>
              </a:rPr>
              <a:t>   </a:t>
            </a:r>
            <a:r>
              <a:rPr sz="600" spc="-25" dirty="0">
                <a:latin typeface="Arial"/>
                <a:cs typeface="Arial"/>
              </a:rPr>
              <a:t>Assume </a:t>
            </a:r>
            <a:r>
              <a:rPr sz="600" i="1" spc="-30" dirty="0">
                <a:latin typeface="Arial"/>
                <a:cs typeface="Arial"/>
              </a:rPr>
              <a:t>a  </a:t>
            </a:r>
            <a:r>
              <a:rPr sz="600" spc="-20" dirty="0">
                <a:latin typeface="Arial"/>
                <a:cs typeface="Arial"/>
              </a:rPr>
              <a:t>arrives </a:t>
            </a:r>
            <a:r>
              <a:rPr sz="600" spc="10" dirty="0">
                <a:latin typeface="Arial"/>
                <a:cs typeface="Arial"/>
              </a:rPr>
              <a:t>first.  </a:t>
            </a:r>
            <a:r>
              <a:rPr sz="600" dirty="0">
                <a:latin typeface="Arial"/>
                <a:cs typeface="Arial"/>
              </a:rPr>
              <a:t>Then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i="1" spc="5" dirty="0">
                <a:latin typeface="Arial"/>
                <a:cs typeface="Arial"/>
              </a:rPr>
              <a:t>b</a:t>
            </a:r>
            <a:r>
              <a:rPr sz="600" spc="5" dirty="0">
                <a:latin typeface="Arial"/>
                <a:cs typeface="Arial"/>
              </a:rPr>
              <a:t>.</a:t>
            </a:r>
            <a:endParaRPr sz="600" dirty="0">
              <a:latin typeface="Arial"/>
              <a:cs typeface="Arial"/>
            </a:endParaRPr>
          </a:p>
          <a:p>
            <a:pPr marL="149225" marR="5080" indent="-137160">
              <a:lnSpc>
                <a:spcPts val="700"/>
              </a:lnSpc>
              <a:spcBef>
                <a:spcPts val="315"/>
              </a:spcBef>
            </a:pPr>
            <a:r>
              <a:rPr kumimoji="0" lang="en-US" sz="800" b="0" i="0" u="none" strike="noStrike" kern="1200" cap="none" spc="-382" normalizeH="0" baseline="505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▶</a:t>
            </a:r>
            <a:r>
              <a:rPr kumimoji="0" lang="en-US" sz="800" b="0" i="0" u="none" strike="noStrike" kern="1200" cap="none" spc="15" normalizeH="0" baseline="9259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900" b="0" i="0" u="none" strike="noStrike" kern="1200" cap="none" spc="15" normalizeH="0" baseline="9259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sz="600" spc="-35" dirty="0">
                <a:latin typeface="Arial"/>
                <a:cs typeface="Arial"/>
              </a:rPr>
              <a:t>Reaches </a:t>
            </a:r>
            <a:r>
              <a:rPr sz="600" spc="-30" dirty="0">
                <a:latin typeface="Arial"/>
                <a:cs typeface="Arial"/>
              </a:rPr>
              <a:t>a </a:t>
            </a:r>
            <a:r>
              <a:rPr sz="600" dirty="0">
                <a:latin typeface="Arial"/>
                <a:cs typeface="Arial"/>
              </a:rPr>
              <a:t>final </a:t>
            </a:r>
            <a:r>
              <a:rPr sz="600" spc="-5" dirty="0">
                <a:latin typeface="Arial"/>
                <a:cs typeface="Arial"/>
              </a:rPr>
              <a:t>state </a:t>
            </a:r>
            <a:r>
              <a:rPr sz="600" spc="15" dirty="0">
                <a:latin typeface="Arial"/>
                <a:cs typeface="Arial"/>
              </a:rPr>
              <a:t>at </a:t>
            </a:r>
            <a:r>
              <a:rPr sz="600" i="1" spc="10" dirty="0">
                <a:latin typeface="Arial"/>
                <a:cs typeface="Arial"/>
              </a:rPr>
              <a:t>k </a:t>
            </a:r>
            <a:r>
              <a:rPr sz="600" spc="140" dirty="0">
                <a:latin typeface="Arial"/>
                <a:cs typeface="Arial"/>
              </a:rPr>
              <a:t>= </a:t>
            </a:r>
            <a:r>
              <a:rPr sz="600" spc="-5" dirty="0">
                <a:latin typeface="Arial"/>
                <a:cs typeface="Arial"/>
              </a:rPr>
              <a:t>2. </a:t>
            </a:r>
            <a:r>
              <a:rPr sz="600" dirty="0">
                <a:latin typeface="Arial"/>
                <a:cs typeface="Arial"/>
              </a:rPr>
              <a:t>Only </a:t>
            </a:r>
            <a:r>
              <a:rPr sz="600" spc="5" dirty="0">
                <a:latin typeface="Arial"/>
                <a:cs typeface="Arial"/>
              </a:rPr>
              <a:t>path  </a:t>
            </a:r>
            <a:r>
              <a:rPr sz="600" spc="-15" dirty="0">
                <a:latin typeface="Arial"/>
                <a:cs typeface="Arial"/>
              </a:rPr>
              <a:t>leading </a:t>
            </a:r>
            <a:r>
              <a:rPr sz="600" spc="20" dirty="0">
                <a:latin typeface="Arial"/>
                <a:cs typeface="Arial"/>
              </a:rPr>
              <a:t>to </a:t>
            </a:r>
            <a:r>
              <a:rPr sz="600" spc="-30" dirty="0">
                <a:latin typeface="Arial"/>
                <a:cs typeface="Arial"/>
              </a:rPr>
              <a:t>a </a:t>
            </a:r>
            <a:r>
              <a:rPr sz="600" dirty="0">
                <a:latin typeface="Arial"/>
                <a:cs typeface="Arial"/>
              </a:rPr>
              <a:t>final </a:t>
            </a:r>
            <a:r>
              <a:rPr sz="600" spc="15" dirty="0">
                <a:latin typeface="Arial"/>
                <a:cs typeface="Arial"/>
              </a:rPr>
              <a:t>at </a:t>
            </a:r>
            <a:r>
              <a:rPr sz="600" i="1" spc="10" dirty="0">
                <a:latin typeface="Arial"/>
                <a:cs typeface="Arial"/>
              </a:rPr>
              <a:t>k </a:t>
            </a:r>
            <a:r>
              <a:rPr sz="600" spc="140" dirty="0">
                <a:latin typeface="Arial"/>
                <a:cs typeface="Arial"/>
              </a:rPr>
              <a:t>= </a:t>
            </a:r>
            <a:r>
              <a:rPr sz="600" spc="-5" dirty="0">
                <a:latin typeface="Arial"/>
                <a:cs typeface="Arial"/>
              </a:rPr>
              <a:t>2. Thus  </a:t>
            </a:r>
            <a:r>
              <a:rPr sz="600" i="1" spc="20" dirty="0">
                <a:latin typeface="Arial"/>
                <a:cs typeface="Arial"/>
              </a:rPr>
              <a:t>P</a:t>
            </a:r>
            <a:r>
              <a:rPr sz="600" spc="20" dirty="0">
                <a:latin typeface="Arial"/>
                <a:cs typeface="Arial"/>
              </a:rPr>
              <a:t>(</a:t>
            </a:r>
            <a:r>
              <a:rPr sz="600" i="1" spc="20" dirty="0">
                <a:latin typeface="Arial"/>
                <a:cs typeface="Arial"/>
              </a:rPr>
              <a:t>W</a:t>
            </a:r>
            <a:r>
              <a:rPr sz="750" i="1" spc="30" baseline="-16666" dirty="0">
                <a:latin typeface="Verdana"/>
                <a:cs typeface="Verdana"/>
              </a:rPr>
              <a:t>{</a:t>
            </a:r>
            <a:r>
              <a:rPr sz="750" spc="30" baseline="-16666" dirty="0">
                <a:latin typeface="Arial"/>
                <a:cs typeface="Arial"/>
              </a:rPr>
              <a:t>1</a:t>
            </a:r>
            <a:r>
              <a:rPr sz="750" i="1" spc="30" baseline="-16666" dirty="0">
                <a:latin typeface="Trebuchet MS"/>
                <a:cs typeface="Trebuchet MS"/>
              </a:rPr>
              <a:t>,</a:t>
            </a:r>
            <a:r>
              <a:rPr sz="750" i="1" spc="30" baseline="-16666" dirty="0">
                <a:latin typeface="Arial"/>
                <a:cs typeface="Arial"/>
              </a:rPr>
              <a:t>aa</a:t>
            </a:r>
            <a:r>
              <a:rPr sz="750" i="1" spc="30" baseline="-16666" dirty="0">
                <a:latin typeface="Verdana"/>
                <a:cs typeface="Verdana"/>
              </a:rPr>
              <a:t>}</a:t>
            </a:r>
            <a:r>
              <a:rPr sz="750" i="1" spc="120" baseline="-16666" dirty="0">
                <a:latin typeface="Verdana"/>
                <a:cs typeface="Verdana"/>
              </a:rPr>
              <a:t> </a:t>
            </a:r>
            <a:r>
              <a:rPr sz="600" spc="140" dirty="0">
                <a:latin typeface="Arial"/>
                <a:cs typeface="Arial"/>
              </a:rPr>
              <a:t>=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15" dirty="0">
                <a:latin typeface="Arial"/>
                <a:cs typeface="Arial"/>
              </a:rPr>
              <a:t>2)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140" dirty="0">
                <a:latin typeface="Arial"/>
                <a:cs typeface="Arial"/>
              </a:rPr>
              <a:t>=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5" dirty="0">
                <a:latin typeface="Arial"/>
                <a:cs typeface="Arial"/>
              </a:rPr>
              <a:t>0</a:t>
            </a:r>
            <a:r>
              <a:rPr sz="600" i="1" spc="-15" dirty="0">
                <a:latin typeface="Trebuchet MS"/>
                <a:cs typeface="Trebuchet MS"/>
              </a:rPr>
              <a:t>.</a:t>
            </a:r>
            <a:r>
              <a:rPr sz="600" spc="-15" dirty="0">
                <a:latin typeface="Arial"/>
                <a:cs typeface="Arial"/>
              </a:rPr>
              <a:t>75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i="1" spc="175" dirty="0">
                <a:latin typeface="Linux Biolinum"/>
                <a:cs typeface="Linux Biolinum"/>
              </a:rPr>
              <a:t>∗</a:t>
            </a:r>
            <a:r>
              <a:rPr sz="600" i="1" spc="15" dirty="0">
                <a:latin typeface="Linux Biolinum"/>
                <a:cs typeface="Linux Biolinum"/>
              </a:rPr>
              <a:t> </a:t>
            </a:r>
            <a:r>
              <a:rPr sz="600" spc="-15" dirty="0">
                <a:latin typeface="Arial"/>
                <a:cs typeface="Arial"/>
              </a:rPr>
              <a:t>0</a:t>
            </a:r>
            <a:r>
              <a:rPr sz="600" i="1" spc="-15" dirty="0">
                <a:latin typeface="Trebuchet MS"/>
                <a:cs typeface="Trebuchet MS"/>
              </a:rPr>
              <a:t>.</a:t>
            </a:r>
            <a:r>
              <a:rPr sz="600" spc="-15" dirty="0">
                <a:latin typeface="Arial"/>
                <a:cs typeface="Arial"/>
              </a:rPr>
              <a:t>25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140" dirty="0">
                <a:latin typeface="Arial"/>
                <a:cs typeface="Arial"/>
              </a:rPr>
              <a:t>=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0</a:t>
            </a:r>
            <a:r>
              <a:rPr sz="600" i="1" spc="-10" dirty="0">
                <a:latin typeface="Trebuchet MS"/>
                <a:cs typeface="Trebuchet MS"/>
              </a:rPr>
              <a:t>.</a:t>
            </a:r>
            <a:r>
              <a:rPr sz="600" spc="-10" dirty="0">
                <a:latin typeface="Arial"/>
                <a:cs typeface="Arial"/>
              </a:rPr>
              <a:t>1875.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105" name="Slide Number Placeholder 4">
            <a:extLst>
              <a:ext uri="{FF2B5EF4-FFF2-40B4-BE49-F238E27FC236}">
                <a16:creationId xmlns:a16="http://schemas.microsoft.com/office/drawing/2014/main" id="{717344B5-CEF3-B521-8F97-DAE83FBE71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74</a:t>
            </a:fld>
            <a:endParaRPr lang="en-US" spc="-50" dirty="0"/>
          </a:p>
        </p:txBody>
      </p:sp>
    </p:spTree>
  </p:cSld>
  <p:clrMapOvr>
    <a:masterClrMapping/>
  </p:clrMapOvr>
  <p:transition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A6713C-8ECB-E797-0E73-EAF7BE33F9AC}"/>
              </a:ext>
            </a:extLst>
          </p:cNvPr>
          <p:cNvSpPr/>
          <p:nvPr/>
        </p:nvSpPr>
        <p:spPr>
          <a:xfrm>
            <a:off x="82645" y="663575"/>
            <a:ext cx="4457464" cy="914400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82645" y="206375"/>
            <a:ext cx="4444809" cy="343363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Proactive Streaming Analytics at Scale: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Motivation – Use Cases – Challenges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(Geo-)Distributed Proactive Stream Analytics – State-of-the-art (SOTA)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The Case for Stream Synopses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Complex Event Forecasting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Intra-/Inter-cluster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Cherry-picks for S/W Components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Synopses-as-a-Service Paradigm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Distributed CEF Architecture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Multi-cluster, Cross-platform &amp; Adaptive Optimization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Hands-On RapidMiner Studio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Architecture Overview</a:t>
            </a:r>
            <a:endParaRPr lang="en-US" sz="110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Maritime Use Case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Stock Market Use Case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1100" dirty="0">
              <a:latin typeface="Tahoma"/>
              <a:cs typeface="Tahoma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-26381"/>
            <a:ext cx="142748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pc="-45" dirty="0"/>
              <a:t>Outline</a:t>
            </a:r>
            <a:endParaRPr spc="-75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A6EE111-0787-BD5B-AEE4-91567C2FAA1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75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880916654"/>
      </p:ext>
    </p:extLst>
  </p:cSld>
  <p:clrMapOvr>
    <a:masterClrMapping/>
  </p:clrMapOvr>
  <p:transition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E0FC0E-F519-E425-AEA7-2FF2F0A682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4000"/>
          </a:blip>
          <a:srcRect l="11983" t="19107" r="11985" b="14694"/>
          <a:stretch/>
        </p:blipFill>
        <p:spPr>
          <a:xfrm>
            <a:off x="628650" y="587375"/>
            <a:ext cx="3505200" cy="2286000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7752F2F9-7FAD-1E66-B75D-DB23C8E4702F}"/>
              </a:ext>
            </a:extLst>
          </p:cNvPr>
          <p:cNvGrpSpPr/>
          <p:nvPr/>
        </p:nvGrpSpPr>
        <p:grpSpPr>
          <a:xfrm>
            <a:off x="933450" y="1044575"/>
            <a:ext cx="3048000" cy="1295400"/>
            <a:chOff x="372554" y="649580"/>
            <a:chExt cx="3972039" cy="173359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7181FD-4147-D190-8353-311C5CD390A0}"/>
                </a:ext>
              </a:extLst>
            </p:cNvPr>
            <p:cNvCxnSpPr/>
            <p:nvPr/>
          </p:nvCxnSpPr>
          <p:spPr>
            <a:xfrm flipV="1">
              <a:off x="905215" y="1122189"/>
              <a:ext cx="659151" cy="260334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64FB661-4297-29BE-8D7F-0FFCB241F41C}"/>
                </a:ext>
              </a:extLst>
            </p:cNvPr>
            <p:cNvCxnSpPr/>
            <p:nvPr/>
          </p:nvCxnSpPr>
          <p:spPr>
            <a:xfrm>
              <a:off x="762232" y="1666710"/>
              <a:ext cx="302902" cy="320235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9ED8CA0-3F75-45A6-309B-14887F3C7F60}"/>
                </a:ext>
              </a:extLst>
            </p:cNvPr>
            <p:cNvCxnSpPr/>
            <p:nvPr/>
          </p:nvCxnSpPr>
          <p:spPr>
            <a:xfrm>
              <a:off x="1669024" y="2080816"/>
              <a:ext cx="81264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C3D4E31-CDDA-5816-3F0E-DCAB446E9C5E}"/>
                </a:ext>
              </a:extLst>
            </p:cNvPr>
            <p:cNvCxnSpPr/>
            <p:nvPr/>
          </p:nvCxnSpPr>
          <p:spPr>
            <a:xfrm>
              <a:off x="2012405" y="1382524"/>
              <a:ext cx="469262" cy="386384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9DD8B9-47FF-EE48-C405-346CFD91BAE7}"/>
                </a:ext>
              </a:extLst>
            </p:cNvPr>
            <p:cNvCxnSpPr/>
            <p:nvPr/>
          </p:nvCxnSpPr>
          <p:spPr>
            <a:xfrm>
              <a:off x="2102181" y="1098338"/>
              <a:ext cx="705155" cy="23855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BC0781-D0A4-3BCC-C869-79178E86987A}"/>
                </a:ext>
              </a:extLst>
            </p:cNvPr>
            <p:cNvCxnSpPr/>
            <p:nvPr/>
          </p:nvCxnSpPr>
          <p:spPr>
            <a:xfrm flipH="1">
              <a:off x="2838068" y="1461364"/>
              <a:ext cx="224569" cy="277588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14E084-2A9D-3D6A-0F80-7E4AB0B03875}"/>
                </a:ext>
              </a:extLst>
            </p:cNvPr>
            <p:cNvCxnSpPr/>
            <p:nvPr/>
          </p:nvCxnSpPr>
          <p:spPr>
            <a:xfrm flipH="1">
              <a:off x="3062637" y="1768908"/>
              <a:ext cx="627151" cy="21804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45C942-CBBB-B542-EAAE-1DA3E76AA1AF}"/>
                </a:ext>
              </a:extLst>
            </p:cNvPr>
            <p:cNvCxnSpPr/>
            <p:nvPr/>
          </p:nvCxnSpPr>
          <p:spPr>
            <a:xfrm flipH="1" flipV="1">
              <a:off x="3379029" y="1290031"/>
              <a:ext cx="310759" cy="17133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4" name="Picture 2" descr="Image result for server icon">
              <a:extLst>
                <a:ext uri="{FF2B5EF4-FFF2-40B4-BE49-F238E27FC236}">
                  <a16:creationId xmlns:a16="http://schemas.microsoft.com/office/drawing/2014/main" id="{66B4E846-0B13-C7FF-02AB-25650D3EF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4366" y="807681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mage result for server icon">
              <a:extLst>
                <a:ext uri="{FF2B5EF4-FFF2-40B4-BE49-F238E27FC236}">
                  <a16:creationId xmlns:a16="http://schemas.microsoft.com/office/drawing/2014/main" id="{8F793FDE-EBD2-178A-DEAE-6A0CE6239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3723" y="883647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Image result for server icon">
              <a:extLst>
                <a:ext uri="{FF2B5EF4-FFF2-40B4-BE49-F238E27FC236}">
                  <a16:creationId xmlns:a16="http://schemas.microsoft.com/office/drawing/2014/main" id="{8CA98766-3615-777F-F15D-039E427D5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543" y="1350426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Image result for server icon">
              <a:extLst>
                <a:ext uri="{FF2B5EF4-FFF2-40B4-BE49-F238E27FC236}">
                  <a16:creationId xmlns:a16="http://schemas.microsoft.com/office/drawing/2014/main" id="{EDFF5916-E836-807F-59C4-D5A635B3B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761" y="1801915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Image result for server icon">
              <a:extLst>
                <a:ext uri="{FF2B5EF4-FFF2-40B4-BE49-F238E27FC236}">
                  <a16:creationId xmlns:a16="http://schemas.microsoft.com/office/drawing/2014/main" id="{366671B1-DDC6-B85C-8497-4913DEC79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54" y="1151392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Image result for server icon">
              <a:extLst>
                <a:ext uri="{FF2B5EF4-FFF2-40B4-BE49-F238E27FC236}">
                  <a16:creationId xmlns:a16="http://schemas.microsoft.com/office/drawing/2014/main" id="{C63E8342-4D95-A737-D6DE-8378900E8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338" y="1866157"/>
              <a:ext cx="421428" cy="49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3129">
              <a:extLst>
                <a:ext uri="{FF2B5EF4-FFF2-40B4-BE49-F238E27FC236}">
                  <a16:creationId xmlns:a16="http://schemas.microsoft.com/office/drawing/2014/main" id="{F4C91841-DDA7-5FC0-56CD-87B7D5A628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6963" y="1525417"/>
              <a:ext cx="460375" cy="231775"/>
              <a:chOff x="2832" y="2209"/>
              <a:chExt cx="388" cy="239"/>
            </a:xfrm>
          </p:grpSpPr>
          <p:sp>
            <p:nvSpPr>
              <p:cNvPr id="161" name="Oval 3130">
                <a:extLst>
                  <a:ext uri="{FF2B5EF4-FFF2-40B4-BE49-F238E27FC236}">
                    <a16:creationId xmlns:a16="http://schemas.microsoft.com/office/drawing/2014/main" id="{E692FCA2-CACB-13BC-DDFE-37322CA8C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321"/>
                <a:ext cx="387" cy="127"/>
              </a:xfrm>
              <a:prstGeom prst="ellipse">
                <a:avLst/>
              </a:prstGeom>
              <a:solidFill>
                <a:srgbClr val="0078AA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62" name="Rectangle 3131">
                <a:extLst>
                  <a:ext uri="{FF2B5EF4-FFF2-40B4-BE49-F238E27FC236}">
                    <a16:creationId xmlns:a16="http://schemas.microsoft.com/office/drawing/2014/main" id="{519CAD2B-F226-C5BB-E59A-31AF34643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63" name="Rectangle 3132">
                <a:extLst>
                  <a:ext uri="{FF2B5EF4-FFF2-40B4-BE49-F238E27FC236}">
                    <a16:creationId xmlns:a16="http://schemas.microsoft.com/office/drawing/2014/main" id="{013CF402-687A-27A6-4D69-6B8A544FE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64" name="Oval 3133">
                <a:extLst>
                  <a:ext uri="{FF2B5EF4-FFF2-40B4-BE49-F238E27FC236}">
                    <a16:creationId xmlns:a16="http://schemas.microsoft.com/office/drawing/2014/main" id="{16F4E0E3-253F-AC95-EB33-4E8FC67AC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209"/>
                <a:ext cx="387" cy="158"/>
              </a:xfrm>
              <a:prstGeom prst="ellipse">
                <a:avLst/>
              </a:prstGeom>
              <a:solidFill>
                <a:srgbClr val="00B4FF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 dirty="0"/>
              </a:p>
            </p:txBody>
          </p:sp>
          <p:grpSp>
            <p:nvGrpSpPr>
              <p:cNvPr id="165" name="Group 3134">
                <a:extLst>
                  <a:ext uri="{FF2B5EF4-FFF2-40B4-BE49-F238E27FC236}">
                    <a16:creationId xmlns:a16="http://schemas.microsoft.com/office/drawing/2014/main" id="{72B66B90-4DAC-3ACD-4558-E2B3E59FA4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1" y="2228"/>
                <a:ext cx="269" cy="120"/>
                <a:chOff x="2891" y="2228"/>
                <a:chExt cx="269" cy="120"/>
              </a:xfrm>
            </p:grpSpPr>
            <p:grpSp>
              <p:nvGrpSpPr>
                <p:cNvPr id="168" name="Group 3135">
                  <a:extLst>
                    <a:ext uri="{FF2B5EF4-FFF2-40B4-BE49-F238E27FC236}">
                      <a16:creationId xmlns:a16="http://schemas.microsoft.com/office/drawing/2014/main" id="{71CF49BC-CA00-A52D-13F8-F3C340CEA1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1" y="2228"/>
                  <a:ext cx="266" cy="117"/>
                  <a:chOff x="2891" y="2228"/>
                  <a:chExt cx="266" cy="117"/>
                </a:xfrm>
              </p:grpSpPr>
              <p:sp>
                <p:nvSpPr>
                  <p:cNvPr id="178" name="Freeform 3136">
                    <a:extLst>
                      <a:ext uri="{FF2B5EF4-FFF2-40B4-BE49-F238E27FC236}">
                        <a16:creationId xmlns:a16="http://schemas.microsoft.com/office/drawing/2014/main" id="{66A9CA82-632C-7712-9234-2A3FBBE79B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9" name="Freeform 3137">
                    <a:extLst>
                      <a:ext uri="{FF2B5EF4-FFF2-40B4-BE49-F238E27FC236}">
                        <a16:creationId xmlns:a16="http://schemas.microsoft.com/office/drawing/2014/main" id="{6216709E-D474-380B-FFF4-069333B462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80" name="Freeform 3138">
                    <a:extLst>
                      <a:ext uri="{FF2B5EF4-FFF2-40B4-BE49-F238E27FC236}">
                        <a16:creationId xmlns:a16="http://schemas.microsoft.com/office/drawing/2014/main" id="{AEDD10B1-83BF-8AE7-D9EE-2856DA9EF3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81" name="Freeform 3139">
                    <a:extLst>
                      <a:ext uri="{FF2B5EF4-FFF2-40B4-BE49-F238E27FC236}">
                        <a16:creationId xmlns:a16="http://schemas.microsoft.com/office/drawing/2014/main" id="{BE16D4F5-A987-3D9B-B4F8-DA09249DBF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82" name="Freeform 3140">
                    <a:extLst>
                      <a:ext uri="{FF2B5EF4-FFF2-40B4-BE49-F238E27FC236}">
                        <a16:creationId xmlns:a16="http://schemas.microsoft.com/office/drawing/2014/main" id="{B0B8DF17-42C3-25D9-0615-7A6F9788DD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83" name="Freeform 3141">
                    <a:extLst>
                      <a:ext uri="{FF2B5EF4-FFF2-40B4-BE49-F238E27FC236}">
                        <a16:creationId xmlns:a16="http://schemas.microsoft.com/office/drawing/2014/main" id="{D5DDFB0D-D150-7A11-3E8F-2FB79835FD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84" name="Freeform 3142">
                    <a:extLst>
                      <a:ext uri="{FF2B5EF4-FFF2-40B4-BE49-F238E27FC236}">
                        <a16:creationId xmlns:a16="http://schemas.microsoft.com/office/drawing/2014/main" id="{345D486C-85DC-390B-9D0B-2F37706CE0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85" name="Freeform 3143">
                    <a:extLst>
                      <a:ext uri="{FF2B5EF4-FFF2-40B4-BE49-F238E27FC236}">
                        <a16:creationId xmlns:a16="http://schemas.microsoft.com/office/drawing/2014/main" id="{315E8AB2-DC5B-B637-EECC-14334E173C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  <p:grpSp>
              <p:nvGrpSpPr>
                <p:cNvPr id="169" name="Group 3144">
                  <a:extLst>
                    <a:ext uri="{FF2B5EF4-FFF2-40B4-BE49-F238E27FC236}">
                      <a16:creationId xmlns:a16="http://schemas.microsoft.com/office/drawing/2014/main" id="{805FBA8C-935D-A939-5075-211BBA8351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3" y="2230"/>
                  <a:ext cx="267" cy="118"/>
                  <a:chOff x="2893" y="2230"/>
                  <a:chExt cx="267" cy="118"/>
                </a:xfrm>
              </p:grpSpPr>
              <p:sp>
                <p:nvSpPr>
                  <p:cNvPr id="170" name="Freeform 3145">
                    <a:extLst>
                      <a:ext uri="{FF2B5EF4-FFF2-40B4-BE49-F238E27FC236}">
                        <a16:creationId xmlns:a16="http://schemas.microsoft.com/office/drawing/2014/main" id="{9C107DEF-C926-4907-A548-6F9BFCFED2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1" name="Freeform 3146">
                    <a:extLst>
                      <a:ext uri="{FF2B5EF4-FFF2-40B4-BE49-F238E27FC236}">
                        <a16:creationId xmlns:a16="http://schemas.microsoft.com/office/drawing/2014/main" id="{8D44B507-EC4B-BBE8-3D51-860E9529A8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2" name="Freeform 3147">
                    <a:extLst>
                      <a:ext uri="{FF2B5EF4-FFF2-40B4-BE49-F238E27FC236}">
                        <a16:creationId xmlns:a16="http://schemas.microsoft.com/office/drawing/2014/main" id="{F57E5485-5987-C10E-69B7-2C483A15EF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3" name="Freeform 3148">
                    <a:extLst>
                      <a:ext uri="{FF2B5EF4-FFF2-40B4-BE49-F238E27FC236}">
                        <a16:creationId xmlns:a16="http://schemas.microsoft.com/office/drawing/2014/main" id="{D5DAC527-A94C-643D-7AEC-B4B4209773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4" name="Freeform 3149">
                    <a:extLst>
                      <a:ext uri="{FF2B5EF4-FFF2-40B4-BE49-F238E27FC236}">
                        <a16:creationId xmlns:a16="http://schemas.microsoft.com/office/drawing/2014/main" id="{AE709049-64D5-EF4F-EE9E-312403B3DF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5" name="Freeform 3150">
                    <a:extLst>
                      <a:ext uri="{FF2B5EF4-FFF2-40B4-BE49-F238E27FC236}">
                        <a16:creationId xmlns:a16="http://schemas.microsoft.com/office/drawing/2014/main" id="{770A286F-6079-8D25-C8ED-8C776C17BC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6" name="Freeform 3151">
                    <a:extLst>
                      <a:ext uri="{FF2B5EF4-FFF2-40B4-BE49-F238E27FC236}">
                        <a16:creationId xmlns:a16="http://schemas.microsoft.com/office/drawing/2014/main" id="{C3CDE182-473D-6B89-B5F9-408F45D13B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77" name="Freeform 3152">
                    <a:extLst>
                      <a:ext uri="{FF2B5EF4-FFF2-40B4-BE49-F238E27FC236}">
                        <a16:creationId xmlns:a16="http://schemas.microsoft.com/office/drawing/2014/main" id="{795E538D-F646-B5D4-D175-BC69B15C13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</p:grpSp>
          <p:sp>
            <p:nvSpPr>
              <p:cNvPr id="166" name="Line 3153">
                <a:extLst>
                  <a:ext uri="{FF2B5EF4-FFF2-40B4-BE49-F238E27FC236}">
                    <a16:creationId xmlns:a16="http://schemas.microsoft.com/office/drawing/2014/main" id="{EEFCCFA5-32B8-56DF-3694-EFE785C5E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7" name="Line 3154">
                <a:extLst>
                  <a:ext uri="{FF2B5EF4-FFF2-40B4-BE49-F238E27FC236}">
                    <a16:creationId xmlns:a16="http://schemas.microsoft.com/office/drawing/2014/main" id="{21EBD909-EF1C-BA41-6761-9C1FA0310E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9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21" name="Group 3129">
              <a:extLst>
                <a:ext uri="{FF2B5EF4-FFF2-40B4-BE49-F238E27FC236}">
                  <a16:creationId xmlns:a16="http://schemas.microsoft.com/office/drawing/2014/main" id="{EF875209-FE4E-9DF2-7C38-DD93969CCC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4944" y="1278031"/>
              <a:ext cx="460375" cy="231775"/>
              <a:chOff x="2832" y="2209"/>
              <a:chExt cx="388" cy="239"/>
            </a:xfrm>
          </p:grpSpPr>
          <p:sp>
            <p:nvSpPr>
              <p:cNvPr id="136" name="Oval 3130">
                <a:extLst>
                  <a:ext uri="{FF2B5EF4-FFF2-40B4-BE49-F238E27FC236}">
                    <a16:creationId xmlns:a16="http://schemas.microsoft.com/office/drawing/2014/main" id="{621DD5DD-AADE-30E3-65E5-090E0FDCD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321"/>
                <a:ext cx="387" cy="127"/>
              </a:xfrm>
              <a:prstGeom prst="ellipse">
                <a:avLst/>
              </a:prstGeom>
              <a:solidFill>
                <a:srgbClr val="0078AA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37" name="Rectangle 3131">
                <a:extLst>
                  <a:ext uri="{FF2B5EF4-FFF2-40B4-BE49-F238E27FC236}">
                    <a16:creationId xmlns:a16="http://schemas.microsoft.com/office/drawing/2014/main" id="{61C2B5BC-7049-57F9-F456-D8A9CD802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38" name="Rectangle 3132">
                <a:extLst>
                  <a:ext uri="{FF2B5EF4-FFF2-40B4-BE49-F238E27FC236}">
                    <a16:creationId xmlns:a16="http://schemas.microsoft.com/office/drawing/2014/main" id="{7CB4E170-4B8C-8AE3-DAA7-0A14D9E02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39" name="Oval 3133">
                <a:extLst>
                  <a:ext uri="{FF2B5EF4-FFF2-40B4-BE49-F238E27FC236}">
                    <a16:creationId xmlns:a16="http://schemas.microsoft.com/office/drawing/2014/main" id="{1DC76A02-14E3-2AE7-E837-96EAA084F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209"/>
                <a:ext cx="387" cy="158"/>
              </a:xfrm>
              <a:prstGeom prst="ellipse">
                <a:avLst/>
              </a:prstGeom>
              <a:solidFill>
                <a:srgbClr val="00B4FF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grpSp>
            <p:nvGrpSpPr>
              <p:cNvPr id="140" name="Group 3134">
                <a:extLst>
                  <a:ext uri="{FF2B5EF4-FFF2-40B4-BE49-F238E27FC236}">
                    <a16:creationId xmlns:a16="http://schemas.microsoft.com/office/drawing/2014/main" id="{697EAF10-ACFB-5126-B340-802BD2E458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1" y="2228"/>
                <a:ext cx="269" cy="120"/>
                <a:chOff x="2891" y="2228"/>
                <a:chExt cx="269" cy="120"/>
              </a:xfrm>
            </p:grpSpPr>
            <p:grpSp>
              <p:nvGrpSpPr>
                <p:cNvPr id="143" name="Group 3135">
                  <a:extLst>
                    <a:ext uri="{FF2B5EF4-FFF2-40B4-BE49-F238E27FC236}">
                      <a16:creationId xmlns:a16="http://schemas.microsoft.com/office/drawing/2014/main" id="{521C3F8F-EB5A-7994-54D2-4E433429CA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1" y="2228"/>
                  <a:ext cx="266" cy="117"/>
                  <a:chOff x="2891" y="2228"/>
                  <a:chExt cx="266" cy="117"/>
                </a:xfrm>
              </p:grpSpPr>
              <p:sp>
                <p:nvSpPr>
                  <p:cNvPr id="153" name="Freeform 3136">
                    <a:extLst>
                      <a:ext uri="{FF2B5EF4-FFF2-40B4-BE49-F238E27FC236}">
                        <a16:creationId xmlns:a16="http://schemas.microsoft.com/office/drawing/2014/main" id="{163CAA7B-A5F1-786D-4328-4E3D9577A4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4" name="Freeform 3137">
                    <a:extLst>
                      <a:ext uri="{FF2B5EF4-FFF2-40B4-BE49-F238E27FC236}">
                        <a16:creationId xmlns:a16="http://schemas.microsoft.com/office/drawing/2014/main" id="{F892B5BA-DDF9-0CA7-F798-EE2534ED19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5" name="Freeform 3138">
                    <a:extLst>
                      <a:ext uri="{FF2B5EF4-FFF2-40B4-BE49-F238E27FC236}">
                        <a16:creationId xmlns:a16="http://schemas.microsoft.com/office/drawing/2014/main" id="{5D148F79-C1CF-F466-D2F8-1E467F50CC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6" name="Freeform 3139">
                    <a:extLst>
                      <a:ext uri="{FF2B5EF4-FFF2-40B4-BE49-F238E27FC236}">
                        <a16:creationId xmlns:a16="http://schemas.microsoft.com/office/drawing/2014/main" id="{8C931A51-5113-2CEB-78AE-027A02AD10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7" name="Freeform 3140">
                    <a:extLst>
                      <a:ext uri="{FF2B5EF4-FFF2-40B4-BE49-F238E27FC236}">
                        <a16:creationId xmlns:a16="http://schemas.microsoft.com/office/drawing/2014/main" id="{A977774C-4617-F994-7E0B-0D94ADC45E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8" name="Freeform 3141">
                    <a:extLst>
                      <a:ext uri="{FF2B5EF4-FFF2-40B4-BE49-F238E27FC236}">
                        <a16:creationId xmlns:a16="http://schemas.microsoft.com/office/drawing/2014/main" id="{9237F10F-A8DA-D4A2-B144-C770F53D89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9" name="Freeform 3142">
                    <a:extLst>
                      <a:ext uri="{FF2B5EF4-FFF2-40B4-BE49-F238E27FC236}">
                        <a16:creationId xmlns:a16="http://schemas.microsoft.com/office/drawing/2014/main" id="{EDC596C5-0E6D-2C24-D238-1DE49FBA85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60" name="Freeform 3143">
                    <a:extLst>
                      <a:ext uri="{FF2B5EF4-FFF2-40B4-BE49-F238E27FC236}">
                        <a16:creationId xmlns:a16="http://schemas.microsoft.com/office/drawing/2014/main" id="{7BC82C5B-7F93-54C9-8162-4A4DD15DA7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  <p:grpSp>
              <p:nvGrpSpPr>
                <p:cNvPr id="144" name="Group 3144">
                  <a:extLst>
                    <a:ext uri="{FF2B5EF4-FFF2-40B4-BE49-F238E27FC236}">
                      <a16:creationId xmlns:a16="http://schemas.microsoft.com/office/drawing/2014/main" id="{4E6CC698-9781-9661-47CB-57E7FAB624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3" y="2230"/>
                  <a:ext cx="267" cy="118"/>
                  <a:chOff x="2893" y="2230"/>
                  <a:chExt cx="267" cy="118"/>
                </a:xfrm>
              </p:grpSpPr>
              <p:sp>
                <p:nvSpPr>
                  <p:cNvPr id="145" name="Freeform 3145">
                    <a:extLst>
                      <a:ext uri="{FF2B5EF4-FFF2-40B4-BE49-F238E27FC236}">
                        <a16:creationId xmlns:a16="http://schemas.microsoft.com/office/drawing/2014/main" id="{C01D0CAD-CB86-AC22-39A2-87FFB90EE3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46" name="Freeform 3146">
                    <a:extLst>
                      <a:ext uri="{FF2B5EF4-FFF2-40B4-BE49-F238E27FC236}">
                        <a16:creationId xmlns:a16="http://schemas.microsoft.com/office/drawing/2014/main" id="{CAB0CCF3-ED45-A0C4-13BE-8DD28DF910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47" name="Freeform 3147">
                    <a:extLst>
                      <a:ext uri="{FF2B5EF4-FFF2-40B4-BE49-F238E27FC236}">
                        <a16:creationId xmlns:a16="http://schemas.microsoft.com/office/drawing/2014/main" id="{75378332-6091-2469-D7B2-11779FA16F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48" name="Freeform 3148">
                    <a:extLst>
                      <a:ext uri="{FF2B5EF4-FFF2-40B4-BE49-F238E27FC236}">
                        <a16:creationId xmlns:a16="http://schemas.microsoft.com/office/drawing/2014/main" id="{EF474A36-C054-BFBE-5BD8-30CB7BB3C7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49" name="Freeform 3149">
                    <a:extLst>
                      <a:ext uri="{FF2B5EF4-FFF2-40B4-BE49-F238E27FC236}">
                        <a16:creationId xmlns:a16="http://schemas.microsoft.com/office/drawing/2014/main" id="{B83C8FE2-1B41-512F-1DAF-A8ABFA7F06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0" name="Freeform 3150">
                    <a:extLst>
                      <a:ext uri="{FF2B5EF4-FFF2-40B4-BE49-F238E27FC236}">
                        <a16:creationId xmlns:a16="http://schemas.microsoft.com/office/drawing/2014/main" id="{B98E6394-EC3D-9131-6D1E-70DB93AF05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1" name="Freeform 3151">
                    <a:extLst>
                      <a:ext uri="{FF2B5EF4-FFF2-40B4-BE49-F238E27FC236}">
                        <a16:creationId xmlns:a16="http://schemas.microsoft.com/office/drawing/2014/main" id="{B65A30CC-97B7-8B13-AFC0-1D513ED892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52" name="Freeform 3152">
                    <a:extLst>
                      <a:ext uri="{FF2B5EF4-FFF2-40B4-BE49-F238E27FC236}">
                        <a16:creationId xmlns:a16="http://schemas.microsoft.com/office/drawing/2014/main" id="{8800EABB-24CF-B540-BB32-4FFFBF1690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</p:grpSp>
          <p:sp>
            <p:nvSpPr>
              <p:cNvPr id="141" name="Line 3153">
                <a:extLst>
                  <a:ext uri="{FF2B5EF4-FFF2-40B4-BE49-F238E27FC236}">
                    <a16:creationId xmlns:a16="http://schemas.microsoft.com/office/drawing/2014/main" id="{4ADF7BBE-E5DE-2914-E78F-7747FD4CBE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2" name="Line 3154">
                <a:extLst>
                  <a:ext uri="{FF2B5EF4-FFF2-40B4-BE49-F238E27FC236}">
                    <a16:creationId xmlns:a16="http://schemas.microsoft.com/office/drawing/2014/main" id="{13C4E9D9-A25B-3A7F-39B6-521853901D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9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22" name="Group 3129">
              <a:extLst>
                <a:ext uri="{FF2B5EF4-FFF2-40B4-BE49-F238E27FC236}">
                  <a16:creationId xmlns:a16="http://schemas.microsoft.com/office/drawing/2014/main" id="{A20198EB-2FB4-B213-5224-1387D22073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4033" y="1513985"/>
              <a:ext cx="460375" cy="231775"/>
              <a:chOff x="2832" y="2209"/>
              <a:chExt cx="388" cy="239"/>
            </a:xfrm>
          </p:grpSpPr>
          <p:sp>
            <p:nvSpPr>
              <p:cNvPr id="111" name="Oval 3130">
                <a:extLst>
                  <a:ext uri="{FF2B5EF4-FFF2-40B4-BE49-F238E27FC236}">
                    <a16:creationId xmlns:a16="http://schemas.microsoft.com/office/drawing/2014/main" id="{4C6106E7-9CFE-8524-FECF-B38879B01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321"/>
                <a:ext cx="387" cy="127"/>
              </a:xfrm>
              <a:prstGeom prst="ellipse">
                <a:avLst/>
              </a:prstGeom>
              <a:solidFill>
                <a:srgbClr val="0078AA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12" name="Rectangle 3131">
                <a:extLst>
                  <a:ext uri="{FF2B5EF4-FFF2-40B4-BE49-F238E27FC236}">
                    <a16:creationId xmlns:a16="http://schemas.microsoft.com/office/drawing/2014/main" id="{AA567B46-2F79-0958-E2B0-F34B0007E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13" name="Rectangle 3132">
                <a:extLst>
                  <a:ext uri="{FF2B5EF4-FFF2-40B4-BE49-F238E27FC236}">
                    <a16:creationId xmlns:a16="http://schemas.microsoft.com/office/drawing/2014/main" id="{513686F3-19EF-8481-A669-A911D1AE6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2289"/>
                <a:ext cx="387" cy="112"/>
              </a:xfrm>
              <a:prstGeom prst="rect">
                <a:avLst/>
              </a:prstGeom>
              <a:solidFill>
                <a:srgbClr val="00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sp>
            <p:nvSpPr>
              <p:cNvPr id="114" name="Oval 3133">
                <a:extLst>
                  <a:ext uri="{FF2B5EF4-FFF2-40B4-BE49-F238E27FC236}">
                    <a16:creationId xmlns:a16="http://schemas.microsoft.com/office/drawing/2014/main" id="{5246D1D3-1845-7505-086A-544F98560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209"/>
                <a:ext cx="387" cy="158"/>
              </a:xfrm>
              <a:prstGeom prst="ellipse">
                <a:avLst/>
              </a:prstGeom>
              <a:solidFill>
                <a:srgbClr val="00B4FF"/>
              </a:solidFill>
              <a:ln w="3175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el-GR" altLang="el-GR"/>
              </a:p>
            </p:txBody>
          </p:sp>
          <p:grpSp>
            <p:nvGrpSpPr>
              <p:cNvPr id="115" name="Group 3134">
                <a:extLst>
                  <a:ext uri="{FF2B5EF4-FFF2-40B4-BE49-F238E27FC236}">
                    <a16:creationId xmlns:a16="http://schemas.microsoft.com/office/drawing/2014/main" id="{61D277B0-0262-3F1F-2A5F-800337D973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1" y="2228"/>
                <a:ext cx="269" cy="120"/>
                <a:chOff x="2891" y="2228"/>
                <a:chExt cx="269" cy="120"/>
              </a:xfrm>
            </p:grpSpPr>
            <p:grpSp>
              <p:nvGrpSpPr>
                <p:cNvPr id="118" name="Group 3135">
                  <a:extLst>
                    <a:ext uri="{FF2B5EF4-FFF2-40B4-BE49-F238E27FC236}">
                      <a16:creationId xmlns:a16="http://schemas.microsoft.com/office/drawing/2014/main" id="{CAABD1D2-F772-AF14-8689-ADF2DCCC8C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1" y="2228"/>
                  <a:ext cx="266" cy="117"/>
                  <a:chOff x="2891" y="2228"/>
                  <a:chExt cx="266" cy="117"/>
                </a:xfrm>
              </p:grpSpPr>
              <p:sp>
                <p:nvSpPr>
                  <p:cNvPr id="128" name="Freeform 3136">
                    <a:extLst>
                      <a:ext uri="{FF2B5EF4-FFF2-40B4-BE49-F238E27FC236}">
                        <a16:creationId xmlns:a16="http://schemas.microsoft.com/office/drawing/2014/main" id="{047BC3F8-0572-B2CA-9FCC-C73E10062B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9" name="Freeform 3137">
                    <a:extLst>
                      <a:ext uri="{FF2B5EF4-FFF2-40B4-BE49-F238E27FC236}">
                        <a16:creationId xmlns:a16="http://schemas.microsoft.com/office/drawing/2014/main" id="{77DBE156-A335-8F78-09EE-4C40FB862D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0" y="2230"/>
                    <a:ext cx="127" cy="51"/>
                  </a:xfrm>
                  <a:custGeom>
                    <a:avLst/>
                    <a:gdLst>
                      <a:gd name="T0" fmla="*/ 0 w 127"/>
                      <a:gd name="T1" fmla="*/ 40 h 51"/>
                      <a:gd name="T2" fmla="*/ 28 w 127"/>
                      <a:gd name="T3" fmla="*/ 51 h 51"/>
                      <a:gd name="T4" fmla="*/ 97 w 127"/>
                      <a:gd name="T5" fmla="*/ 17 h 51"/>
                      <a:gd name="T6" fmla="*/ 127 w 127"/>
                      <a:gd name="T7" fmla="*/ 28 h 51"/>
                      <a:gd name="T8" fmla="*/ 111 w 127"/>
                      <a:gd name="T9" fmla="*/ 0 h 51"/>
                      <a:gd name="T10" fmla="*/ 31 w 127"/>
                      <a:gd name="T11" fmla="*/ 0 h 51"/>
                      <a:gd name="T12" fmla="*/ 64 w 127"/>
                      <a:gd name="T13" fmla="*/ 9 h 51"/>
                      <a:gd name="T14" fmla="*/ 0 w 127"/>
                      <a:gd name="T15" fmla="*/ 4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1"/>
                      <a:gd name="T26" fmla="*/ 127 w 127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1">
                        <a:moveTo>
                          <a:pt x="0" y="40"/>
                        </a:moveTo>
                        <a:lnTo>
                          <a:pt x="28" y="51"/>
                        </a:lnTo>
                        <a:lnTo>
                          <a:pt x="97" y="17"/>
                        </a:lnTo>
                        <a:lnTo>
                          <a:pt x="127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30" name="Freeform 3138">
                    <a:extLst>
                      <a:ext uri="{FF2B5EF4-FFF2-40B4-BE49-F238E27FC236}">
                        <a16:creationId xmlns:a16="http://schemas.microsoft.com/office/drawing/2014/main" id="{192029C5-FE29-67F6-4466-221182B5A1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31" name="Freeform 3139">
                    <a:extLst>
                      <a:ext uri="{FF2B5EF4-FFF2-40B4-BE49-F238E27FC236}">
                        <a16:creationId xmlns:a16="http://schemas.microsoft.com/office/drawing/2014/main" id="{AE8543EB-9E2E-ABED-5087-1D914361C7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1" y="2289"/>
                    <a:ext cx="127" cy="54"/>
                  </a:xfrm>
                  <a:custGeom>
                    <a:avLst/>
                    <a:gdLst>
                      <a:gd name="T0" fmla="*/ 127 w 127"/>
                      <a:gd name="T1" fmla="*/ 12 h 54"/>
                      <a:gd name="T2" fmla="*/ 99 w 127"/>
                      <a:gd name="T3" fmla="*/ 0 h 54"/>
                      <a:gd name="T4" fmla="*/ 33 w 127"/>
                      <a:gd name="T5" fmla="*/ 34 h 54"/>
                      <a:gd name="T6" fmla="*/ 0 w 127"/>
                      <a:gd name="T7" fmla="*/ 23 h 54"/>
                      <a:gd name="T8" fmla="*/ 16 w 127"/>
                      <a:gd name="T9" fmla="*/ 54 h 54"/>
                      <a:gd name="T10" fmla="*/ 99 w 127"/>
                      <a:gd name="T11" fmla="*/ 54 h 54"/>
                      <a:gd name="T12" fmla="*/ 64 w 127"/>
                      <a:gd name="T13" fmla="*/ 42 h 54"/>
                      <a:gd name="T14" fmla="*/ 127 w 127"/>
                      <a:gd name="T15" fmla="*/ 12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4"/>
                      <a:gd name="T26" fmla="*/ 127 w 127"/>
                      <a:gd name="T27" fmla="*/ 54 h 5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4">
                        <a:moveTo>
                          <a:pt x="127" y="12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6" y="54"/>
                        </a:lnTo>
                        <a:lnTo>
                          <a:pt x="99" y="54"/>
                        </a:lnTo>
                        <a:lnTo>
                          <a:pt x="64" y="42"/>
                        </a:lnTo>
                        <a:lnTo>
                          <a:pt x="127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32" name="Freeform 3140">
                    <a:extLst>
                      <a:ext uri="{FF2B5EF4-FFF2-40B4-BE49-F238E27FC236}">
                        <a16:creationId xmlns:a16="http://schemas.microsoft.com/office/drawing/2014/main" id="{BB256DC2-79D8-651F-D0EB-3F42E9CFD2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33" name="Freeform 3141">
                    <a:extLst>
                      <a:ext uri="{FF2B5EF4-FFF2-40B4-BE49-F238E27FC236}">
                        <a16:creationId xmlns:a16="http://schemas.microsoft.com/office/drawing/2014/main" id="{F83CFD6F-A99B-D1C8-3B03-50CA05FC86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8" y="2228"/>
                    <a:ext cx="127" cy="50"/>
                  </a:xfrm>
                  <a:custGeom>
                    <a:avLst/>
                    <a:gdLst>
                      <a:gd name="T0" fmla="*/ 0 w 127"/>
                      <a:gd name="T1" fmla="*/ 11 h 50"/>
                      <a:gd name="T2" fmla="*/ 28 w 127"/>
                      <a:gd name="T3" fmla="*/ 0 h 50"/>
                      <a:gd name="T4" fmla="*/ 97 w 127"/>
                      <a:gd name="T5" fmla="*/ 30 h 50"/>
                      <a:gd name="T6" fmla="*/ 127 w 127"/>
                      <a:gd name="T7" fmla="*/ 22 h 50"/>
                      <a:gd name="T8" fmla="*/ 111 w 127"/>
                      <a:gd name="T9" fmla="*/ 50 h 50"/>
                      <a:gd name="T10" fmla="*/ 31 w 127"/>
                      <a:gd name="T11" fmla="*/ 50 h 50"/>
                      <a:gd name="T12" fmla="*/ 64 w 127"/>
                      <a:gd name="T13" fmla="*/ 42 h 50"/>
                      <a:gd name="T14" fmla="*/ 0 w 127"/>
                      <a:gd name="T15" fmla="*/ 11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0" y="11"/>
                        </a:moveTo>
                        <a:lnTo>
                          <a:pt x="28" y="0"/>
                        </a:lnTo>
                        <a:lnTo>
                          <a:pt x="97" y="30"/>
                        </a:lnTo>
                        <a:lnTo>
                          <a:pt x="127" y="22"/>
                        </a:lnTo>
                        <a:lnTo>
                          <a:pt x="111" y="50"/>
                        </a:lnTo>
                        <a:lnTo>
                          <a:pt x="31" y="50"/>
                        </a:lnTo>
                        <a:lnTo>
                          <a:pt x="64" y="42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34" name="Freeform 3142">
                    <a:extLst>
                      <a:ext uri="{FF2B5EF4-FFF2-40B4-BE49-F238E27FC236}">
                        <a16:creationId xmlns:a16="http://schemas.microsoft.com/office/drawing/2014/main" id="{5191104F-4819-58E7-9CD1-EB2DD85541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35" name="Freeform 3143">
                    <a:extLst>
                      <a:ext uri="{FF2B5EF4-FFF2-40B4-BE49-F238E27FC236}">
                        <a16:creationId xmlns:a16="http://schemas.microsoft.com/office/drawing/2014/main" id="{09871C39-9AC8-B897-8776-6A343FCAB5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5" y="2295"/>
                    <a:ext cx="128" cy="50"/>
                  </a:xfrm>
                  <a:custGeom>
                    <a:avLst/>
                    <a:gdLst>
                      <a:gd name="T0" fmla="*/ 128 w 128"/>
                      <a:gd name="T1" fmla="*/ 39 h 50"/>
                      <a:gd name="T2" fmla="*/ 99 w 128"/>
                      <a:gd name="T3" fmla="*/ 50 h 50"/>
                      <a:gd name="T4" fmla="*/ 33 w 128"/>
                      <a:gd name="T5" fmla="*/ 17 h 50"/>
                      <a:gd name="T6" fmla="*/ 0 w 128"/>
                      <a:gd name="T7" fmla="*/ 28 h 50"/>
                      <a:gd name="T8" fmla="*/ 17 w 128"/>
                      <a:gd name="T9" fmla="*/ 0 h 50"/>
                      <a:gd name="T10" fmla="*/ 99 w 128"/>
                      <a:gd name="T11" fmla="*/ 0 h 50"/>
                      <a:gd name="T12" fmla="*/ 64 w 128"/>
                      <a:gd name="T13" fmla="*/ 8 h 50"/>
                      <a:gd name="T14" fmla="*/ 128 w 128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0"/>
                      <a:gd name="T26" fmla="*/ 128 w 128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0">
                        <a:moveTo>
                          <a:pt x="128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7" y="0"/>
                        </a:lnTo>
                        <a:lnTo>
                          <a:pt x="99" y="0"/>
                        </a:lnTo>
                        <a:lnTo>
                          <a:pt x="64" y="8"/>
                        </a:lnTo>
                        <a:lnTo>
                          <a:pt x="128" y="3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  <p:grpSp>
              <p:nvGrpSpPr>
                <p:cNvPr id="119" name="Group 3144">
                  <a:extLst>
                    <a:ext uri="{FF2B5EF4-FFF2-40B4-BE49-F238E27FC236}">
                      <a16:creationId xmlns:a16="http://schemas.microsoft.com/office/drawing/2014/main" id="{D95EC578-1903-FDCA-4458-F071859759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3" y="2230"/>
                  <a:ext cx="267" cy="118"/>
                  <a:chOff x="2893" y="2230"/>
                  <a:chExt cx="267" cy="118"/>
                </a:xfrm>
              </p:grpSpPr>
              <p:sp>
                <p:nvSpPr>
                  <p:cNvPr id="120" name="Freeform 3145">
                    <a:extLst>
                      <a:ext uri="{FF2B5EF4-FFF2-40B4-BE49-F238E27FC236}">
                        <a16:creationId xmlns:a16="http://schemas.microsoft.com/office/drawing/2014/main" id="{37120B41-A192-B69E-CFC6-9CEF9674C1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1" name="Freeform 3146">
                    <a:extLst>
                      <a:ext uri="{FF2B5EF4-FFF2-40B4-BE49-F238E27FC236}">
                        <a16:creationId xmlns:a16="http://schemas.microsoft.com/office/drawing/2014/main" id="{19BC9ABC-0EC9-508D-77B5-DFDBCBA22F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2" y="2233"/>
                    <a:ext cx="128" cy="51"/>
                  </a:xfrm>
                  <a:custGeom>
                    <a:avLst/>
                    <a:gdLst>
                      <a:gd name="T0" fmla="*/ 0 w 128"/>
                      <a:gd name="T1" fmla="*/ 39 h 51"/>
                      <a:gd name="T2" fmla="*/ 29 w 128"/>
                      <a:gd name="T3" fmla="*/ 51 h 51"/>
                      <a:gd name="T4" fmla="*/ 97 w 128"/>
                      <a:gd name="T5" fmla="*/ 17 h 51"/>
                      <a:gd name="T6" fmla="*/ 128 w 128"/>
                      <a:gd name="T7" fmla="*/ 28 h 51"/>
                      <a:gd name="T8" fmla="*/ 111 w 128"/>
                      <a:gd name="T9" fmla="*/ 0 h 51"/>
                      <a:gd name="T10" fmla="*/ 31 w 128"/>
                      <a:gd name="T11" fmla="*/ 0 h 51"/>
                      <a:gd name="T12" fmla="*/ 64 w 128"/>
                      <a:gd name="T13" fmla="*/ 9 h 51"/>
                      <a:gd name="T14" fmla="*/ 0 w 128"/>
                      <a:gd name="T15" fmla="*/ 39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39"/>
                        </a:moveTo>
                        <a:lnTo>
                          <a:pt x="29" y="51"/>
                        </a:lnTo>
                        <a:lnTo>
                          <a:pt x="97" y="17"/>
                        </a:lnTo>
                        <a:lnTo>
                          <a:pt x="128" y="28"/>
                        </a:lnTo>
                        <a:lnTo>
                          <a:pt x="111" y="0"/>
                        </a:lnTo>
                        <a:lnTo>
                          <a:pt x="31" y="0"/>
                        </a:lnTo>
                        <a:lnTo>
                          <a:pt x="64" y="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2" name="Freeform 3147">
                    <a:extLst>
                      <a:ext uri="{FF2B5EF4-FFF2-40B4-BE49-F238E27FC236}">
                        <a16:creationId xmlns:a16="http://schemas.microsoft.com/office/drawing/2014/main" id="{52AE5554-C645-B9BE-F531-C3628154BF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3" name="Freeform 3148">
                    <a:extLst>
                      <a:ext uri="{FF2B5EF4-FFF2-40B4-BE49-F238E27FC236}">
                        <a16:creationId xmlns:a16="http://schemas.microsoft.com/office/drawing/2014/main" id="{1956CBFA-709B-1D94-8A77-335AF2D0E6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93" y="2292"/>
                    <a:ext cx="128" cy="53"/>
                  </a:xfrm>
                  <a:custGeom>
                    <a:avLst/>
                    <a:gdLst>
                      <a:gd name="T0" fmla="*/ 128 w 128"/>
                      <a:gd name="T1" fmla="*/ 11 h 53"/>
                      <a:gd name="T2" fmla="*/ 99 w 128"/>
                      <a:gd name="T3" fmla="*/ 0 h 53"/>
                      <a:gd name="T4" fmla="*/ 33 w 128"/>
                      <a:gd name="T5" fmla="*/ 34 h 53"/>
                      <a:gd name="T6" fmla="*/ 0 w 128"/>
                      <a:gd name="T7" fmla="*/ 23 h 53"/>
                      <a:gd name="T8" fmla="*/ 17 w 128"/>
                      <a:gd name="T9" fmla="*/ 53 h 53"/>
                      <a:gd name="T10" fmla="*/ 99 w 128"/>
                      <a:gd name="T11" fmla="*/ 53 h 53"/>
                      <a:gd name="T12" fmla="*/ 64 w 128"/>
                      <a:gd name="T13" fmla="*/ 42 h 53"/>
                      <a:gd name="T14" fmla="*/ 128 w 128"/>
                      <a:gd name="T15" fmla="*/ 11 h 5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3"/>
                      <a:gd name="T26" fmla="*/ 128 w 128"/>
                      <a:gd name="T27" fmla="*/ 53 h 5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3">
                        <a:moveTo>
                          <a:pt x="128" y="11"/>
                        </a:moveTo>
                        <a:lnTo>
                          <a:pt x="99" y="0"/>
                        </a:lnTo>
                        <a:lnTo>
                          <a:pt x="33" y="34"/>
                        </a:lnTo>
                        <a:lnTo>
                          <a:pt x="0" y="23"/>
                        </a:lnTo>
                        <a:lnTo>
                          <a:pt x="17" y="53"/>
                        </a:lnTo>
                        <a:lnTo>
                          <a:pt x="99" y="53"/>
                        </a:lnTo>
                        <a:lnTo>
                          <a:pt x="64" y="42"/>
                        </a:lnTo>
                        <a:lnTo>
                          <a:pt x="128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4" name="Freeform 3149">
                    <a:extLst>
                      <a:ext uri="{FF2B5EF4-FFF2-40B4-BE49-F238E27FC236}">
                        <a16:creationId xmlns:a16="http://schemas.microsoft.com/office/drawing/2014/main" id="{6EF1AE71-0BEB-65F2-9726-CBC16109AB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5" name="Freeform 3150">
                    <a:extLst>
                      <a:ext uri="{FF2B5EF4-FFF2-40B4-BE49-F238E27FC236}">
                        <a16:creationId xmlns:a16="http://schemas.microsoft.com/office/drawing/2014/main" id="{3E987B86-A415-81B2-B758-BB6453E985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0" y="2230"/>
                    <a:ext cx="128" cy="51"/>
                  </a:xfrm>
                  <a:custGeom>
                    <a:avLst/>
                    <a:gdLst>
                      <a:gd name="T0" fmla="*/ 0 w 128"/>
                      <a:gd name="T1" fmla="*/ 12 h 51"/>
                      <a:gd name="T2" fmla="*/ 29 w 128"/>
                      <a:gd name="T3" fmla="*/ 0 h 51"/>
                      <a:gd name="T4" fmla="*/ 97 w 128"/>
                      <a:gd name="T5" fmla="*/ 31 h 51"/>
                      <a:gd name="T6" fmla="*/ 128 w 128"/>
                      <a:gd name="T7" fmla="*/ 23 h 51"/>
                      <a:gd name="T8" fmla="*/ 111 w 128"/>
                      <a:gd name="T9" fmla="*/ 51 h 51"/>
                      <a:gd name="T10" fmla="*/ 31 w 128"/>
                      <a:gd name="T11" fmla="*/ 51 h 51"/>
                      <a:gd name="T12" fmla="*/ 64 w 128"/>
                      <a:gd name="T13" fmla="*/ 42 h 51"/>
                      <a:gd name="T14" fmla="*/ 0 w 128"/>
                      <a:gd name="T15" fmla="*/ 12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8"/>
                      <a:gd name="T25" fmla="*/ 0 h 51"/>
                      <a:gd name="T26" fmla="*/ 128 w 128"/>
                      <a:gd name="T27" fmla="*/ 51 h 51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8" h="51">
                        <a:moveTo>
                          <a:pt x="0" y="12"/>
                        </a:moveTo>
                        <a:lnTo>
                          <a:pt x="29" y="0"/>
                        </a:lnTo>
                        <a:lnTo>
                          <a:pt x="97" y="31"/>
                        </a:lnTo>
                        <a:lnTo>
                          <a:pt x="128" y="23"/>
                        </a:lnTo>
                        <a:lnTo>
                          <a:pt x="111" y="51"/>
                        </a:lnTo>
                        <a:lnTo>
                          <a:pt x="31" y="51"/>
                        </a:lnTo>
                        <a:lnTo>
                          <a:pt x="64" y="42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6" name="Freeform 3151">
                    <a:extLst>
                      <a:ext uri="{FF2B5EF4-FFF2-40B4-BE49-F238E27FC236}">
                        <a16:creationId xmlns:a16="http://schemas.microsoft.com/office/drawing/2014/main" id="{4A5B55E9-6B6E-A8C8-A3A5-F5C61137E0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  <p:sp>
                <p:nvSpPr>
                  <p:cNvPr id="127" name="Freeform 3152">
                    <a:extLst>
                      <a:ext uri="{FF2B5EF4-FFF2-40B4-BE49-F238E27FC236}">
                        <a16:creationId xmlns:a16="http://schemas.microsoft.com/office/drawing/2014/main" id="{AF9A6F52-BD6C-058E-3562-F3B17D0C05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8" y="2298"/>
                    <a:ext cx="127" cy="50"/>
                  </a:xfrm>
                  <a:custGeom>
                    <a:avLst/>
                    <a:gdLst>
                      <a:gd name="T0" fmla="*/ 127 w 127"/>
                      <a:gd name="T1" fmla="*/ 39 h 50"/>
                      <a:gd name="T2" fmla="*/ 99 w 127"/>
                      <a:gd name="T3" fmla="*/ 50 h 50"/>
                      <a:gd name="T4" fmla="*/ 33 w 127"/>
                      <a:gd name="T5" fmla="*/ 17 h 50"/>
                      <a:gd name="T6" fmla="*/ 0 w 127"/>
                      <a:gd name="T7" fmla="*/ 28 h 50"/>
                      <a:gd name="T8" fmla="*/ 16 w 127"/>
                      <a:gd name="T9" fmla="*/ 0 h 50"/>
                      <a:gd name="T10" fmla="*/ 99 w 127"/>
                      <a:gd name="T11" fmla="*/ 0 h 50"/>
                      <a:gd name="T12" fmla="*/ 63 w 127"/>
                      <a:gd name="T13" fmla="*/ 8 h 50"/>
                      <a:gd name="T14" fmla="*/ 127 w 127"/>
                      <a:gd name="T15" fmla="*/ 39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27"/>
                      <a:gd name="T25" fmla="*/ 0 h 50"/>
                      <a:gd name="T26" fmla="*/ 127 w 127"/>
                      <a:gd name="T27" fmla="*/ 50 h 5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27" h="50">
                        <a:moveTo>
                          <a:pt x="127" y="39"/>
                        </a:moveTo>
                        <a:lnTo>
                          <a:pt x="99" y="50"/>
                        </a:lnTo>
                        <a:lnTo>
                          <a:pt x="33" y="17"/>
                        </a:lnTo>
                        <a:lnTo>
                          <a:pt x="0" y="28"/>
                        </a:lnTo>
                        <a:lnTo>
                          <a:pt x="16" y="0"/>
                        </a:lnTo>
                        <a:lnTo>
                          <a:pt x="99" y="0"/>
                        </a:lnTo>
                        <a:lnTo>
                          <a:pt x="63" y="8"/>
                        </a:lnTo>
                        <a:lnTo>
                          <a:pt x="127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</a:defRPr>
                    </a:lvl9pPr>
                  </a:lstStyle>
                  <a:p>
                    <a:pPr eaLnBrk="1" hangingPunct="1"/>
                    <a:endParaRPr lang="el-GR" altLang="el-GR"/>
                  </a:p>
                </p:txBody>
              </p:sp>
            </p:grpSp>
          </p:grpSp>
          <p:sp>
            <p:nvSpPr>
              <p:cNvPr id="116" name="Line 3153">
                <a:extLst>
                  <a:ext uri="{FF2B5EF4-FFF2-40B4-BE49-F238E27FC236}">
                    <a16:creationId xmlns:a16="http://schemas.microsoft.com/office/drawing/2014/main" id="{6ED4DA17-BAE7-E1B2-79AA-E2E0AFA77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17" name="Line 3154">
                <a:extLst>
                  <a:ext uri="{FF2B5EF4-FFF2-40B4-BE49-F238E27FC236}">
                    <a16:creationId xmlns:a16="http://schemas.microsoft.com/office/drawing/2014/main" id="{1F774C2F-A8D4-BE6A-3408-1B32D5291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9" y="2287"/>
                <a:ext cx="1" cy="112"/>
              </a:xfrm>
              <a:prstGeom prst="line">
                <a:avLst/>
              </a:prstGeom>
              <a:noFill/>
              <a:ln w="3175">
                <a:solidFill>
                  <a:srgbClr val="AAE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23" name="Group 25">
              <a:extLst>
                <a:ext uri="{FF2B5EF4-FFF2-40B4-BE49-F238E27FC236}">
                  <a16:creationId xmlns:a16="http://schemas.microsoft.com/office/drawing/2014/main" id="{ACDBB45D-7C51-8784-1B95-24678BD16AF1}"/>
                </a:ext>
              </a:extLst>
            </p:cNvPr>
            <p:cNvGrpSpPr/>
            <p:nvPr/>
          </p:nvGrpSpPr>
          <p:grpSpPr>
            <a:xfrm>
              <a:off x="663771" y="1995612"/>
              <a:ext cx="422079" cy="217030"/>
              <a:chOff x="19050" y="2004632"/>
              <a:chExt cx="1037654" cy="473791"/>
            </a:xfrm>
          </p:grpSpPr>
          <p:sp>
            <p:nvSpPr>
              <p:cNvPr id="90" name="object 17">
                <a:extLst>
                  <a:ext uri="{FF2B5EF4-FFF2-40B4-BE49-F238E27FC236}">
                    <a16:creationId xmlns:a16="http://schemas.microsoft.com/office/drawing/2014/main" id="{440ECE16-C8FA-96DE-40B5-2304C0603C77}"/>
                  </a:ext>
                </a:extLst>
              </p:cNvPr>
              <p:cNvSpPr/>
              <p:nvPr/>
            </p:nvSpPr>
            <p:spPr>
              <a:xfrm>
                <a:off x="933450" y="2249823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6725" y="0"/>
                    </a:lnTo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18">
                <a:extLst>
                  <a:ext uri="{FF2B5EF4-FFF2-40B4-BE49-F238E27FC236}">
                    <a16:creationId xmlns:a16="http://schemas.microsoft.com/office/drawing/2014/main" id="{10FBFD77-129B-04F3-F2C8-DF490E943778}"/>
                  </a:ext>
                </a:extLst>
              </p:cNvPr>
              <p:cNvSpPr/>
              <p:nvPr/>
            </p:nvSpPr>
            <p:spPr>
              <a:xfrm>
                <a:off x="857250" y="21831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0" y="142466"/>
                    </a:lnTo>
                    <a:lnTo>
                      <a:pt x="167814" y="71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19">
                <a:extLst>
                  <a:ext uri="{FF2B5EF4-FFF2-40B4-BE49-F238E27FC236}">
                    <a16:creationId xmlns:a16="http://schemas.microsoft.com/office/drawing/2014/main" id="{D73F1CB0-00A2-E603-1E11-EB4C140B0F80}"/>
                  </a:ext>
                </a:extLst>
              </p:cNvPr>
              <p:cNvSpPr/>
              <p:nvPr/>
            </p:nvSpPr>
            <p:spPr>
              <a:xfrm>
                <a:off x="888429" y="21737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167814" y="71233"/>
                    </a:lnTo>
                    <a:lnTo>
                      <a:pt x="0" y="142466"/>
                    </a:lnTo>
                    <a:lnTo>
                      <a:pt x="0" y="0"/>
                    </a:lnTo>
                    <a:close/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20">
                <a:extLst>
                  <a:ext uri="{FF2B5EF4-FFF2-40B4-BE49-F238E27FC236}">
                    <a16:creationId xmlns:a16="http://schemas.microsoft.com/office/drawing/2014/main" id="{343428AD-FBEF-EFC0-6B0C-ED8532E59612}"/>
                  </a:ext>
                </a:extLst>
              </p:cNvPr>
              <p:cNvSpPr/>
              <p:nvPr/>
            </p:nvSpPr>
            <p:spPr>
              <a:xfrm>
                <a:off x="19050" y="2177462"/>
                <a:ext cx="863220" cy="135449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127634">
                    <a:moveTo>
                      <a:pt x="0" y="127615"/>
                    </a:moveTo>
                    <a:lnTo>
                      <a:pt x="1132710" y="127615"/>
                    </a:lnTo>
                    <a:lnTo>
                      <a:pt x="1132710" y="0"/>
                    </a:lnTo>
                    <a:lnTo>
                      <a:pt x="0" y="0"/>
                    </a:lnTo>
                    <a:lnTo>
                      <a:pt x="0" y="127615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23">
                <a:extLst>
                  <a:ext uri="{FF2B5EF4-FFF2-40B4-BE49-F238E27FC236}">
                    <a16:creationId xmlns:a16="http://schemas.microsoft.com/office/drawing/2014/main" id="{537A8ABA-AD71-5569-215C-07C2F4C538BE}"/>
                  </a:ext>
                </a:extLst>
              </p:cNvPr>
              <p:cNvSpPr/>
              <p:nvPr/>
            </p:nvSpPr>
            <p:spPr>
              <a:xfrm>
                <a:off x="61753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95" name="object 24">
                <a:extLst>
                  <a:ext uri="{FF2B5EF4-FFF2-40B4-BE49-F238E27FC236}">
                    <a16:creationId xmlns:a16="http://schemas.microsoft.com/office/drawing/2014/main" id="{8BC7768E-1661-72E7-D6F6-5A3D3E4D0691}"/>
                  </a:ext>
                </a:extLst>
              </p:cNvPr>
              <p:cNvSpPr/>
              <p:nvPr/>
            </p:nvSpPr>
            <p:spPr>
              <a:xfrm>
                <a:off x="61753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25">
                <a:extLst>
                  <a:ext uri="{FF2B5EF4-FFF2-40B4-BE49-F238E27FC236}">
                    <a16:creationId xmlns:a16="http://schemas.microsoft.com/office/drawing/2014/main" id="{8EF0B4BF-63F7-B0AC-86DC-DDBDCE08D72E}"/>
                  </a:ext>
                </a:extLst>
              </p:cNvPr>
              <p:cNvSpPr/>
              <p:nvPr/>
            </p:nvSpPr>
            <p:spPr>
              <a:xfrm>
                <a:off x="48786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26">
                <a:extLst>
                  <a:ext uri="{FF2B5EF4-FFF2-40B4-BE49-F238E27FC236}">
                    <a16:creationId xmlns:a16="http://schemas.microsoft.com/office/drawing/2014/main" id="{0978DB42-A34D-80D6-CBBA-2FF7C0153DD6}"/>
                  </a:ext>
                </a:extLst>
              </p:cNvPr>
              <p:cNvSpPr/>
              <p:nvPr/>
            </p:nvSpPr>
            <p:spPr>
              <a:xfrm>
                <a:off x="48786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27">
                <a:extLst>
                  <a:ext uri="{FF2B5EF4-FFF2-40B4-BE49-F238E27FC236}">
                    <a16:creationId xmlns:a16="http://schemas.microsoft.com/office/drawing/2014/main" id="{DDBB7F25-B466-4116-7207-0BB55B008A82}"/>
                  </a:ext>
                </a:extLst>
              </p:cNvPr>
              <p:cNvSpPr/>
              <p:nvPr/>
            </p:nvSpPr>
            <p:spPr>
              <a:xfrm>
                <a:off x="35817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28">
                <a:extLst>
                  <a:ext uri="{FF2B5EF4-FFF2-40B4-BE49-F238E27FC236}">
                    <a16:creationId xmlns:a16="http://schemas.microsoft.com/office/drawing/2014/main" id="{C9592530-F0F3-910C-20B1-56345A77E200}"/>
                  </a:ext>
                </a:extLst>
              </p:cNvPr>
              <p:cNvSpPr/>
              <p:nvPr/>
            </p:nvSpPr>
            <p:spPr>
              <a:xfrm>
                <a:off x="35817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29">
                <a:extLst>
                  <a:ext uri="{FF2B5EF4-FFF2-40B4-BE49-F238E27FC236}">
                    <a16:creationId xmlns:a16="http://schemas.microsoft.com/office/drawing/2014/main" id="{2F7B5487-2CE8-598C-844D-4FA4C899F923}"/>
                  </a:ext>
                </a:extLst>
              </p:cNvPr>
              <p:cNvSpPr/>
              <p:nvPr/>
            </p:nvSpPr>
            <p:spPr>
              <a:xfrm>
                <a:off x="22850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" name="object 30">
                <a:extLst>
                  <a:ext uri="{FF2B5EF4-FFF2-40B4-BE49-F238E27FC236}">
                    <a16:creationId xmlns:a16="http://schemas.microsoft.com/office/drawing/2014/main" id="{5D11E26D-F7E1-6F32-CA6B-6041E4004EC9}"/>
                  </a:ext>
                </a:extLst>
              </p:cNvPr>
              <p:cNvSpPr/>
              <p:nvPr/>
            </p:nvSpPr>
            <p:spPr>
              <a:xfrm>
                <a:off x="22850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32">
                <a:extLst>
                  <a:ext uri="{FF2B5EF4-FFF2-40B4-BE49-F238E27FC236}">
                    <a16:creationId xmlns:a16="http://schemas.microsoft.com/office/drawing/2014/main" id="{C819C2E5-1E63-56C3-671A-21BAEEAE9A84}"/>
                  </a:ext>
                </a:extLst>
              </p:cNvPr>
              <p:cNvSpPr/>
              <p:nvPr/>
            </p:nvSpPr>
            <p:spPr>
              <a:xfrm>
                <a:off x="61753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33">
                <a:extLst>
                  <a:ext uri="{FF2B5EF4-FFF2-40B4-BE49-F238E27FC236}">
                    <a16:creationId xmlns:a16="http://schemas.microsoft.com/office/drawing/2014/main" id="{EB7D3ABE-9DAC-E191-0FB7-658506744DF4}"/>
                  </a:ext>
                </a:extLst>
              </p:cNvPr>
              <p:cNvSpPr/>
              <p:nvPr/>
            </p:nvSpPr>
            <p:spPr>
              <a:xfrm>
                <a:off x="61753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34">
                <a:extLst>
                  <a:ext uri="{FF2B5EF4-FFF2-40B4-BE49-F238E27FC236}">
                    <a16:creationId xmlns:a16="http://schemas.microsoft.com/office/drawing/2014/main" id="{045D1ADE-05E7-2E10-5577-A3CE2885A593}"/>
                  </a:ext>
                </a:extLst>
              </p:cNvPr>
              <p:cNvSpPr/>
              <p:nvPr/>
            </p:nvSpPr>
            <p:spPr>
              <a:xfrm>
                <a:off x="48786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" name="object 35">
                <a:extLst>
                  <a:ext uri="{FF2B5EF4-FFF2-40B4-BE49-F238E27FC236}">
                    <a16:creationId xmlns:a16="http://schemas.microsoft.com/office/drawing/2014/main" id="{C6111322-CB30-03DD-FC20-F306A7E452C9}"/>
                  </a:ext>
                </a:extLst>
              </p:cNvPr>
              <p:cNvSpPr/>
              <p:nvPr/>
            </p:nvSpPr>
            <p:spPr>
              <a:xfrm>
                <a:off x="48786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36">
                <a:extLst>
                  <a:ext uri="{FF2B5EF4-FFF2-40B4-BE49-F238E27FC236}">
                    <a16:creationId xmlns:a16="http://schemas.microsoft.com/office/drawing/2014/main" id="{D2878C48-C019-757D-F268-E623D9A28B38}"/>
                  </a:ext>
                </a:extLst>
              </p:cNvPr>
              <p:cNvSpPr/>
              <p:nvPr/>
            </p:nvSpPr>
            <p:spPr>
              <a:xfrm>
                <a:off x="35817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" name="object 37">
                <a:extLst>
                  <a:ext uri="{FF2B5EF4-FFF2-40B4-BE49-F238E27FC236}">
                    <a16:creationId xmlns:a16="http://schemas.microsoft.com/office/drawing/2014/main" id="{C0D75478-9475-8B08-9713-CA7FC4CFA906}"/>
                  </a:ext>
                </a:extLst>
              </p:cNvPr>
              <p:cNvSpPr/>
              <p:nvPr/>
            </p:nvSpPr>
            <p:spPr>
              <a:xfrm>
                <a:off x="35817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38">
                <a:extLst>
                  <a:ext uri="{FF2B5EF4-FFF2-40B4-BE49-F238E27FC236}">
                    <a16:creationId xmlns:a16="http://schemas.microsoft.com/office/drawing/2014/main" id="{D00CAEE0-DC0E-6B17-70E4-F48EF0D5B804}"/>
                  </a:ext>
                </a:extLst>
              </p:cNvPr>
              <p:cNvSpPr/>
              <p:nvPr/>
            </p:nvSpPr>
            <p:spPr>
              <a:xfrm>
                <a:off x="22850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" name="object 39">
                <a:extLst>
                  <a:ext uri="{FF2B5EF4-FFF2-40B4-BE49-F238E27FC236}">
                    <a16:creationId xmlns:a16="http://schemas.microsoft.com/office/drawing/2014/main" id="{FF13B6C5-DB48-3697-051F-51C08DE05ECA}"/>
                  </a:ext>
                </a:extLst>
              </p:cNvPr>
              <p:cNvSpPr/>
              <p:nvPr/>
            </p:nvSpPr>
            <p:spPr>
              <a:xfrm>
                <a:off x="22850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8">
                <a:extLst>
                  <a:ext uri="{FF2B5EF4-FFF2-40B4-BE49-F238E27FC236}">
                    <a16:creationId xmlns:a16="http://schemas.microsoft.com/office/drawing/2014/main" id="{4D904CCD-F59D-940F-1FB5-B33C0D217F11}"/>
                  </a:ext>
                </a:extLst>
              </p:cNvPr>
              <p:cNvSpPr txBox="1"/>
              <p:nvPr/>
            </p:nvSpPr>
            <p:spPr>
              <a:xfrm>
                <a:off x="59894" y="2183629"/>
                <a:ext cx="82282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endParaRPr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4" name="Group 26">
              <a:extLst>
                <a:ext uri="{FF2B5EF4-FFF2-40B4-BE49-F238E27FC236}">
                  <a16:creationId xmlns:a16="http://schemas.microsoft.com/office/drawing/2014/main" id="{376D363F-5FC0-EA24-9E04-D90A67221A56}"/>
                </a:ext>
              </a:extLst>
            </p:cNvPr>
            <p:cNvGrpSpPr/>
            <p:nvPr/>
          </p:nvGrpSpPr>
          <p:grpSpPr>
            <a:xfrm rot="14585099">
              <a:off x="4025038" y="2063623"/>
              <a:ext cx="422079" cy="217030"/>
              <a:chOff x="19050" y="2004632"/>
              <a:chExt cx="1037654" cy="473791"/>
            </a:xfrm>
          </p:grpSpPr>
          <p:sp>
            <p:nvSpPr>
              <p:cNvPr id="69" name="object 17">
                <a:extLst>
                  <a:ext uri="{FF2B5EF4-FFF2-40B4-BE49-F238E27FC236}">
                    <a16:creationId xmlns:a16="http://schemas.microsoft.com/office/drawing/2014/main" id="{16497BC6-5F4B-3326-6047-E794A9B99D10}"/>
                  </a:ext>
                </a:extLst>
              </p:cNvPr>
              <p:cNvSpPr/>
              <p:nvPr/>
            </p:nvSpPr>
            <p:spPr>
              <a:xfrm>
                <a:off x="933450" y="2249823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6725" y="0"/>
                    </a:lnTo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18">
                <a:extLst>
                  <a:ext uri="{FF2B5EF4-FFF2-40B4-BE49-F238E27FC236}">
                    <a16:creationId xmlns:a16="http://schemas.microsoft.com/office/drawing/2014/main" id="{2EB7DF0C-D1A7-FCDD-C8E0-AF652B6958B4}"/>
                  </a:ext>
                </a:extLst>
              </p:cNvPr>
              <p:cNvSpPr/>
              <p:nvPr/>
            </p:nvSpPr>
            <p:spPr>
              <a:xfrm>
                <a:off x="857250" y="21831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0" y="142466"/>
                    </a:lnTo>
                    <a:lnTo>
                      <a:pt x="167814" y="71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19">
                <a:extLst>
                  <a:ext uri="{FF2B5EF4-FFF2-40B4-BE49-F238E27FC236}">
                    <a16:creationId xmlns:a16="http://schemas.microsoft.com/office/drawing/2014/main" id="{51641E33-38AA-58E0-3180-8FC849D4EF45}"/>
                  </a:ext>
                </a:extLst>
              </p:cNvPr>
              <p:cNvSpPr/>
              <p:nvPr/>
            </p:nvSpPr>
            <p:spPr>
              <a:xfrm>
                <a:off x="888429" y="21737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167814" y="71233"/>
                    </a:lnTo>
                    <a:lnTo>
                      <a:pt x="0" y="142466"/>
                    </a:lnTo>
                    <a:lnTo>
                      <a:pt x="0" y="0"/>
                    </a:lnTo>
                    <a:close/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20">
                <a:extLst>
                  <a:ext uri="{FF2B5EF4-FFF2-40B4-BE49-F238E27FC236}">
                    <a16:creationId xmlns:a16="http://schemas.microsoft.com/office/drawing/2014/main" id="{678997A2-1D67-4390-F950-8814713EE446}"/>
                  </a:ext>
                </a:extLst>
              </p:cNvPr>
              <p:cNvSpPr/>
              <p:nvPr/>
            </p:nvSpPr>
            <p:spPr>
              <a:xfrm>
                <a:off x="19050" y="2177462"/>
                <a:ext cx="863220" cy="135449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127634">
                    <a:moveTo>
                      <a:pt x="0" y="127615"/>
                    </a:moveTo>
                    <a:lnTo>
                      <a:pt x="1132710" y="127615"/>
                    </a:lnTo>
                    <a:lnTo>
                      <a:pt x="1132710" y="0"/>
                    </a:lnTo>
                    <a:lnTo>
                      <a:pt x="0" y="0"/>
                    </a:lnTo>
                    <a:lnTo>
                      <a:pt x="0" y="127615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23">
                <a:extLst>
                  <a:ext uri="{FF2B5EF4-FFF2-40B4-BE49-F238E27FC236}">
                    <a16:creationId xmlns:a16="http://schemas.microsoft.com/office/drawing/2014/main" id="{751672F6-59C0-EBE8-EA44-2B9705E9BE54}"/>
                  </a:ext>
                </a:extLst>
              </p:cNvPr>
              <p:cNvSpPr/>
              <p:nvPr/>
            </p:nvSpPr>
            <p:spPr>
              <a:xfrm>
                <a:off x="61753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74" name="object 24">
                <a:extLst>
                  <a:ext uri="{FF2B5EF4-FFF2-40B4-BE49-F238E27FC236}">
                    <a16:creationId xmlns:a16="http://schemas.microsoft.com/office/drawing/2014/main" id="{13716ED3-584D-973F-C3D0-11E27DDB0267}"/>
                  </a:ext>
                </a:extLst>
              </p:cNvPr>
              <p:cNvSpPr/>
              <p:nvPr/>
            </p:nvSpPr>
            <p:spPr>
              <a:xfrm>
                <a:off x="61753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25">
                <a:extLst>
                  <a:ext uri="{FF2B5EF4-FFF2-40B4-BE49-F238E27FC236}">
                    <a16:creationId xmlns:a16="http://schemas.microsoft.com/office/drawing/2014/main" id="{E3C38B23-86CE-DEB8-F452-EF5AAC96AB6C}"/>
                  </a:ext>
                </a:extLst>
              </p:cNvPr>
              <p:cNvSpPr/>
              <p:nvPr/>
            </p:nvSpPr>
            <p:spPr>
              <a:xfrm>
                <a:off x="48786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26">
                <a:extLst>
                  <a:ext uri="{FF2B5EF4-FFF2-40B4-BE49-F238E27FC236}">
                    <a16:creationId xmlns:a16="http://schemas.microsoft.com/office/drawing/2014/main" id="{5C6ABC3B-2D11-C6E6-2780-07896DCB8C34}"/>
                  </a:ext>
                </a:extLst>
              </p:cNvPr>
              <p:cNvSpPr/>
              <p:nvPr/>
            </p:nvSpPr>
            <p:spPr>
              <a:xfrm>
                <a:off x="48786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27">
                <a:extLst>
                  <a:ext uri="{FF2B5EF4-FFF2-40B4-BE49-F238E27FC236}">
                    <a16:creationId xmlns:a16="http://schemas.microsoft.com/office/drawing/2014/main" id="{13A1FD31-6D48-8053-A243-D25DDFAB8A0A}"/>
                  </a:ext>
                </a:extLst>
              </p:cNvPr>
              <p:cNvSpPr/>
              <p:nvPr/>
            </p:nvSpPr>
            <p:spPr>
              <a:xfrm>
                <a:off x="35817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28">
                <a:extLst>
                  <a:ext uri="{FF2B5EF4-FFF2-40B4-BE49-F238E27FC236}">
                    <a16:creationId xmlns:a16="http://schemas.microsoft.com/office/drawing/2014/main" id="{18BC4951-7908-8AEE-C6A4-01845C9716C5}"/>
                  </a:ext>
                </a:extLst>
              </p:cNvPr>
              <p:cNvSpPr/>
              <p:nvPr/>
            </p:nvSpPr>
            <p:spPr>
              <a:xfrm>
                <a:off x="35817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29">
                <a:extLst>
                  <a:ext uri="{FF2B5EF4-FFF2-40B4-BE49-F238E27FC236}">
                    <a16:creationId xmlns:a16="http://schemas.microsoft.com/office/drawing/2014/main" id="{197F0712-E9E1-96BB-0B11-3675F0F5F08B}"/>
                  </a:ext>
                </a:extLst>
              </p:cNvPr>
              <p:cNvSpPr/>
              <p:nvPr/>
            </p:nvSpPr>
            <p:spPr>
              <a:xfrm>
                <a:off x="22850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30">
                <a:extLst>
                  <a:ext uri="{FF2B5EF4-FFF2-40B4-BE49-F238E27FC236}">
                    <a16:creationId xmlns:a16="http://schemas.microsoft.com/office/drawing/2014/main" id="{CF863EFB-8FF9-F5D4-1396-F31F91A819D9}"/>
                  </a:ext>
                </a:extLst>
              </p:cNvPr>
              <p:cNvSpPr/>
              <p:nvPr/>
            </p:nvSpPr>
            <p:spPr>
              <a:xfrm>
                <a:off x="22850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32">
                <a:extLst>
                  <a:ext uri="{FF2B5EF4-FFF2-40B4-BE49-F238E27FC236}">
                    <a16:creationId xmlns:a16="http://schemas.microsoft.com/office/drawing/2014/main" id="{F3FF6344-5AAE-D7A3-388D-ABF290B28D91}"/>
                  </a:ext>
                </a:extLst>
              </p:cNvPr>
              <p:cNvSpPr/>
              <p:nvPr/>
            </p:nvSpPr>
            <p:spPr>
              <a:xfrm>
                <a:off x="61753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33">
                <a:extLst>
                  <a:ext uri="{FF2B5EF4-FFF2-40B4-BE49-F238E27FC236}">
                    <a16:creationId xmlns:a16="http://schemas.microsoft.com/office/drawing/2014/main" id="{5B01EAA5-5CB7-D223-C8D7-81AA6C3CA4D7}"/>
                  </a:ext>
                </a:extLst>
              </p:cNvPr>
              <p:cNvSpPr/>
              <p:nvPr/>
            </p:nvSpPr>
            <p:spPr>
              <a:xfrm>
                <a:off x="61753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34">
                <a:extLst>
                  <a:ext uri="{FF2B5EF4-FFF2-40B4-BE49-F238E27FC236}">
                    <a16:creationId xmlns:a16="http://schemas.microsoft.com/office/drawing/2014/main" id="{6C75A18B-BCB5-A04E-3E88-87D20CB60995}"/>
                  </a:ext>
                </a:extLst>
              </p:cNvPr>
              <p:cNvSpPr/>
              <p:nvPr/>
            </p:nvSpPr>
            <p:spPr>
              <a:xfrm>
                <a:off x="48786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35">
                <a:extLst>
                  <a:ext uri="{FF2B5EF4-FFF2-40B4-BE49-F238E27FC236}">
                    <a16:creationId xmlns:a16="http://schemas.microsoft.com/office/drawing/2014/main" id="{EDC9BA6D-B990-6AE4-F327-0595315E4864}"/>
                  </a:ext>
                </a:extLst>
              </p:cNvPr>
              <p:cNvSpPr/>
              <p:nvPr/>
            </p:nvSpPr>
            <p:spPr>
              <a:xfrm>
                <a:off x="48786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36">
                <a:extLst>
                  <a:ext uri="{FF2B5EF4-FFF2-40B4-BE49-F238E27FC236}">
                    <a16:creationId xmlns:a16="http://schemas.microsoft.com/office/drawing/2014/main" id="{1FC2DEFB-523E-416A-DF48-ECEAAF2213A8}"/>
                  </a:ext>
                </a:extLst>
              </p:cNvPr>
              <p:cNvSpPr/>
              <p:nvPr/>
            </p:nvSpPr>
            <p:spPr>
              <a:xfrm>
                <a:off x="35817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37">
                <a:extLst>
                  <a:ext uri="{FF2B5EF4-FFF2-40B4-BE49-F238E27FC236}">
                    <a16:creationId xmlns:a16="http://schemas.microsoft.com/office/drawing/2014/main" id="{22006CE8-4918-80C5-1775-C7E6D0EA765E}"/>
                  </a:ext>
                </a:extLst>
              </p:cNvPr>
              <p:cNvSpPr/>
              <p:nvPr/>
            </p:nvSpPr>
            <p:spPr>
              <a:xfrm>
                <a:off x="35817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38">
                <a:extLst>
                  <a:ext uri="{FF2B5EF4-FFF2-40B4-BE49-F238E27FC236}">
                    <a16:creationId xmlns:a16="http://schemas.microsoft.com/office/drawing/2014/main" id="{2917ECC3-9AC7-1DCD-8EBF-9E35F838D5C5}"/>
                  </a:ext>
                </a:extLst>
              </p:cNvPr>
              <p:cNvSpPr/>
              <p:nvPr/>
            </p:nvSpPr>
            <p:spPr>
              <a:xfrm>
                <a:off x="22850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39">
                <a:extLst>
                  <a:ext uri="{FF2B5EF4-FFF2-40B4-BE49-F238E27FC236}">
                    <a16:creationId xmlns:a16="http://schemas.microsoft.com/office/drawing/2014/main" id="{5D830B6B-2717-9A5B-0419-B585F9ACE290}"/>
                  </a:ext>
                </a:extLst>
              </p:cNvPr>
              <p:cNvSpPr/>
              <p:nvPr/>
            </p:nvSpPr>
            <p:spPr>
              <a:xfrm>
                <a:off x="22850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8">
                <a:extLst>
                  <a:ext uri="{FF2B5EF4-FFF2-40B4-BE49-F238E27FC236}">
                    <a16:creationId xmlns:a16="http://schemas.microsoft.com/office/drawing/2014/main" id="{C7F62398-D469-5319-B3DF-2D138780EA21}"/>
                  </a:ext>
                </a:extLst>
              </p:cNvPr>
              <p:cNvSpPr txBox="1"/>
              <p:nvPr/>
            </p:nvSpPr>
            <p:spPr>
              <a:xfrm>
                <a:off x="59894" y="2183629"/>
                <a:ext cx="82282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endParaRPr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5" name="Group 27">
              <a:extLst>
                <a:ext uri="{FF2B5EF4-FFF2-40B4-BE49-F238E27FC236}">
                  <a16:creationId xmlns:a16="http://schemas.microsoft.com/office/drawing/2014/main" id="{8893B221-9DAA-1552-6636-6A9F5D7D430D}"/>
                </a:ext>
              </a:extLst>
            </p:cNvPr>
            <p:cNvGrpSpPr/>
            <p:nvPr/>
          </p:nvGrpSpPr>
          <p:grpSpPr>
            <a:xfrm rot="8916509">
              <a:off x="3370784" y="649580"/>
              <a:ext cx="422079" cy="217030"/>
              <a:chOff x="19050" y="2004632"/>
              <a:chExt cx="1037654" cy="473791"/>
            </a:xfrm>
          </p:grpSpPr>
          <p:sp>
            <p:nvSpPr>
              <p:cNvPr id="48" name="object 17">
                <a:extLst>
                  <a:ext uri="{FF2B5EF4-FFF2-40B4-BE49-F238E27FC236}">
                    <a16:creationId xmlns:a16="http://schemas.microsoft.com/office/drawing/2014/main" id="{CBCC8DF8-B82F-F221-D8AF-13459BBC3EA4}"/>
                  </a:ext>
                </a:extLst>
              </p:cNvPr>
              <p:cNvSpPr/>
              <p:nvPr/>
            </p:nvSpPr>
            <p:spPr>
              <a:xfrm>
                <a:off x="933450" y="2249823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6725" y="0"/>
                    </a:lnTo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8">
                <a:extLst>
                  <a:ext uri="{FF2B5EF4-FFF2-40B4-BE49-F238E27FC236}">
                    <a16:creationId xmlns:a16="http://schemas.microsoft.com/office/drawing/2014/main" id="{7630FBBB-33D2-11FD-28C7-ECBF7C0032A1}"/>
                  </a:ext>
                </a:extLst>
              </p:cNvPr>
              <p:cNvSpPr/>
              <p:nvPr/>
            </p:nvSpPr>
            <p:spPr>
              <a:xfrm>
                <a:off x="857250" y="21831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0" y="142466"/>
                    </a:lnTo>
                    <a:lnTo>
                      <a:pt x="167814" y="71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9">
                <a:extLst>
                  <a:ext uri="{FF2B5EF4-FFF2-40B4-BE49-F238E27FC236}">
                    <a16:creationId xmlns:a16="http://schemas.microsoft.com/office/drawing/2014/main" id="{0BC5C6A3-D9FC-388C-41F7-0346D381CCE3}"/>
                  </a:ext>
                </a:extLst>
              </p:cNvPr>
              <p:cNvSpPr/>
              <p:nvPr/>
            </p:nvSpPr>
            <p:spPr>
              <a:xfrm>
                <a:off x="888429" y="21737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167814" y="71233"/>
                    </a:lnTo>
                    <a:lnTo>
                      <a:pt x="0" y="142466"/>
                    </a:lnTo>
                    <a:lnTo>
                      <a:pt x="0" y="0"/>
                    </a:lnTo>
                    <a:close/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20">
                <a:extLst>
                  <a:ext uri="{FF2B5EF4-FFF2-40B4-BE49-F238E27FC236}">
                    <a16:creationId xmlns:a16="http://schemas.microsoft.com/office/drawing/2014/main" id="{A8BE3715-073D-814C-412D-2085D11DCE38}"/>
                  </a:ext>
                </a:extLst>
              </p:cNvPr>
              <p:cNvSpPr/>
              <p:nvPr/>
            </p:nvSpPr>
            <p:spPr>
              <a:xfrm>
                <a:off x="19050" y="2177462"/>
                <a:ext cx="863220" cy="135449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127634">
                    <a:moveTo>
                      <a:pt x="0" y="127615"/>
                    </a:moveTo>
                    <a:lnTo>
                      <a:pt x="1132710" y="127615"/>
                    </a:lnTo>
                    <a:lnTo>
                      <a:pt x="1132710" y="0"/>
                    </a:lnTo>
                    <a:lnTo>
                      <a:pt x="0" y="0"/>
                    </a:lnTo>
                    <a:lnTo>
                      <a:pt x="0" y="127615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23">
                <a:extLst>
                  <a:ext uri="{FF2B5EF4-FFF2-40B4-BE49-F238E27FC236}">
                    <a16:creationId xmlns:a16="http://schemas.microsoft.com/office/drawing/2014/main" id="{555703D5-7EE9-5ADF-B3D5-4DAFBD3B1C9F}"/>
                  </a:ext>
                </a:extLst>
              </p:cNvPr>
              <p:cNvSpPr/>
              <p:nvPr/>
            </p:nvSpPr>
            <p:spPr>
              <a:xfrm>
                <a:off x="61753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53" name="object 24">
                <a:extLst>
                  <a:ext uri="{FF2B5EF4-FFF2-40B4-BE49-F238E27FC236}">
                    <a16:creationId xmlns:a16="http://schemas.microsoft.com/office/drawing/2014/main" id="{2A15BCDE-980E-81AB-AAD7-CBCB6FE8856F}"/>
                  </a:ext>
                </a:extLst>
              </p:cNvPr>
              <p:cNvSpPr/>
              <p:nvPr/>
            </p:nvSpPr>
            <p:spPr>
              <a:xfrm>
                <a:off x="61753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25">
                <a:extLst>
                  <a:ext uri="{FF2B5EF4-FFF2-40B4-BE49-F238E27FC236}">
                    <a16:creationId xmlns:a16="http://schemas.microsoft.com/office/drawing/2014/main" id="{6908B4A8-2106-F4D4-3D49-2759075F9CF9}"/>
                  </a:ext>
                </a:extLst>
              </p:cNvPr>
              <p:cNvSpPr/>
              <p:nvPr/>
            </p:nvSpPr>
            <p:spPr>
              <a:xfrm>
                <a:off x="48786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26">
                <a:extLst>
                  <a:ext uri="{FF2B5EF4-FFF2-40B4-BE49-F238E27FC236}">
                    <a16:creationId xmlns:a16="http://schemas.microsoft.com/office/drawing/2014/main" id="{A4F98AFA-0C93-9990-CF1F-9850B244736E}"/>
                  </a:ext>
                </a:extLst>
              </p:cNvPr>
              <p:cNvSpPr/>
              <p:nvPr/>
            </p:nvSpPr>
            <p:spPr>
              <a:xfrm>
                <a:off x="48786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27">
                <a:extLst>
                  <a:ext uri="{FF2B5EF4-FFF2-40B4-BE49-F238E27FC236}">
                    <a16:creationId xmlns:a16="http://schemas.microsoft.com/office/drawing/2014/main" id="{5465CC9B-CAB7-2051-FCED-E1B099A9C460}"/>
                  </a:ext>
                </a:extLst>
              </p:cNvPr>
              <p:cNvSpPr/>
              <p:nvPr/>
            </p:nvSpPr>
            <p:spPr>
              <a:xfrm>
                <a:off x="35817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28">
                <a:extLst>
                  <a:ext uri="{FF2B5EF4-FFF2-40B4-BE49-F238E27FC236}">
                    <a16:creationId xmlns:a16="http://schemas.microsoft.com/office/drawing/2014/main" id="{347A9384-E522-725D-B34C-AB7561F25A3A}"/>
                  </a:ext>
                </a:extLst>
              </p:cNvPr>
              <p:cNvSpPr/>
              <p:nvPr/>
            </p:nvSpPr>
            <p:spPr>
              <a:xfrm>
                <a:off x="35817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29">
                <a:extLst>
                  <a:ext uri="{FF2B5EF4-FFF2-40B4-BE49-F238E27FC236}">
                    <a16:creationId xmlns:a16="http://schemas.microsoft.com/office/drawing/2014/main" id="{1704B94E-9095-F81A-FF69-CE25B63E4186}"/>
                  </a:ext>
                </a:extLst>
              </p:cNvPr>
              <p:cNvSpPr/>
              <p:nvPr/>
            </p:nvSpPr>
            <p:spPr>
              <a:xfrm>
                <a:off x="22850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30">
                <a:extLst>
                  <a:ext uri="{FF2B5EF4-FFF2-40B4-BE49-F238E27FC236}">
                    <a16:creationId xmlns:a16="http://schemas.microsoft.com/office/drawing/2014/main" id="{620CB819-6424-7A9A-59A0-C5B4B524E859}"/>
                  </a:ext>
                </a:extLst>
              </p:cNvPr>
              <p:cNvSpPr/>
              <p:nvPr/>
            </p:nvSpPr>
            <p:spPr>
              <a:xfrm>
                <a:off x="22850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32">
                <a:extLst>
                  <a:ext uri="{FF2B5EF4-FFF2-40B4-BE49-F238E27FC236}">
                    <a16:creationId xmlns:a16="http://schemas.microsoft.com/office/drawing/2014/main" id="{E79FC1CC-816C-71A6-31E2-375ED6855B07}"/>
                  </a:ext>
                </a:extLst>
              </p:cNvPr>
              <p:cNvSpPr/>
              <p:nvPr/>
            </p:nvSpPr>
            <p:spPr>
              <a:xfrm>
                <a:off x="61753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33">
                <a:extLst>
                  <a:ext uri="{FF2B5EF4-FFF2-40B4-BE49-F238E27FC236}">
                    <a16:creationId xmlns:a16="http://schemas.microsoft.com/office/drawing/2014/main" id="{E6DD205D-C77D-1CE5-A9E6-1284E010651C}"/>
                  </a:ext>
                </a:extLst>
              </p:cNvPr>
              <p:cNvSpPr/>
              <p:nvPr/>
            </p:nvSpPr>
            <p:spPr>
              <a:xfrm>
                <a:off x="61753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34">
                <a:extLst>
                  <a:ext uri="{FF2B5EF4-FFF2-40B4-BE49-F238E27FC236}">
                    <a16:creationId xmlns:a16="http://schemas.microsoft.com/office/drawing/2014/main" id="{30CAE021-C6DB-7FDE-C638-EA7E6D504FB8}"/>
                  </a:ext>
                </a:extLst>
              </p:cNvPr>
              <p:cNvSpPr/>
              <p:nvPr/>
            </p:nvSpPr>
            <p:spPr>
              <a:xfrm>
                <a:off x="48786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35">
                <a:extLst>
                  <a:ext uri="{FF2B5EF4-FFF2-40B4-BE49-F238E27FC236}">
                    <a16:creationId xmlns:a16="http://schemas.microsoft.com/office/drawing/2014/main" id="{15E1219A-BF99-30DC-4064-E531AF7B7C63}"/>
                  </a:ext>
                </a:extLst>
              </p:cNvPr>
              <p:cNvSpPr/>
              <p:nvPr/>
            </p:nvSpPr>
            <p:spPr>
              <a:xfrm>
                <a:off x="48786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36">
                <a:extLst>
                  <a:ext uri="{FF2B5EF4-FFF2-40B4-BE49-F238E27FC236}">
                    <a16:creationId xmlns:a16="http://schemas.microsoft.com/office/drawing/2014/main" id="{8DBA95ED-FA02-C070-04B2-891F66D1ECB0}"/>
                  </a:ext>
                </a:extLst>
              </p:cNvPr>
              <p:cNvSpPr/>
              <p:nvPr/>
            </p:nvSpPr>
            <p:spPr>
              <a:xfrm>
                <a:off x="35817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37">
                <a:extLst>
                  <a:ext uri="{FF2B5EF4-FFF2-40B4-BE49-F238E27FC236}">
                    <a16:creationId xmlns:a16="http://schemas.microsoft.com/office/drawing/2014/main" id="{11275DB7-85E4-268E-ADAF-599C222CBA3D}"/>
                  </a:ext>
                </a:extLst>
              </p:cNvPr>
              <p:cNvSpPr/>
              <p:nvPr/>
            </p:nvSpPr>
            <p:spPr>
              <a:xfrm>
                <a:off x="35817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38">
                <a:extLst>
                  <a:ext uri="{FF2B5EF4-FFF2-40B4-BE49-F238E27FC236}">
                    <a16:creationId xmlns:a16="http://schemas.microsoft.com/office/drawing/2014/main" id="{77F518BB-4099-0B44-C78F-F4992A942EB3}"/>
                  </a:ext>
                </a:extLst>
              </p:cNvPr>
              <p:cNvSpPr/>
              <p:nvPr/>
            </p:nvSpPr>
            <p:spPr>
              <a:xfrm>
                <a:off x="22850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9">
                <a:extLst>
                  <a:ext uri="{FF2B5EF4-FFF2-40B4-BE49-F238E27FC236}">
                    <a16:creationId xmlns:a16="http://schemas.microsoft.com/office/drawing/2014/main" id="{8625A55B-DD39-DB80-771B-23A05D74D5BC}"/>
                  </a:ext>
                </a:extLst>
              </p:cNvPr>
              <p:cNvSpPr/>
              <p:nvPr/>
            </p:nvSpPr>
            <p:spPr>
              <a:xfrm>
                <a:off x="22850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8">
                <a:extLst>
                  <a:ext uri="{FF2B5EF4-FFF2-40B4-BE49-F238E27FC236}">
                    <a16:creationId xmlns:a16="http://schemas.microsoft.com/office/drawing/2014/main" id="{E6799408-67C4-6B9C-EB17-DAD503D86529}"/>
                  </a:ext>
                </a:extLst>
              </p:cNvPr>
              <p:cNvSpPr txBox="1"/>
              <p:nvPr/>
            </p:nvSpPr>
            <p:spPr>
              <a:xfrm>
                <a:off x="59894" y="2183629"/>
                <a:ext cx="82282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endParaRPr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6" name="Group 29">
              <a:extLst>
                <a:ext uri="{FF2B5EF4-FFF2-40B4-BE49-F238E27FC236}">
                  <a16:creationId xmlns:a16="http://schemas.microsoft.com/office/drawing/2014/main" id="{6C186947-9540-E26B-FF01-7C81DC2A96EB}"/>
                </a:ext>
              </a:extLst>
            </p:cNvPr>
            <p:cNvGrpSpPr/>
            <p:nvPr/>
          </p:nvGrpSpPr>
          <p:grpSpPr>
            <a:xfrm rot="11218635">
              <a:off x="2938151" y="2060008"/>
              <a:ext cx="422079" cy="217030"/>
              <a:chOff x="19050" y="2004632"/>
              <a:chExt cx="1037654" cy="473791"/>
            </a:xfrm>
          </p:grpSpPr>
          <p:sp>
            <p:nvSpPr>
              <p:cNvPr id="27" name="object 17">
                <a:extLst>
                  <a:ext uri="{FF2B5EF4-FFF2-40B4-BE49-F238E27FC236}">
                    <a16:creationId xmlns:a16="http://schemas.microsoft.com/office/drawing/2014/main" id="{DE8DF8D1-45D7-5D60-4CDC-DEBBE1661CC9}"/>
                  </a:ext>
                </a:extLst>
              </p:cNvPr>
              <p:cNvSpPr/>
              <p:nvPr/>
            </p:nvSpPr>
            <p:spPr>
              <a:xfrm>
                <a:off x="933450" y="2249823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6725" y="0"/>
                    </a:lnTo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18">
                <a:extLst>
                  <a:ext uri="{FF2B5EF4-FFF2-40B4-BE49-F238E27FC236}">
                    <a16:creationId xmlns:a16="http://schemas.microsoft.com/office/drawing/2014/main" id="{92AEDCD7-B149-D62E-1CE2-50314128000E}"/>
                  </a:ext>
                </a:extLst>
              </p:cNvPr>
              <p:cNvSpPr/>
              <p:nvPr/>
            </p:nvSpPr>
            <p:spPr>
              <a:xfrm>
                <a:off x="857250" y="21831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0" y="142466"/>
                    </a:lnTo>
                    <a:lnTo>
                      <a:pt x="167814" y="712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19">
                <a:extLst>
                  <a:ext uri="{FF2B5EF4-FFF2-40B4-BE49-F238E27FC236}">
                    <a16:creationId xmlns:a16="http://schemas.microsoft.com/office/drawing/2014/main" id="{29639843-D098-6813-9214-7D2C9613C2BD}"/>
                  </a:ext>
                </a:extLst>
              </p:cNvPr>
              <p:cNvSpPr/>
              <p:nvPr/>
            </p:nvSpPr>
            <p:spPr>
              <a:xfrm>
                <a:off x="888429" y="2173748"/>
                <a:ext cx="1682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142875">
                    <a:moveTo>
                      <a:pt x="0" y="0"/>
                    </a:moveTo>
                    <a:lnTo>
                      <a:pt x="167814" y="71233"/>
                    </a:lnTo>
                    <a:lnTo>
                      <a:pt x="0" y="142466"/>
                    </a:lnTo>
                    <a:lnTo>
                      <a:pt x="0" y="0"/>
                    </a:lnTo>
                    <a:close/>
                  </a:path>
                </a:pathLst>
              </a:custGeom>
              <a:ln w="54692">
                <a:solidFill>
                  <a:srgbClr val="B2E8B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0">
                <a:extLst>
                  <a:ext uri="{FF2B5EF4-FFF2-40B4-BE49-F238E27FC236}">
                    <a16:creationId xmlns:a16="http://schemas.microsoft.com/office/drawing/2014/main" id="{B41B5E58-263C-5379-65FF-C9B414DCC151}"/>
                  </a:ext>
                </a:extLst>
              </p:cNvPr>
              <p:cNvSpPr/>
              <p:nvPr/>
            </p:nvSpPr>
            <p:spPr>
              <a:xfrm>
                <a:off x="19050" y="2177462"/>
                <a:ext cx="863220" cy="135449"/>
              </a:xfrm>
              <a:custGeom>
                <a:avLst/>
                <a:gdLst/>
                <a:ahLst/>
                <a:cxnLst/>
                <a:rect l="l" t="t" r="r" b="b"/>
                <a:pathLst>
                  <a:path w="1132839" h="127634">
                    <a:moveTo>
                      <a:pt x="0" y="127615"/>
                    </a:moveTo>
                    <a:lnTo>
                      <a:pt x="1132710" y="127615"/>
                    </a:lnTo>
                    <a:lnTo>
                      <a:pt x="1132710" y="0"/>
                    </a:lnTo>
                    <a:lnTo>
                      <a:pt x="0" y="0"/>
                    </a:lnTo>
                    <a:lnTo>
                      <a:pt x="0" y="127615"/>
                    </a:lnTo>
                    <a:close/>
                  </a:path>
                </a:pathLst>
              </a:custGeom>
              <a:solidFill>
                <a:srgbClr val="B2E8B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23">
                <a:extLst>
                  <a:ext uri="{FF2B5EF4-FFF2-40B4-BE49-F238E27FC236}">
                    <a16:creationId xmlns:a16="http://schemas.microsoft.com/office/drawing/2014/main" id="{0038FBDD-8976-0829-91B4-AAD1A99B2CE2}"/>
                  </a:ext>
                </a:extLst>
              </p:cNvPr>
              <p:cNvSpPr/>
              <p:nvPr/>
            </p:nvSpPr>
            <p:spPr>
              <a:xfrm>
                <a:off x="61753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2" name="object 24">
                <a:extLst>
                  <a:ext uri="{FF2B5EF4-FFF2-40B4-BE49-F238E27FC236}">
                    <a16:creationId xmlns:a16="http://schemas.microsoft.com/office/drawing/2014/main" id="{60D17CED-E565-5DE6-CB25-529F5A3C795C}"/>
                  </a:ext>
                </a:extLst>
              </p:cNvPr>
              <p:cNvSpPr/>
              <p:nvPr/>
            </p:nvSpPr>
            <p:spPr>
              <a:xfrm>
                <a:off x="61753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25">
                <a:extLst>
                  <a:ext uri="{FF2B5EF4-FFF2-40B4-BE49-F238E27FC236}">
                    <a16:creationId xmlns:a16="http://schemas.microsoft.com/office/drawing/2014/main" id="{0D841315-6DB2-61A9-C1DB-495AA1FF5D8D}"/>
                  </a:ext>
                </a:extLst>
              </p:cNvPr>
              <p:cNvSpPr/>
              <p:nvPr/>
            </p:nvSpPr>
            <p:spPr>
              <a:xfrm>
                <a:off x="48786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26">
                <a:extLst>
                  <a:ext uri="{FF2B5EF4-FFF2-40B4-BE49-F238E27FC236}">
                    <a16:creationId xmlns:a16="http://schemas.microsoft.com/office/drawing/2014/main" id="{287ACDAF-0824-7C6A-7731-73064E7B7AA0}"/>
                  </a:ext>
                </a:extLst>
              </p:cNvPr>
              <p:cNvSpPr/>
              <p:nvPr/>
            </p:nvSpPr>
            <p:spPr>
              <a:xfrm>
                <a:off x="48786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27">
                <a:extLst>
                  <a:ext uri="{FF2B5EF4-FFF2-40B4-BE49-F238E27FC236}">
                    <a16:creationId xmlns:a16="http://schemas.microsoft.com/office/drawing/2014/main" id="{867B3C60-671F-1558-190C-C0EC3F423F8E}"/>
                  </a:ext>
                </a:extLst>
              </p:cNvPr>
              <p:cNvSpPr/>
              <p:nvPr/>
            </p:nvSpPr>
            <p:spPr>
              <a:xfrm>
                <a:off x="358175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28">
                <a:extLst>
                  <a:ext uri="{FF2B5EF4-FFF2-40B4-BE49-F238E27FC236}">
                    <a16:creationId xmlns:a16="http://schemas.microsoft.com/office/drawing/2014/main" id="{9A9A3CBE-3D60-3330-C4A9-91E97CAC3A1D}"/>
                  </a:ext>
                </a:extLst>
              </p:cNvPr>
              <p:cNvSpPr/>
              <p:nvPr/>
            </p:nvSpPr>
            <p:spPr>
              <a:xfrm>
                <a:off x="358175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29">
                <a:extLst>
                  <a:ext uri="{FF2B5EF4-FFF2-40B4-BE49-F238E27FC236}">
                    <a16:creationId xmlns:a16="http://schemas.microsoft.com/office/drawing/2014/main" id="{8390BE00-D302-C7E3-A6C4-7E7F55181724}"/>
                  </a:ext>
                </a:extLst>
              </p:cNvPr>
              <p:cNvSpPr/>
              <p:nvPr/>
            </p:nvSpPr>
            <p:spPr>
              <a:xfrm>
                <a:off x="228500" y="2004632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0">
                <a:extLst>
                  <a:ext uri="{FF2B5EF4-FFF2-40B4-BE49-F238E27FC236}">
                    <a16:creationId xmlns:a16="http://schemas.microsoft.com/office/drawing/2014/main" id="{B59ECC96-DF28-D3EE-16CF-F551228E2295}"/>
                  </a:ext>
                </a:extLst>
              </p:cNvPr>
              <p:cNvSpPr/>
              <p:nvPr/>
            </p:nvSpPr>
            <p:spPr>
              <a:xfrm>
                <a:off x="228500" y="2004632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2">
                <a:extLst>
                  <a:ext uri="{FF2B5EF4-FFF2-40B4-BE49-F238E27FC236}">
                    <a16:creationId xmlns:a16="http://schemas.microsoft.com/office/drawing/2014/main" id="{551A94EE-4B64-1B1B-2A28-D851144DF507}"/>
                  </a:ext>
                </a:extLst>
              </p:cNvPr>
              <p:cNvSpPr/>
              <p:nvPr/>
            </p:nvSpPr>
            <p:spPr>
              <a:xfrm>
                <a:off x="61753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3">
                <a:extLst>
                  <a:ext uri="{FF2B5EF4-FFF2-40B4-BE49-F238E27FC236}">
                    <a16:creationId xmlns:a16="http://schemas.microsoft.com/office/drawing/2014/main" id="{257C4E98-1A22-BA3D-3A5A-ECBB21DBD16E}"/>
                  </a:ext>
                </a:extLst>
              </p:cNvPr>
              <p:cNvSpPr/>
              <p:nvPr/>
            </p:nvSpPr>
            <p:spPr>
              <a:xfrm>
                <a:off x="61753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4">
                <a:extLst>
                  <a:ext uri="{FF2B5EF4-FFF2-40B4-BE49-F238E27FC236}">
                    <a16:creationId xmlns:a16="http://schemas.microsoft.com/office/drawing/2014/main" id="{B530E68E-12BB-9A78-3617-2ADE89279836}"/>
                  </a:ext>
                </a:extLst>
              </p:cNvPr>
              <p:cNvSpPr/>
              <p:nvPr/>
            </p:nvSpPr>
            <p:spPr>
              <a:xfrm>
                <a:off x="48786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5">
                <a:extLst>
                  <a:ext uri="{FF2B5EF4-FFF2-40B4-BE49-F238E27FC236}">
                    <a16:creationId xmlns:a16="http://schemas.microsoft.com/office/drawing/2014/main" id="{D049A4C5-39CD-F5FC-BAC8-B90ED15F997D}"/>
                  </a:ext>
                </a:extLst>
              </p:cNvPr>
              <p:cNvSpPr/>
              <p:nvPr/>
            </p:nvSpPr>
            <p:spPr>
              <a:xfrm>
                <a:off x="48786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36">
                <a:extLst>
                  <a:ext uri="{FF2B5EF4-FFF2-40B4-BE49-F238E27FC236}">
                    <a16:creationId xmlns:a16="http://schemas.microsoft.com/office/drawing/2014/main" id="{0AD9747B-2216-4205-3759-EFF1D8408612}"/>
                  </a:ext>
                </a:extLst>
              </p:cNvPr>
              <p:cNvSpPr/>
              <p:nvPr/>
            </p:nvSpPr>
            <p:spPr>
              <a:xfrm>
                <a:off x="358175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37">
                <a:extLst>
                  <a:ext uri="{FF2B5EF4-FFF2-40B4-BE49-F238E27FC236}">
                    <a16:creationId xmlns:a16="http://schemas.microsoft.com/office/drawing/2014/main" id="{5629D0FE-5C0E-9434-92CE-FD8F2F6746C6}"/>
                  </a:ext>
                </a:extLst>
              </p:cNvPr>
              <p:cNvSpPr/>
              <p:nvPr/>
            </p:nvSpPr>
            <p:spPr>
              <a:xfrm>
                <a:off x="358175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38">
                <a:extLst>
                  <a:ext uri="{FF2B5EF4-FFF2-40B4-BE49-F238E27FC236}">
                    <a16:creationId xmlns:a16="http://schemas.microsoft.com/office/drawing/2014/main" id="{1E670AEE-0F3D-3DD2-4EBB-CA910032A941}"/>
                  </a:ext>
                </a:extLst>
              </p:cNvPr>
              <p:cNvSpPr/>
              <p:nvPr/>
            </p:nvSpPr>
            <p:spPr>
              <a:xfrm>
                <a:off x="228500" y="2378093"/>
                <a:ext cx="99813" cy="998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39">
                <a:extLst>
                  <a:ext uri="{FF2B5EF4-FFF2-40B4-BE49-F238E27FC236}">
                    <a16:creationId xmlns:a16="http://schemas.microsoft.com/office/drawing/2014/main" id="{80A1CAD4-7FA9-D51F-52B7-0505672A1A47}"/>
                  </a:ext>
                </a:extLst>
              </p:cNvPr>
              <p:cNvSpPr/>
              <p:nvPr/>
            </p:nvSpPr>
            <p:spPr>
              <a:xfrm>
                <a:off x="228500" y="2378093"/>
                <a:ext cx="10033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100330">
                    <a:moveTo>
                      <a:pt x="0" y="99813"/>
                    </a:moveTo>
                    <a:lnTo>
                      <a:pt x="99813" y="99813"/>
                    </a:lnTo>
                    <a:lnTo>
                      <a:pt x="99813" y="0"/>
                    </a:lnTo>
                    <a:lnTo>
                      <a:pt x="0" y="0"/>
                    </a:lnTo>
                    <a:lnTo>
                      <a:pt x="0" y="99813"/>
                    </a:lnTo>
                    <a:close/>
                  </a:path>
                </a:pathLst>
              </a:custGeom>
              <a:ln w="10938">
                <a:solidFill>
                  <a:srgbClr val="0099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8">
                <a:extLst>
                  <a:ext uri="{FF2B5EF4-FFF2-40B4-BE49-F238E27FC236}">
                    <a16:creationId xmlns:a16="http://schemas.microsoft.com/office/drawing/2014/main" id="{4C3D54D9-63E5-3F42-F3AD-E18FB680E1AE}"/>
                  </a:ext>
                </a:extLst>
              </p:cNvPr>
              <p:cNvSpPr txBox="1"/>
              <p:nvPr/>
            </p:nvSpPr>
            <p:spPr>
              <a:xfrm>
                <a:off x="59894" y="2183629"/>
                <a:ext cx="822820" cy="12311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endParaRPr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190" name="Picture 189">
            <a:extLst>
              <a:ext uri="{FF2B5EF4-FFF2-40B4-BE49-F238E27FC236}">
                <a16:creationId xmlns:a16="http://schemas.microsoft.com/office/drawing/2014/main" id="{D83A40FB-83DC-9A84-1781-34FE41A30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2899" y="864625"/>
            <a:ext cx="503359" cy="325204"/>
          </a:xfrm>
          <a:prstGeom prst="rect">
            <a:avLst/>
          </a:prstGeom>
        </p:spPr>
      </p:pic>
      <p:pic>
        <p:nvPicPr>
          <p:cNvPr id="191" name="Picture 17">
            <a:extLst>
              <a:ext uri="{FF2B5EF4-FFF2-40B4-BE49-F238E27FC236}">
                <a16:creationId xmlns:a16="http://schemas.microsoft.com/office/drawing/2014/main" id="{A3625074-02FF-1C47-FB1F-EDCB16ACF4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721" y="861001"/>
            <a:ext cx="694802" cy="325583"/>
          </a:xfrm>
          <a:prstGeom prst="rect">
            <a:avLst/>
          </a:prstGeom>
        </p:spPr>
      </p:pic>
      <p:pic>
        <p:nvPicPr>
          <p:cNvPr id="192" name="Picture 191" descr="A close up of a logo&#10;&#10;Description automatically generated">
            <a:extLst>
              <a:ext uri="{FF2B5EF4-FFF2-40B4-BE49-F238E27FC236}">
                <a16:creationId xmlns:a16="http://schemas.microsoft.com/office/drawing/2014/main" id="{52D44D59-5D08-22AE-65B9-07FEB52F5F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39" y="1168383"/>
            <a:ext cx="205072" cy="205072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12223DC2-3690-91C7-8B4B-C0AD50E8C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7251" y="904186"/>
            <a:ext cx="503359" cy="325204"/>
          </a:xfrm>
          <a:prstGeom prst="rect">
            <a:avLst/>
          </a:prstGeom>
        </p:spPr>
      </p:pic>
      <p:pic>
        <p:nvPicPr>
          <p:cNvPr id="194" name="Picture 17">
            <a:extLst>
              <a:ext uri="{FF2B5EF4-FFF2-40B4-BE49-F238E27FC236}">
                <a16:creationId xmlns:a16="http://schemas.microsoft.com/office/drawing/2014/main" id="{C01D698A-BF10-AF71-C21E-70703E424F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8832" y="1284749"/>
            <a:ext cx="694802" cy="325583"/>
          </a:xfrm>
          <a:prstGeom prst="rect">
            <a:avLst/>
          </a:prstGeom>
        </p:spPr>
      </p:pic>
      <p:pic>
        <p:nvPicPr>
          <p:cNvPr id="195" name="Picture 17">
            <a:extLst>
              <a:ext uri="{FF2B5EF4-FFF2-40B4-BE49-F238E27FC236}">
                <a16:creationId xmlns:a16="http://schemas.microsoft.com/office/drawing/2014/main" id="{6DABA087-1CD4-E7CF-3CF7-044525BE2D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498" y="2258922"/>
            <a:ext cx="694802" cy="325583"/>
          </a:xfrm>
          <a:prstGeom prst="rect">
            <a:avLst/>
          </a:prstGeom>
        </p:spPr>
      </p:pic>
      <p:pic>
        <p:nvPicPr>
          <p:cNvPr id="196" name="Picture 195" descr="A close up of a logo&#10;&#10;Description automatically generated">
            <a:extLst>
              <a:ext uri="{FF2B5EF4-FFF2-40B4-BE49-F238E27FC236}">
                <a16:creationId xmlns:a16="http://schemas.microsoft.com/office/drawing/2014/main" id="{BF9F7A03-AC07-FFD1-36C7-3EC4A0C522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92" y="1574392"/>
            <a:ext cx="205072" cy="205072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37A6209C-B5C5-B644-273D-E70F8A959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796" y="2247276"/>
            <a:ext cx="503359" cy="325204"/>
          </a:xfrm>
          <a:prstGeom prst="rect">
            <a:avLst/>
          </a:prstGeom>
        </p:spPr>
      </p:pic>
      <p:pic>
        <p:nvPicPr>
          <p:cNvPr id="198" name="Picture 17">
            <a:extLst>
              <a:ext uri="{FF2B5EF4-FFF2-40B4-BE49-F238E27FC236}">
                <a16:creationId xmlns:a16="http://schemas.microsoft.com/office/drawing/2014/main" id="{81D39851-6CBD-19EA-C629-DD3C54CB9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2155" y="2177146"/>
            <a:ext cx="694802" cy="325583"/>
          </a:xfrm>
          <a:prstGeom prst="rect">
            <a:avLst/>
          </a:prstGeom>
        </p:spPr>
      </p:pic>
      <p:pic>
        <p:nvPicPr>
          <p:cNvPr id="199" name="Picture 198" descr="A close up of a logo&#10;&#10;Description automatically generated">
            <a:extLst>
              <a:ext uri="{FF2B5EF4-FFF2-40B4-BE49-F238E27FC236}">
                <a16:creationId xmlns:a16="http://schemas.microsoft.com/office/drawing/2014/main" id="{9AC76346-D33F-5A8F-AFC1-0C68E5DDC2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1" y="794495"/>
            <a:ext cx="205072" cy="205072"/>
          </a:xfrm>
          <a:prstGeom prst="rect">
            <a:avLst/>
          </a:prstGeom>
        </p:spPr>
      </p:pic>
      <p:pic>
        <p:nvPicPr>
          <p:cNvPr id="200" name="Picture 199" descr="A close up of a logo&#10;&#10;Description automatically generated">
            <a:extLst>
              <a:ext uri="{FF2B5EF4-FFF2-40B4-BE49-F238E27FC236}">
                <a16:creationId xmlns:a16="http://schemas.microsoft.com/office/drawing/2014/main" id="{1B70CA6D-1D09-AB96-BC9A-9899324199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27" y="2327696"/>
            <a:ext cx="205072" cy="205072"/>
          </a:xfrm>
          <a:prstGeom prst="rect">
            <a:avLst/>
          </a:prstGeom>
        </p:spPr>
      </p:pic>
      <p:pic>
        <p:nvPicPr>
          <p:cNvPr id="201" name="Picture 200" descr="A close up of a logo&#10;&#10;Description automatically generated">
            <a:extLst>
              <a:ext uri="{FF2B5EF4-FFF2-40B4-BE49-F238E27FC236}">
                <a16:creationId xmlns:a16="http://schemas.microsoft.com/office/drawing/2014/main" id="{57157597-3E95-E50C-0E5F-2DF269E61E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17" y="2375810"/>
            <a:ext cx="205072" cy="205072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48D49F78-AE33-D3C5-143F-61200B37FD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59" y="1525124"/>
            <a:ext cx="503359" cy="325204"/>
          </a:xfrm>
          <a:prstGeom prst="rect">
            <a:avLst/>
          </a:prstGeom>
        </p:spPr>
      </p:pic>
      <p:sp>
        <p:nvSpPr>
          <p:cNvPr id="187" name="Title 1">
            <a:extLst>
              <a:ext uri="{FF2B5EF4-FFF2-40B4-BE49-F238E27FC236}">
                <a16:creationId xmlns:a16="http://schemas.microsoft.com/office/drawing/2014/main" id="{9B8FB47F-1EF5-B0FB-592B-34A3F724827B}"/>
              </a:ext>
            </a:extLst>
          </p:cNvPr>
          <p:cNvSpPr txBox="1">
            <a:spLocks/>
          </p:cNvSpPr>
          <p:nvPr/>
        </p:nvSpPr>
        <p:spPr>
          <a:xfrm>
            <a:off x="95300" y="72527"/>
            <a:ext cx="348361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3333B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45" normalizeH="0" baseline="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Recall the setup we want to operate on….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86" name="Slide Number Placeholder 4">
            <a:extLst>
              <a:ext uri="{FF2B5EF4-FFF2-40B4-BE49-F238E27FC236}">
                <a16:creationId xmlns:a16="http://schemas.microsoft.com/office/drawing/2014/main" id="{1E021C3E-2E16-D505-8DFD-23309B0FF5E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76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42001610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203B5-6F0D-DB79-3E38-D0F66C38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Begin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End of Optimization Process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81C7C2-5006-E267-6F8E-DC92B234AC92}"/>
              </a:ext>
            </a:extLst>
          </p:cNvPr>
          <p:cNvSpPr txBox="1">
            <a:spLocks/>
          </p:cNvSpPr>
          <p:nvPr/>
        </p:nvSpPr>
        <p:spPr>
          <a:xfrm>
            <a:off x="95300" y="447504"/>
            <a:ext cx="363347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100" b="0" i="0">
                <a:solidFill>
                  <a:srgbClr val="3333B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What we would want…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2B27B8B-88CB-D1E8-A251-2D15B1005022}"/>
              </a:ext>
            </a:extLst>
          </p:cNvPr>
          <p:cNvCxnSpPr>
            <a:cxnSpLocks/>
            <a:stCxn id="78" idx="0"/>
            <a:endCxn id="71" idx="2"/>
          </p:cNvCxnSpPr>
          <p:nvPr/>
        </p:nvCxnSpPr>
        <p:spPr>
          <a:xfrm flipH="1" flipV="1">
            <a:off x="451510" y="2394625"/>
            <a:ext cx="471190" cy="682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335C96F-A044-AF9B-E15C-F42EA36033B0}"/>
              </a:ext>
            </a:extLst>
          </p:cNvPr>
          <p:cNvGrpSpPr/>
          <p:nvPr/>
        </p:nvGrpSpPr>
        <p:grpSpPr>
          <a:xfrm>
            <a:off x="287379" y="1469209"/>
            <a:ext cx="1052817" cy="1369306"/>
            <a:chOff x="866684" y="2387787"/>
            <a:chExt cx="2088232" cy="2715979"/>
          </a:xfrm>
        </p:grpSpPr>
        <p:sp>
          <p:nvSpPr>
            <p:cNvPr id="68" name="Rounded Rectangle 9">
              <a:extLst>
                <a:ext uri="{FF2B5EF4-FFF2-40B4-BE49-F238E27FC236}">
                  <a16:creationId xmlns:a16="http://schemas.microsoft.com/office/drawing/2014/main" id="{166B1EA4-14EF-352E-109D-890448D9A8FB}"/>
                </a:ext>
              </a:extLst>
            </p:cNvPr>
            <p:cNvSpPr/>
            <p:nvPr/>
          </p:nvSpPr>
          <p:spPr>
            <a:xfrm>
              <a:off x="1802788" y="3722541"/>
              <a:ext cx="648072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Op3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ounded Rectangle 10">
              <a:extLst>
                <a:ext uri="{FF2B5EF4-FFF2-40B4-BE49-F238E27FC236}">
                  <a16:creationId xmlns:a16="http://schemas.microsoft.com/office/drawing/2014/main" id="{2384486F-3C12-C3BD-4B32-9E7EBF8C1D47}"/>
                </a:ext>
              </a:extLst>
            </p:cNvPr>
            <p:cNvSpPr/>
            <p:nvPr/>
          </p:nvSpPr>
          <p:spPr>
            <a:xfrm>
              <a:off x="1226724" y="4599709"/>
              <a:ext cx="651098" cy="4877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Op1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Rounded Rectangle 13">
              <a:extLst>
                <a:ext uri="{FF2B5EF4-FFF2-40B4-BE49-F238E27FC236}">
                  <a16:creationId xmlns:a16="http://schemas.microsoft.com/office/drawing/2014/main" id="{88A0E625-062D-BFCF-5B6F-A3C8DB43F528}"/>
                </a:ext>
              </a:extLst>
            </p:cNvPr>
            <p:cNvSpPr/>
            <p:nvPr/>
          </p:nvSpPr>
          <p:spPr>
            <a:xfrm>
              <a:off x="2303818" y="4616057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Op2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Rounded Rectangle 14">
              <a:extLst>
                <a:ext uri="{FF2B5EF4-FFF2-40B4-BE49-F238E27FC236}">
                  <a16:creationId xmlns:a16="http://schemas.microsoft.com/office/drawing/2014/main" id="{2C2AC783-CD87-A54A-01DB-CAD4C3755A79}"/>
                </a:ext>
              </a:extLst>
            </p:cNvPr>
            <p:cNvSpPr/>
            <p:nvPr/>
          </p:nvSpPr>
          <p:spPr>
            <a:xfrm>
              <a:off x="866684" y="3735613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Op4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D278051-A115-1E8D-44B8-F353462E9A2C}"/>
                </a:ext>
              </a:extLst>
            </p:cNvPr>
            <p:cNvCxnSpPr>
              <a:cxnSpLocks/>
              <a:stCxn id="69" idx="0"/>
              <a:endCxn id="68" idx="2"/>
            </p:cNvCxnSpPr>
            <p:nvPr/>
          </p:nvCxnSpPr>
          <p:spPr>
            <a:xfrm flipV="1">
              <a:off x="1552273" y="4210250"/>
              <a:ext cx="574551" cy="3894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594F6B32-D588-4624-9BA5-DBBC3D42E981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 flipH="1" flipV="1">
              <a:off x="2126824" y="4210250"/>
              <a:ext cx="396044" cy="3894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6D1D6DB-40DD-CFCD-6DCB-8570EC1B34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6726" y="3298025"/>
              <a:ext cx="433561" cy="4614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963F527-181D-4889-F5A2-83FB09E85347}"/>
                </a:ext>
              </a:extLst>
            </p:cNvPr>
            <p:cNvCxnSpPr>
              <a:cxnSpLocks/>
              <a:stCxn id="68" idx="0"/>
            </p:cNvCxnSpPr>
            <p:nvPr/>
          </p:nvCxnSpPr>
          <p:spPr>
            <a:xfrm flipH="1" flipV="1">
              <a:off x="1730784" y="3311099"/>
              <a:ext cx="396040" cy="411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ounded Rectangle 20">
              <a:extLst>
                <a:ext uri="{FF2B5EF4-FFF2-40B4-BE49-F238E27FC236}">
                  <a16:creationId xmlns:a16="http://schemas.microsoft.com/office/drawing/2014/main" id="{A2CBBC4F-7ABC-55E5-E984-5E523879E2A4}"/>
                </a:ext>
              </a:extLst>
            </p:cNvPr>
            <p:cNvSpPr/>
            <p:nvPr/>
          </p:nvSpPr>
          <p:spPr>
            <a:xfrm>
              <a:off x="1403810" y="2811541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Op5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DDA584D-47DB-3770-B3A5-17AFC35B7161}"/>
                </a:ext>
              </a:extLst>
            </p:cNvPr>
            <p:cNvCxnSpPr>
              <a:cxnSpLocks/>
              <a:stCxn id="76" idx="0"/>
            </p:cNvCxnSpPr>
            <p:nvPr/>
          </p:nvCxnSpPr>
          <p:spPr>
            <a:xfrm flipV="1">
              <a:off x="1729359" y="2387787"/>
              <a:ext cx="1425" cy="423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5A853BE6-23D8-D844-449A-FE719D39A9EE}"/>
              </a:ext>
            </a:extLst>
          </p:cNvPr>
          <p:cNvSpPr/>
          <p:nvPr/>
        </p:nvSpPr>
        <p:spPr>
          <a:xfrm>
            <a:off x="698067" y="3076723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1C7CF86-2840-29B1-4C61-4F6FD4B6285F}"/>
              </a:ext>
            </a:extLst>
          </p:cNvPr>
          <p:cNvCxnSpPr>
            <a:cxnSpLocks/>
            <a:stCxn id="78" idx="0"/>
            <a:endCxn id="69" idx="2"/>
          </p:cNvCxnSpPr>
          <p:nvPr/>
        </p:nvCxnSpPr>
        <p:spPr>
          <a:xfrm flipH="1" flipV="1">
            <a:off x="633031" y="2830273"/>
            <a:ext cx="289669" cy="246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B91CC57-CEE6-4737-6235-36E25CD5AB6B}"/>
              </a:ext>
            </a:extLst>
          </p:cNvPr>
          <p:cNvCxnSpPr>
            <a:cxnSpLocks/>
            <a:stCxn id="78" idx="0"/>
            <a:endCxn id="70" idx="2"/>
          </p:cNvCxnSpPr>
          <p:nvPr/>
        </p:nvCxnSpPr>
        <p:spPr>
          <a:xfrm flipV="1">
            <a:off x="922700" y="2838515"/>
            <a:ext cx="253365" cy="238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13">
            <a:extLst>
              <a:ext uri="{FF2B5EF4-FFF2-40B4-BE49-F238E27FC236}">
                <a16:creationId xmlns:a16="http://schemas.microsoft.com/office/drawing/2014/main" id="{F3277E9E-EC79-43D6-6EFC-49ED041D39B2}"/>
              </a:ext>
            </a:extLst>
          </p:cNvPr>
          <p:cNvSpPr/>
          <p:nvPr/>
        </p:nvSpPr>
        <p:spPr>
          <a:xfrm>
            <a:off x="497679" y="1227162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END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38BDDD20-F687-12C4-5F78-08480974D706}"/>
              </a:ext>
            </a:extLst>
          </p:cNvPr>
          <p:cNvSpPr txBox="1">
            <a:spLocks/>
          </p:cNvSpPr>
          <p:nvPr/>
        </p:nvSpPr>
        <p:spPr>
          <a:xfrm>
            <a:off x="243098" y="787111"/>
            <a:ext cx="932967" cy="42454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1100" b="0" i="0">
                <a:solidFill>
                  <a:srgbClr val="3333B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10" dirty="0"/>
              <a:t>Logical Workflow</a:t>
            </a:r>
          </a:p>
          <a:p>
            <a:pPr algn="ctr"/>
            <a:endParaRPr lang="en-US" sz="1210" dirty="0"/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44611714-6000-0979-46DF-A91D9139D51A}"/>
              </a:ext>
            </a:extLst>
          </p:cNvPr>
          <p:cNvSpPr/>
          <p:nvPr/>
        </p:nvSpPr>
        <p:spPr>
          <a:xfrm>
            <a:off x="1424143" y="2026716"/>
            <a:ext cx="522877" cy="3750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61C1811-CA5C-1759-C1B1-F38620F9CF82}"/>
              </a:ext>
            </a:extLst>
          </p:cNvPr>
          <p:cNvGrpSpPr/>
          <p:nvPr/>
        </p:nvGrpSpPr>
        <p:grpSpPr>
          <a:xfrm>
            <a:off x="2076450" y="771934"/>
            <a:ext cx="2448401" cy="2516100"/>
            <a:chOff x="4415255" y="1004762"/>
            <a:chExt cx="4856332" cy="4990612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26C975E-CE07-EA32-8B85-544C5D488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5255" y="3129335"/>
              <a:ext cx="914656" cy="590930"/>
            </a:xfrm>
            <a:prstGeom prst="rect">
              <a:avLst/>
            </a:prstGeom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90DF18DD-F160-CBA7-6220-0B6C3D6FDA25}"/>
                </a:ext>
              </a:extLst>
            </p:cNvPr>
            <p:cNvGrpSpPr/>
            <p:nvPr/>
          </p:nvGrpSpPr>
          <p:grpSpPr>
            <a:xfrm>
              <a:off x="4572712" y="1004762"/>
              <a:ext cx="4698875" cy="4990612"/>
              <a:chOff x="4572712" y="1004762"/>
              <a:chExt cx="4698875" cy="4990612"/>
            </a:xfrm>
          </p:grpSpPr>
          <p:pic>
            <p:nvPicPr>
              <p:cNvPr id="87" name="Picture 2" descr="Image result for at symbol">
                <a:extLst>
                  <a:ext uri="{FF2B5EF4-FFF2-40B4-BE49-F238E27FC236}">
                    <a16:creationId xmlns:a16="http://schemas.microsoft.com/office/drawing/2014/main" id="{6600569E-4140-38D1-3CD7-0D48FA4D71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3573" y="4553085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Image result for at symbol">
                <a:extLst>
                  <a:ext uri="{FF2B5EF4-FFF2-40B4-BE49-F238E27FC236}">
                    <a16:creationId xmlns:a16="http://schemas.microsoft.com/office/drawing/2014/main" id="{CF0A272A-FE93-10B7-DC88-7BAC3DF851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6568" y="3660410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Image result for server icon">
                <a:extLst>
                  <a:ext uri="{FF2B5EF4-FFF2-40B4-BE49-F238E27FC236}">
                    <a16:creationId xmlns:a16="http://schemas.microsoft.com/office/drawing/2014/main" id="{FE5E65B2-8292-4B76-8AE4-3401D8BBC4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54237" y="3541775"/>
                <a:ext cx="570960" cy="664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Image result for at symbol">
                <a:extLst>
                  <a:ext uri="{FF2B5EF4-FFF2-40B4-BE49-F238E27FC236}">
                    <a16:creationId xmlns:a16="http://schemas.microsoft.com/office/drawing/2014/main" id="{9DBB8C85-279A-E12B-A811-B837E328B3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5167" y="2707508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9B01AE44-A6E4-251C-FD20-8C1A58B39857}"/>
                  </a:ext>
                </a:extLst>
              </p:cNvPr>
              <p:cNvCxnSpPr>
                <a:cxnSpLocks/>
                <a:stCxn id="102" idx="0"/>
                <a:endCxn id="95" idx="2"/>
              </p:cNvCxnSpPr>
              <p:nvPr/>
            </p:nvCxnSpPr>
            <p:spPr>
              <a:xfrm flipH="1" flipV="1">
                <a:off x="6082489" y="4154743"/>
                <a:ext cx="934591" cy="135292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Rounded Rectangle 9">
                <a:extLst>
                  <a:ext uri="{FF2B5EF4-FFF2-40B4-BE49-F238E27FC236}">
                    <a16:creationId xmlns:a16="http://schemas.microsoft.com/office/drawing/2014/main" id="{113EE762-11E2-2D14-EEA4-EAB6FB7F39FA}"/>
                  </a:ext>
                </a:extLst>
              </p:cNvPr>
              <p:cNvSpPr/>
              <p:nvPr/>
            </p:nvSpPr>
            <p:spPr>
              <a:xfrm>
                <a:off x="6693044" y="3653962"/>
                <a:ext cx="648072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Op3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Rounded Rectangle 10">
                <a:extLst>
                  <a:ext uri="{FF2B5EF4-FFF2-40B4-BE49-F238E27FC236}">
                    <a16:creationId xmlns:a16="http://schemas.microsoft.com/office/drawing/2014/main" id="{6938A821-4145-8948-1854-3E2C851D0A54}"/>
                  </a:ext>
                </a:extLst>
              </p:cNvPr>
              <p:cNvSpPr/>
              <p:nvPr/>
            </p:nvSpPr>
            <p:spPr>
              <a:xfrm>
                <a:off x="6116980" y="4531130"/>
                <a:ext cx="651098" cy="4877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Op1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Rounded Rectangle 13">
                <a:extLst>
                  <a:ext uri="{FF2B5EF4-FFF2-40B4-BE49-F238E27FC236}">
                    <a16:creationId xmlns:a16="http://schemas.microsoft.com/office/drawing/2014/main" id="{676D6442-2A1A-991A-B30C-B25F1F3E199B}"/>
                  </a:ext>
                </a:extLst>
              </p:cNvPr>
              <p:cNvSpPr/>
              <p:nvPr/>
            </p:nvSpPr>
            <p:spPr>
              <a:xfrm>
                <a:off x="7194074" y="4547478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Op2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Rounded Rectangle 14">
                <a:extLst>
                  <a:ext uri="{FF2B5EF4-FFF2-40B4-BE49-F238E27FC236}">
                    <a16:creationId xmlns:a16="http://schemas.microsoft.com/office/drawing/2014/main" id="{8D108E68-D04D-7EAF-D4C5-77ACFE56276F}"/>
                  </a:ext>
                </a:extLst>
              </p:cNvPr>
              <p:cNvSpPr/>
              <p:nvPr/>
            </p:nvSpPr>
            <p:spPr>
              <a:xfrm>
                <a:off x="5756940" y="3667034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Op4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2378523F-AC94-CDDC-A13F-86B92EA184D7}"/>
                  </a:ext>
                </a:extLst>
              </p:cNvPr>
              <p:cNvCxnSpPr>
                <a:cxnSpLocks/>
                <a:stCxn id="93" idx="0"/>
                <a:endCxn id="92" idx="2"/>
              </p:cNvCxnSpPr>
              <p:nvPr/>
            </p:nvCxnSpPr>
            <p:spPr>
              <a:xfrm flipV="1">
                <a:off x="6442529" y="4141671"/>
                <a:ext cx="574551" cy="38945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28A858A2-5A07-5599-79EF-499071C8425A}"/>
                  </a:ext>
                </a:extLst>
              </p:cNvPr>
              <p:cNvCxnSpPr>
                <a:cxnSpLocks/>
                <a:endCxn id="92" idx="2"/>
              </p:cNvCxnSpPr>
              <p:nvPr/>
            </p:nvCxnSpPr>
            <p:spPr>
              <a:xfrm flipH="1" flipV="1">
                <a:off x="7017080" y="4141671"/>
                <a:ext cx="396044" cy="38946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6F5421D9-D64A-71BB-0515-45833A25A9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6982" y="3229446"/>
                <a:ext cx="433561" cy="46146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9FD85C11-B4B8-3520-DD0D-9D13618FB7D2}"/>
                  </a:ext>
                </a:extLst>
              </p:cNvPr>
              <p:cNvCxnSpPr>
                <a:cxnSpLocks/>
                <a:stCxn id="92" idx="0"/>
              </p:cNvCxnSpPr>
              <p:nvPr/>
            </p:nvCxnSpPr>
            <p:spPr>
              <a:xfrm flipH="1" flipV="1">
                <a:off x="6621040" y="3242520"/>
                <a:ext cx="396040" cy="41144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ounded Rectangle 20">
                <a:extLst>
                  <a:ext uri="{FF2B5EF4-FFF2-40B4-BE49-F238E27FC236}">
                    <a16:creationId xmlns:a16="http://schemas.microsoft.com/office/drawing/2014/main" id="{7EC2EA88-FE4C-4BE1-6376-E99F223F45A3}"/>
                  </a:ext>
                </a:extLst>
              </p:cNvPr>
              <p:cNvSpPr/>
              <p:nvPr/>
            </p:nvSpPr>
            <p:spPr>
              <a:xfrm>
                <a:off x="6294066" y="2742962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Op5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4D363B8B-21E8-5FD3-9530-C8F66A58C1AC}"/>
                  </a:ext>
                </a:extLst>
              </p:cNvPr>
              <p:cNvCxnSpPr>
                <a:cxnSpLocks/>
                <a:stCxn id="100" idx="0"/>
              </p:cNvCxnSpPr>
              <p:nvPr/>
            </p:nvCxnSpPr>
            <p:spPr>
              <a:xfrm flipV="1">
                <a:off x="6619615" y="2319208"/>
                <a:ext cx="1425" cy="42375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Rounded Rectangle 13">
                <a:extLst>
                  <a:ext uri="{FF2B5EF4-FFF2-40B4-BE49-F238E27FC236}">
                    <a16:creationId xmlns:a16="http://schemas.microsoft.com/office/drawing/2014/main" id="{63FD8EE4-CA8F-DAD7-B23B-6FACE02ACEA5}"/>
                  </a:ext>
                </a:extLst>
              </p:cNvPr>
              <p:cNvSpPr/>
              <p:nvPr/>
            </p:nvSpPr>
            <p:spPr>
              <a:xfrm>
                <a:off x="6571527" y="5507665"/>
                <a:ext cx="891105" cy="487709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>
                    <a:solidFill>
                      <a:prstClr val="black"/>
                    </a:solidFill>
                    <a:latin typeface="Calibri"/>
                  </a:rPr>
                  <a:t>START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0CAA703E-3AA4-A026-9B77-459A7E37C207}"/>
                  </a:ext>
                </a:extLst>
              </p:cNvPr>
              <p:cNvCxnSpPr>
                <a:cxnSpLocks/>
                <a:stCxn id="102" idx="0"/>
                <a:endCxn id="93" idx="2"/>
              </p:cNvCxnSpPr>
              <p:nvPr/>
            </p:nvCxnSpPr>
            <p:spPr>
              <a:xfrm flipH="1" flipV="1">
                <a:off x="6442529" y="5018839"/>
                <a:ext cx="574551" cy="48882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ECBA8BD9-5722-D309-C6E5-482FAA05ED00}"/>
                  </a:ext>
                </a:extLst>
              </p:cNvPr>
              <p:cNvCxnSpPr>
                <a:cxnSpLocks/>
                <a:stCxn id="102" idx="0"/>
                <a:endCxn id="94" idx="2"/>
              </p:cNvCxnSpPr>
              <p:nvPr/>
            </p:nvCxnSpPr>
            <p:spPr>
              <a:xfrm flipV="1">
                <a:off x="7017080" y="5035187"/>
                <a:ext cx="502543" cy="47247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ounded Rectangle 13">
                <a:extLst>
                  <a:ext uri="{FF2B5EF4-FFF2-40B4-BE49-F238E27FC236}">
                    <a16:creationId xmlns:a16="http://schemas.microsoft.com/office/drawing/2014/main" id="{7AC6A33F-A041-5CFC-8BBC-D4E14F8314FA}"/>
                  </a:ext>
                </a:extLst>
              </p:cNvPr>
              <p:cNvSpPr/>
              <p:nvPr/>
            </p:nvSpPr>
            <p:spPr>
              <a:xfrm>
                <a:off x="6174062" y="1839115"/>
                <a:ext cx="891105" cy="487709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>
                    <a:solidFill>
                      <a:prstClr val="black"/>
                    </a:solidFill>
                    <a:latin typeface="Calibri"/>
                  </a:rPr>
                  <a:t>END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51E4ACF5-107D-2A69-E472-F314B21D4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6978" y="4370401"/>
                <a:ext cx="895488" cy="661883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1BB3C393-5570-6E57-17D2-22380A09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4575" y="4398396"/>
                <a:ext cx="901587" cy="66639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6B4F8C66-F1BD-BF88-5F1D-F85180C660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07342" y="3521695"/>
                <a:ext cx="926835" cy="661159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143E22C9-8A85-86AC-9EDC-8FB244F41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16381" y="3529401"/>
                <a:ext cx="978690" cy="636795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066D1E71-13DD-AAFE-635B-4535EF1A4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14789" y="2589144"/>
                <a:ext cx="1009650" cy="666750"/>
              </a:xfrm>
              <a:prstGeom prst="rect">
                <a:avLst/>
              </a:prstGeom>
            </p:spPr>
          </p:pic>
          <p:sp>
            <p:nvSpPr>
              <p:cNvPr id="111" name="Content Placeholder 2">
                <a:extLst>
                  <a:ext uri="{FF2B5EF4-FFF2-40B4-BE49-F238E27FC236}">
                    <a16:creationId xmlns:a16="http://schemas.microsoft.com/office/drawing/2014/main" id="{4AEE88B8-254D-B47C-77B5-C6B55487A2D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624527" y="1004762"/>
                <a:ext cx="1850514" cy="8420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6101" tIns="23051" rIns="46101" bIns="23051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SzPct val="60000"/>
                  <a:buFontTx/>
                  <a:buBlip>
                    <a:blip r:embed="rId9"/>
                  </a:buBlip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SzPct val="60000"/>
                  <a:buFontTx/>
                  <a:buBlip>
                    <a:blip r:embed="rId10"/>
                  </a:buBlip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461040">
                  <a:buNone/>
                </a:pPr>
                <a:r>
                  <a:rPr lang="en-US" sz="1210" dirty="0">
                    <a:solidFill>
                      <a:srgbClr val="3333B2"/>
                    </a:solidFill>
                    <a:latin typeface="Tahoma"/>
                    <a:cs typeface="Tahoma"/>
                  </a:rPr>
                  <a:t>Physical Workflow</a:t>
                </a:r>
              </a:p>
              <a:p>
                <a:pPr marL="0" indent="0" algn="ctr" defTabSz="461040">
                  <a:buNone/>
                </a:pPr>
                <a:endParaRPr lang="en-US" sz="121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12" name="Picture 2" descr="Image result for server icon">
                <a:extLst>
                  <a:ext uri="{FF2B5EF4-FFF2-40B4-BE49-F238E27FC236}">
                    <a16:creationId xmlns:a16="http://schemas.microsoft.com/office/drawing/2014/main" id="{46EDAABD-A2F4-0A17-2920-E36C22E85F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023" y="2640788"/>
                <a:ext cx="573160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17">
                <a:extLst>
                  <a:ext uri="{FF2B5EF4-FFF2-40B4-BE49-F238E27FC236}">
                    <a16:creationId xmlns:a16="http://schemas.microsoft.com/office/drawing/2014/main" id="{9437C801-678E-527B-31A3-233C0EA52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62435" y="3108924"/>
                <a:ext cx="1085010" cy="508434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AACF2D3F-C4F6-05AB-E408-61228CB43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15641" y="2188611"/>
                <a:ext cx="914656" cy="590930"/>
              </a:xfrm>
              <a:prstGeom prst="rect">
                <a:avLst/>
              </a:prstGeom>
            </p:spPr>
          </p:pic>
          <p:pic>
            <p:nvPicPr>
              <p:cNvPr id="115" name="Picture 2" descr="Image result for at symbol">
                <a:extLst>
                  <a:ext uri="{FF2B5EF4-FFF2-40B4-BE49-F238E27FC236}">
                    <a16:creationId xmlns:a16="http://schemas.microsoft.com/office/drawing/2014/main" id="{11F98757-BB39-E709-E896-5318D1EDDA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2870" y="3611977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Image result for server icon">
                <a:extLst>
                  <a:ext uri="{FF2B5EF4-FFF2-40B4-BE49-F238E27FC236}">
                    <a16:creationId xmlns:a16="http://schemas.microsoft.com/office/drawing/2014/main" id="{2921CE2A-9F0E-C293-58BF-A9D5E5696B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712" y="3577513"/>
                <a:ext cx="573160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Image result for server icon">
                <a:extLst>
                  <a:ext uri="{FF2B5EF4-FFF2-40B4-BE49-F238E27FC236}">
                    <a16:creationId xmlns:a16="http://schemas.microsoft.com/office/drawing/2014/main" id="{388981ED-3C5A-733D-3783-558EC489DC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04940" y="4482883"/>
                <a:ext cx="570960" cy="664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17">
                <a:extLst>
                  <a:ext uri="{FF2B5EF4-FFF2-40B4-BE49-F238E27FC236}">
                    <a16:creationId xmlns:a16="http://schemas.microsoft.com/office/drawing/2014/main" id="{9778FFCD-9CAB-3140-2C9F-A7C0BCE2B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86577" y="4052594"/>
                <a:ext cx="1085010" cy="696544"/>
              </a:xfrm>
              <a:prstGeom prst="rect">
                <a:avLst/>
              </a:prstGeom>
            </p:spPr>
          </p:pic>
          <p:pic>
            <p:nvPicPr>
              <p:cNvPr id="119" name="Picture 2" descr="Image result for server icon">
                <a:extLst>
                  <a:ext uri="{FF2B5EF4-FFF2-40B4-BE49-F238E27FC236}">
                    <a16:creationId xmlns:a16="http://schemas.microsoft.com/office/drawing/2014/main" id="{EE26C097-C112-8B09-0892-85AD5561EF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8460" y="4556920"/>
                <a:ext cx="589472" cy="6857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Image result for at symbol">
                <a:extLst>
                  <a:ext uri="{FF2B5EF4-FFF2-40B4-BE49-F238E27FC236}">
                    <a16:creationId xmlns:a16="http://schemas.microsoft.com/office/drawing/2014/main" id="{DA33B8EA-B1A7-5303-E014-FDD0550EA5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1376" y="4522307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12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15615D5E-60B9-5A6E-4DAB-319482C8B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4402" y="4140661"/>
                <a:ext cx="1261057" cy="590930"/>
              </a:xfrm>
              <a:prstGeom prst="rect">
                <a:avLst/>
              </a:prstGeom>
            </p:spPr>
          </p:pic>
        </p:grp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ECECE359-D7A1-148A-1C8E-E22E5131C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98" y="2503353"/>
            <a:ext cx="451475" cy="33369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3FB2B14-8547-18DD-3D1C-AA0217780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29" y="2517467"/>
            <a:ext cx="454550" cy="33597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4FF9FA93-A93C-16CC-1CF3-653931854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77" y="2061291"/>
            <a:ext cx="467279" cy="333334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F4BC7E47-9DE5-C486-56E9-3F37F30381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097" y="2079348"/>
            <a:ext cx="493423" cy="32105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EF00E50E-3384-7014-963E-193BA64A7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795" y="1605302"/>
            <a:ext cx="509032" cy="336153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B95A6A-AC41-60E5-ABF0-AC8B1A4081C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77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40520336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250D2-C157-2D55-6622-BC84B1301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pPr defTabSz="461040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pc="-45" dirty="0">
                <a:solidFill>
                  <a:srgbClr val="3333B2"/>
                </a:solidFill>
                <a:latin typeface="Arial"/>
                <a:ea typeface="+mj-ea"/>
                <a:cs typeface="Arial"/>
              </a:rPr>
              <a:t>Pareto Optimal Resource Allocation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30DE87-5EA2-091A-8925-26ABA32B5BD6}"/>
              </a:ext>
            </a:extLst>
          </p:cNvPr>
          <p:cNvSpPr txBox="1"/>
          <p:nvPr/>
        </p:nvSpPr>
        <p:spPr>
          <a:xfrm>
            <a:off x="3101" y="290555"/>
            <a:ext cx="3845442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Pareto Optimal Physical Workflows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Overall Cost Combination of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/>
              <a:t>Throughput [</a:t>
            </a:r>
            <a:r>
              <a:rPr lang="en-US" sz="1100" dirty="0">
                <a:solidFill>
                  <a:srgbClr val="C00000"/>
                </a:solidFill>
              </a:rPr>
              <a:t>T</a:t>
            </a:r>
            <a:r>
              <a:rPr lang="en-US" sz="1100" dirty="0"/>
              <a:t>]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Latency (network, processing) [</a:t>
            </a:r>
            <a:r>
              <a:rPr lang="en-US" altLang="en-US" sz="11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]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Communication [</a:t>
            </a:r>
            <a:r>
              <a:rPr lang="en-US" altLang="en-US" sz="11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]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pl-PL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Cost=w1*</a:t>
            </a:r>
            <a:r>
              <a:rPr lang="pl-PL" altLang="en-US" sz="11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pl-PL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+w2*</a:t>
            </a:r>
            <a:r>
              <a:rPr lang="pl-PL" altLang="en-US" sz="11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pl-PL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+w3*</a:t>
            </a:r>
            <a:r>
              <a:rPr lang="pl-PL" altLang="en-US" sz="11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pl-PL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+…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++Performance Constraints</a:t>
            </a:r>
            <a:endParaRPr lang="en-US" sz="1100" spc="-20" dirty="0">
              <a:latin typeface="Tahoma"/>
              <a:cs typeface="Tahoma"/>
            </a:endParaRPr>
          </a:p>
          <a:p>
            <a:pPr marL="355600" lvl="6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961A8D-343A-4420-7507-F77D97B051E0}"/>
              </a:ext>
            </a:extLst>
          </p:cNvPr>
          <p:cNvGrpSpPr/>
          <p:nvPr/>
        </p:nvGrpSpPr>
        <p:grpSpPr>
          <a:xfrm>
            <a:off x="2170559" y="1247070"/>
            <a:ext cx="2307487" cy="2060891"/>
            <a:chOff x="948382" y="874912"/>
            <a:chExt cx="6594580" cy="5961657"/>
          </a:xfrm>
        </p:grpSpPr>
        <p:pic>
          <p:nvPicPr>
            <p:cNvPr id="7" name="Picture 6" descr="Chart, radar chart&#10;&#10;Description automatically generated">
              <a:extLst>
                <a:ext uri="{FF2B5EF4-FFF2-40B4-BE49-F238E27FC236}">
                  <a16:creationId xmlns:a16="http://schemas.microsoft.com/office/drawing/2014/main" id="{4C18F8F7-DC2D-8882-FFCB-5EB92EB01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385" y="1367788"/>
              <a:ext cx="5498577" cy="54230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924217-AD4A-9C09-A559-7C6E19625838}"/>
                </a:ext>
              </a:extLst>
            </p:cNvPr>
            <p:cNvSpPr txBox="1"/>
            <p:nvPr/>
          </p:nvSpPr>
          <p:spPr>
            <a:xfrm>
              <a:off x="1569145" y="6165302"/>
              <a:ext cx="2378575" cy="671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b="1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Throughput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3EC20E-30A9-868F-1D05-38D8861E76AE}"/>
                </a:ext>
              </a:extLst>
            </p:cNvPr>
            <p:cNvSpPr txBox="1"/>
            <p:nvPr/>
          </p:nvSpPr>
          <p:spPr>
            <a:xfrm>
              <a:off x="948382" y="3632288"/>
              <a:ext cx="1773853" cy="671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b="1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Latency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1E9CD3-1227-93B0-0B56-3EF6999C5542}"/>
                </a:ext>
              </a:extLst>
            </p:cNvPr>
            <p:cNvSpPr txBox="1"/>
            <p:nvPr/>
          </p:nvSpPr>
          <p:spPr>
            <a:xfrm>
              <a:off x="3645882" y="874912"/>
              <a:ext cx="3029111" cy="671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b="1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Communication</a:t>
              </a:r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885C29-FC08-C8E9-5265-F99B5DEDFD7D}"/>
              </a:ext>
            </a:extLst>
          </p:cNvPr>
          <p:cNvSpPr/>
          <p:nvPr/>
        </p:nvSpPr>
        <p:spPr>
          <a:xfrm>
            <a:off x="2688409" y="1513803"/>
            <a:ext cx="1764556" cy="1033298"/>
          </a:xfrm>
          <a:custGeom>
            <a:avLst/>
            <a:gdLst>
              <a:gd name="connsiteX0" fmla="*/ 47297 w 3468414"/>
              <a:gd name="connsiteY0" fmla="*/ 0 h 2049517"/>
              <a:gd name="connsiteX1" fmla="*/ 0 w 3468414"/>
              <a:gd name="connsiteY1" fmla="*/ 1418896 h 2049517"/>
              <a:gd name="connsiteX2" fmla="*/ 2033752 w 3468414"/>
              <a:gd name="connsiteY2" fmla="*/ 2049517 h 2049517"/>
              <a:gd name="connsiteX3" fmla="*/ 3279228 w 3468414"/>
              <a:gd name="connsiteY3" fmla="*/ 1623848 h 2049517"/>
              <a:gd name="connsiteX4" fmla="*/ 3468414 w 3468414"/>
              <a:gd name="connsiteY4" fmla="*/ 331076 h 2049517"/>
              <a:gd name="connsiteX5" fmla="*/ 1560787 w 3468414"/>
              <a:gd name="connsiteY5" fmla="*/ 0 h 2049517"/>
              <a:gd name="connsiteX6" fmla="*/ 47297 w 3468414"/>
              <a:gd name="connsiteY6" fmla="*/ 0 h 2049517"/>
              <a:gd name="connsiteX0" fmla="*/ 78828 w 3499945"/>
              <a:gd name="connsiteY0" fmla="*/ 0 h 2049517"/>
              <a:gd name="connsiteX1" fmla="*/ 0 w 3499945"/>
              <a:gd name="connsiteY1" fmla="*/ 1418896 h 2049517"/>
              <a:gd name="connsiteX2" fmla="*/ 2065283 w 3499945"/>
              <a:gd name="connsiteY2" fmla="*/ 2049517 h 2049517"/>
              <a:gd name="connsiteX3" fmla="*/ 3310759 w 3499945"/>
              <a:gd name="connsiteY3" fmla="*/ 1623848 h 2049517"/>
              <a:gd name="connsiteX4" fmla="*/ 3499945 w 3499945"/>
              <a:gd name="connsiteY4" fmla="*/ 331076 h 2049517"/>
              <a:gd name="connsiteX5" fmla="*/ 1592318 w 3499945"/>
              <a:gd name="connsiteY5" fmla="*/ 0 h 2049517"/>
              <a:gd name="connsiteX6" fmla="*/ 78828 w 3499945"/>
              <a:gd name="connsiteY6" fmla="*/ 0 h 204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9945" h="2049517">
                <a:moveTo>
                  <a:pt x="78828" y="0"/>
                </a:moveTo>
                <a:lnTo>
                  <a:pt x="0" y="1418896"/>
                </a:lnTo>
                <a:lnTo>
                  <a:pt x="2065283" y="2049517"/>
                </a:lnTo>
                <a:lnTo>
                  <a:pt x="3310759" y="1623848"/>
                </a:lnTo>
                <a:lnTo>
                  <a:pt x="3499945" y="331076"/>
                </a:lnTo>
                <a:lnTo>
                  <a:pt x="1592318" y="0"/>
                </a:lnTo>
                <a:lnTo>
                  <a:pt x="78828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C698F9-F667-CD7A-0869-8834E237321B}"/>
              </a:ext>
            </a:extLst>
          </p:cNvPr>
          <p:cNvGrpSpPr/>
          <p:nvPr/>
        </p:nvGrpSpPr>
        <p:grpSpPr>
          <a:xfrm>
            <a:off x="3005563" y="1512551"/>
            <a:ext cx="1457915" cy="1604781"/>
            <a:chOff x="7019088" y="770497"/>
            <a:chExt cx="2891732" cy="31830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939B7B-A467-CBCE-4EC7-173DC45592CB}"/>
                </a:ext>
              </a:extLst>
            </p:cNvPr>
            <p:cNvSpPr/>
            <p:nvPr/>
          </p:nvSpPr>
          <p:spPr>
            <a:xfrm>
              <a:off x="7019088" y="787201"/>
              <a:ext cx="2192820" cy="3166332"/>
            </a:xfrm>
            <a:custGeom>
              <a:avLst/>
              <a:gdLst>
                <a:gd name="connsiteX0" fmla="*/ 110359 w 2301766"/>
                <a:gd name="connsiteY0" fmla="*/ 0 h 2254469"/>
                <a:gd name="connsiteX1" fmla="*/ 0 w 2301766"/>
                <a:gd name="connsiteY1" fmla="*/ 1560786 h 2254469"/>
                <a:gd name="connsiteX2" fmla="*/ 2112579 w 2301766"/>
                <a:gd name="connsiteY2" fmla="*/ 2254469 h 2254469"/>
                <a:gd name="connsiteX3" fmla="*/ 2301766 w 2301766"/>
                <a:gd name="connsiteY3" fmla="*/ 409904 h 2254469"/>
                <a:gd name="connsiteX4" fmla="*/ 110359 w 2301766"/>
                <a:gd name="connsiteY4" fmla="*/ 0 h 2254469"/>
                <a:gd name="connsiteX0" fmla="*/ 0 w 2191407"/>
                <a:gd name="connsiteY0" fmla="*/ 0 h 2254469"/>
                <a:gd name="connsiteX1" fmla="*/ 93479 w 2191407"/>
                <a:gd name="connsiteY1" fmla="*/ 1745921 h 2254469"/>
                <a:gd name="connsiteX2" fmla="*/ 2002220 w 2191407"/>
                <a:gd name="connsiteY2" fmla="*/ 2254469 h 2254469"/>
                <a:gd name="connsiteX3" fmla="*/ 2191407 w 2191407"/>
                <a:gd name="connsiteY3" fmla="*/ 409904 h 2254469"/>
                <a:gd name="connsiteX4" fmla="*/ 0 w 2191407"/>
                <a:gd name="connsiteY4" fmla="*/ 0 h 2254469"/>
                <a:gd name="connsiteX0" fmla="*/ 168599 w 2097928"/>
                <a:gd name="connsiteY0" fmla="*/ 0 h 2254469"/>
                <a:gd name="connsiteX1" fmla="*/ 0 w 2097928"/>
                <a:gd name="connsiteY1" fmla="*/ 1745921 h 2254469"/>
                <a:gd name="connsiteX2" fmla="*/ 1908741 w 2097928"/>
                <a:gd name="connsiteY2" fmla="*/ 2254469 h 2254469"/>
                <a:gd name="connsiteX3" fmla="*/ 2097928 w 2097928"/>
                <a:gd name="connsiteY3" fmla="*/ 409904 h 2254469"/>
                <a:gd name="connsiteX4" fmla="*/ 168599 w 2097928"/>
                <a:gd name="connsiteY4" fmla="*/ 0 h 2254469"/>
                <a:gd name="connsiteX0" fmla="*/ 22999 w 1952328"/>
                <a:gd name="connsiteY0" fmla="*/ 0 h 2254469"/>
                <a:gd name="connsiteX1" fmla="*/ 0 w 1952328"/>
                <a:gd name="connsiteY1" fmla="*/ 1688066 h 2254469"/>
                <a:gd name="connsiteX2" fmla="*/ 1763141 w 1952328"/>
                <a:gd name="connsiteY2" fmla="*/ 2254469 h 2254469"/>
                <a:gd name="connsiteX3" fmla="*/ 1952328 w 1952328"/>
                <a:gd name="connsiteY3" fmla="*/ 409904 h 2254469"/>
                <a:gd name="connsiteX4" fmla="*/ 22999 w 1952328"/>
                <a:gd name="connsiteY4" fmla="*/ 0 h 2254469"/>
                <a:gd name="connsiteX0" fmla="*/ 95799 w 2025128"/>
                <a:gd name="connsiteY0" fmla="*/ 0 h 2254469"/>
                <a:gd name="connsiteX1" fmla="*/ 0 w 2025128"/>
                <a:gd name="connsiteY1" fmla="*/ 1711208 h 2254469"/>
                <a:gd name="connsiteX2" fmla="*/ 1835941 w 2025128"/>
                <a:gd name="connsiteY2" fmla="*/ 2254469 h 2254469"/>
                <a:gd name="connsiteX3" fmla="*/ 2025128 w 2025128"/>
                <a:gd name="connsiteY3" fmla="*/ 409904 h 2254469"/>
                <a:gd name="connsiteX4" fmla="*/ 95799 w 2025128"/>
                <a:gd name="connsiteY4" fmla="*/ 0 h 2254469"/>
                <a:gd name="connsiteX0" fmla="*/ 8440 w 1937769"/>
                <a:gd name="connsiteY0" fmla="*/ 0 h 2254469"/>
                <a:gd name="connsiteX1" fmla="*/ 0 w 1937769"/>
                <a:gd name="connsiteY1" fmla="*/ 1688066 h 2254469"/>
                <a:gd name="connsiteX2" fmla="*/ 1748582 w 1937769"/>
                <a:gd name="connsiteY2" fmla="*/ 2254469 h 2254469"/>
                <a:gd name="connsiteX3" fmla="*/ 1937769 w 1937769"/>
                <a:gd name="connsiteY3" fmla="*/ 409904 h 2254469"/>
                <a:gd name="connsiteX4" fmla="*/ 8440 w 1937769"/>
                <a:gd name="connsiteY4" fmla="*/ 0 h 2254469"/>
                <a:gd name="connsiteX0" fmla="*/ 8440 w 1937769"/>
                <a:gd name="connsiteY0" fmla="*/ 0 h 2323895"/>
                <a:gd name="connsiteX1" fmla="*/ 0 w 1937769"/>
                <a:gd name="connsiteY1" fmla="*/ 1688066 h 2323895"/>
                <a:gd name="connsiteX2" fmla="*/ 1632103 w 1937769"/>
                <a:gd name="connsiteY2" fmla="*/ 2323895 h 2323895"/>
                <a:gd name="connsiteX3" fmla="*/ 1937769 w 1937769"/>
                <a:gd name="connsiteY3" fmla="*/ 409904 h 2323895"/>
                <a:gd name="connsiteX4" fmla="*/ 8440 w 1937769"/>
                <a:gd name="connsiteY4" fmla="*/ 0 h 2323895"/>
                <a:gd name="connsiteX0" fmla="*/ 37560 w 1966889"/>
                <a:gd name="connsiteY0" fmla="*/ 0 h 2323895"/>
                <a:gd name="connsiteX1" fmla="*/ 0 w 1966889"/>
                <a:gd name="connsiteY1" fmla="*/ 1711208 h 2323895"/>
                <a:gd name="connsiteX2" fmla="*/ 1661223 w 1966889"/>
                <a:gd name="connsiteY2" fmla="*/ 2323895 h 2323895"/>
                <a:gd name="connsiteX3" fmla="*/ 1966889 w 1966889"/>
                <a:gd name="connsiteY3" fmla="*/ 409904 h 2323895"/>
                <a:gd name="connsiteX4" fmla="*/ 37560 w 1966889"/>
                <a:gd name="connsiteY4" fmla="*/ 0 h 2323895"/>
                <a:gd name="connsiteX0" fmla="*/ 95799 w 2025128"/>
                <a:gd name="connsiteY0" fmla="*/ 0 h 2323895"/>
                <a:gd name="connsiteX1" fmla="*/ 0 w 2025128"/>
                <a:gd name="connsiteY1" fmla="*/ 1734350 h 2323895"/>
                <a:gd name="connsiteX2" fmla="*/ 1719462 w 2025128"/>
                <a:gd name="connsiteY2" fmla="*/ 2323895 h 2323895"/>
                <a:gd name="connsiteX3" fmla="*/ 2025128 w 2025128"/>
                <a:gd name="connsiteY3" fmla="*/ 409904 h 2323895"/>
                <a:gd name="connsiteX4" fmla="*/ 95799 w 2025128"/>
                <a:gd name="connsiteY4" fmla="*/ 0 h 232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128" h="2323895">
                  <a:moveTo>
                    <a:pt x="95799" y="0"/>
                  </a:moveTo>
                  <a:cubicBezTo>
                    <a:pt x="92986" y="562689"/>
                    <a:pt x="2813" y="1171661"/>
                    <a:pt x="0" y="1734350"/>
                  </a:cubicBezTo>
                  <a:lnTo>
                    <a:pt x="1719462" y="2323895"/>
                  </a:lnTo>
                  <a:lnTo>
                    <a:pt x="2025128" y="409904"/>
                  </a:lnTo>
                  <a:lnTo>
                    <a:pt x="95799" y="0"/>
                  </a:lnTo>
                  <a:close/>
                </a:path>
              </a:pathLst>
            </a:custGeom>
            <a:solidFill>
              <a:srgbClr val="969696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908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007199-228B-DD3B-9393-8CBA75B81537}"/>
                </a:ext>
              </a:extLst>
            </p:cNvPr>
            <p:cNvSpPr/>
            <p:nvPr/>
          </p:nvSpPr>
          <p:spPr>
            <a:xfrm>
              <a:off x="7097915" y="770497"/>
              <a:ext cx="2812905" cy="3153991"/>
            </a:xfrm>
            <a:custGeom>
              <a:avLst/>
              <a:gdLst>
                <a:gd name="connsiteX0" fmla="*/ 0 w 2948152"/>
                <a:gd name="connsiteY0" fmla="*/ 0 h 3090041"/>
                <a:gd name="connsiteX1" fmla="*/ 1024759 w 2948152"/>
                <a:gd name="connsiteY1" fmla="*/ 0 h 3090041"/>
                <a:gd name="connsiteX2" fmla="*/ 2948152 w 2948152"/>
                <a:gd name="connsiteY2" fmla="*/ 362607 h 3090041"/>
                <a:gd name="connsiteX3" fmla="*/ 2569779 w 2948152"/>
                <a:gd name="connsiteY3" fmla="*/ 2774731 h 3090041"/>
                <a:gd name="connsiteX4" fmla="*/ 2065283 w 2948152"/>
                <a:gd name="connsiteY4" fmla="*/ 3090041 h 3090041"/>
                <a:gd name="connsiteX5" fmla="*/ 2254469 w 2948152"/>
                <a:gd name="connsiteY5" fmla="*/ 614855 h 3090041"/>
                <a:gd name="connsiteX6" fmla="*/ 0 w 2948152"/>
                <a:gd name="connsiteY6" fmla="*/ 0 h 3090041"/>
                <a:gd name="connsiteX0" fmla="*/ 0 w 2598605"/>
                <a:gd name="connsiteY0" fmla="*/ 16006 h 3090041"/>
                <a:gd name="connsiteX1" fmla="*/ 675212 w 2598605"/>
                <a:gd name="connsiteY1" fmla="*/ 0 h 3090041"/>
                <a:gd name="connsiteX2" fmla="*/ 2598605 w 2598605"/>
                <a:gd name="connsiteY2" fmla="*/ 362607 h 3090041"/>
                <a:gd name="connsiteX3" fmla="*/ 2220232 w 2598605"/>
                <a:gd name="connsiteY3" fmla="*/ 2774731 h 3090041"/>
                <a:gd name="connsiteX4" fmla="*/ 1715736 w 2598605"/>
                <a:gd name="connsiteY4" fmla="*/ 3090041 h 3090041"/>
                <a:gd name="connsiteX5" fmla="*/ 1904922 w 2598605"/>
                <a:gd name="connsiteY5" fmla="*/ 614855 h 3090041"/>
                <a:gd name="connsiteX6" fmla="*/ 0 w 2598605"/>
                <a:gd name="connsiteY6" fmla="*/ 16006 h 3090041"/>
                <a:gd name="connsiteX0" fmla="*/ 0 w 2598605"/>
                <a:gd name="connsiteY0" fmla="*/ 16006 h 3122053"/>
                <a:gd name="connsiteX1" fmla="*/ 675212 w 2598605"/>
                <a:gd name="connsiteY1" fmla="*/ 0 h 3122053"/>
                <a:gd name="connsiteX2" fmla="*/ 2598605 w 2598605"/>
                <a:gd name="connsiteY2" fmla="*/ 362607 h 3122053"/>
                <a:gd name="connsiteX3" fmla="*/ 2220232 w 2598605"/>
                <a:gd name="connsiteY3" fmla="*/ 2774731 h 3122053"/>
                <a:gd name="connsiteX4" fmla="*/ 1715736 w 2598605"/>
                <a:gd name="connsiteY4" fmla="*/ 3122053 h 3122053"/>
                <a:gd name="connsiteX5" fmla="*/ 1904922 w 2598605"/>
                <a:gd name="connsiteY5" fmla="*/ 614855 h 3122053"/>
                <a:gd name="connsiteX6" fmla="*/ 0 w 2598605"/>
                <a:gd name="connsiteY6" fmla="*/ 16006 h 3122053"/>
                <a:gd name="connsiteX0" fmla="*/ 0 w 2598605"/>
                <a:gd name="connsiteY0" fmla="*/ 16006 h 3202083"/>
                <a:gd name="connsiteX1" fmla="*/ 675212 w 2598605"/>
                <a:gd name="connsiteY1" fmla="*/ 0 h 3202083"/>
                <a:gd name="connsiteX2" fmla="*/ 2598605 w 2598605"/>
                <a:gd name="connsiteY2" fmla="*/ 362607 h 3202083"/>
                <a:gd name="connsiteX3" fmla="*/ 2220232 w 2598605"/>
                <a:gd name="connsiteY3" fmla="*/ 2774731 h 3202083"/>
                <a:gd name="connsiteX4" fmla="*/ 1657478 w 2598605"/>
                <a:gd name="connsiteY4" fmla="*/ 3202083 h 3202083"/>
                <a:gd name="connsiteX5" fmla="*/ 1904922 w 2598605"/>
                <a:gd name="connsiteY5" fmla="*/ 614855 h 3202083"/>
                <a:gd name="connsiteX6" fmla="*/ 0 w 2598605"/>
                <a:gd name="connsiteY6" fmla="*/ 16006 h 320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8605" h="3202083">
                  <a:moveTo>
                    <a:pt x="0" y="16006"/>
                  </a:moveTo>
                  <a:lnTo>
                    <a:pt x="675212" y="0"/>
                  </a:lnTo>
                  <a:lnTo>
                    <a:pt x="2598605" y="362607"/>
                  </a:lnTo>
                  <a:lnTo>
                    <a:pt x="2220232" y="2774731"/>
                  </a:lnTo>
                  <a:lnTo>
                    <a:pt x="1657478" y="3202083"/>
                  </a:lnTo>
                  <a:lnTo>
                    <a:pt x="1904922" y="614855"/>
                  </a:lnTo>
                  <a:lnTo>
                    <a:pt x="0" y="16006"/>
                  </a:lnTo>
                  <a:close/>
                </a:path>
              </a:pathLst>
            </a:custGeom>
            <a:solidFill>
              <a:srgbClr val="969696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908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D731F009-1C32-EBF5-C583-42AB91AC7D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78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09769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43467-C8A7-D045-7A7B-C30103EAB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Begin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End of Optimization Process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F9B4C40-19E4-680A-C4D2-5B25247A1968}"/>
              </a:ext>
            </a:extLst>
          </p:cNvPr>
          <p:cNvCxnSpPr>
            <a:cxnSpLocks/>
            <a:stCxn id="16" idx="0"/>
            <a:endCxn id="9" idx="2"/>
          </p:cNvCxnSpPr>
          <p:nvPr/>
        </p:nvCxnSpPr>
        <p:spPr>
          <a:xfrm flipH="1" flipV="1">
            <a:off x="594038" y="2450397"/>
            <a:ext cx="471190" cy="682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DE469FB-D210-E2C8-09CC-BC7B8E7CAB73}"/>
              </a:ext>
            </a:extLst>
          </p:cNvPr>
          <p:cNvGrpSpPr/>
          <p:nvPr/>
        </p:nvGrpSpPr>
        <p:grpSpPr>
          <a:xfrm>
            <a:off x="429907" y="1524981"/>
            <a:ext cx="1052817" cy="1369306"/>
            <a:chOff x="866684" y="2387787"/>
            <a:chExt cx="2088232" cy="2715979"/>
          </a:xfrm>
        </p:grpSpPr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04F5915F-C69C-2931-4BB0-2BCDD02BA84F}"/>
                </a:ext>
              </a:extLst>
            </p:cNvPr>
            <p:cNvSpPr/>
            <p:nvPr/>
          </p:nvSpPr>
          <p:spPr>
            <a:xfrm>
              <a:off x="1802788" y="3722541"/>
              <a:ext cx="648072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Op3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EA81C2EA-ED3E-37E0-7746-2AFC73785F6A}"/>
                </a:ext>
              </a:extLst>
            </p:cNvPr>
            <p:cNvSpPr/>
            <p:nvPr/>
          </p:nvSpPr>
          <p:spPr>
            <a:xfrm>
              <a:off x="1226724" y="4599709"/>
              <a:ext cx="651098" cy="4877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Op1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59A873A0-F403-C7B3-72C1-2102912AAB3F}"/>
                </a:ext>
              </a:extLst>
            </p:cNvPr>
            <p:cNvSpPr/>
            <p:nvPr/>
          </p:nvSpPr>
          <p:spPr>
            <a:xfrm>
              <a:off x="2303818" y="4616057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Op2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14">
              <a:extLst>
                <a:ext uri="{FF2B5EF4-FFF2-40B4-BE49-F238E27FC236}">
                  <a16:creationId xmlns:a16="http://schemas.microsoft.com/office/drawing/2014/main" id="{02DFB5CD-DD36-33C9-E404-217444D40E02}"/>
                </a:ext>
              </a:extLst>
            </p:cNvPr>
            <p:cNvSpPr/>
            <p:nvPr/>
          </p:nvSpPr>
          <p:spPr>
            <a:xfrm>
              <a:off x="866684" y="3735613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Op4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EC42E02-9FC6-BD0A-E184-9C621802DD2A}"/>
                </a:ext>
              </a:extLst>
            </p:cNvPr>
            <p:cNvCxnSpPr>
              <a:cxnSpLocks/>
              <a:stCxn id="7" idx="0"/>
              <a:endCxn id="6" idx="2"/>
            </p:cNvCxnSpPr>
            <p:nvPr/>
          </p:nvCxnSpPr>
          <p:spPr>
            <a:xfrm flipV="1">
              <a:off x="1552273" y="4210250"/>
              <a:ext cx="574551" cy="3894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1284A0D-6486-B060-52FB-DC6B704E9D36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H="1" flipV="1">
              <a:off x="2126824" y="4210250"/>
              <a:ext cx="396044" cy="3894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4736C69-0810-40D8-20F0-540A90E7E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6726" y="3298025"/>
              <a:ext cx="433561" cy="4614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930814A-3F69-2439-552F-7726A022EBA1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 flipV="1">
              <a:off x="1730784" y="3311099"/>
              <a:ext cx="396040" cy="411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20">
              <a:extLst>
                <a:ext uri="{FF2B5EF4-FFF2-40B4-BE49-F238E27FC236}">
                  <a16:creationId xmlns:a16="http://schemas.microsoft.com/office/drawing/2014/main" id="{10A75CB2-3098-AFFA-7022-A4408742E76E}"/>
                </a:ext>
              </a:extLst>
            </p:cNvPr>
            <p:cNvSpPr/>
            <p:nvPr/>
          </p:nvSpPr>
          <p:spPr>
            <a:xfrm>
              <a:off x="1403810" y="2811541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Op5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7A76E52-598F-C5C3-F73C-4CD6C663AC0F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1729359" y="2387787"/>
              <a:ext cx="1425" cy="423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2BD5CBA9-68A2-3C6F-FF8E-145A829F5063}"/>
              </a:ext>
            </a:extLst>
          </p:cNvPr>
          <p:cNvSpPr/>
          <p:nvPr/>
        </p:nvSpPr>
        <p:spPr>
          <a:xfrm>
            <a:off x="840595" y="3132495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D09362-ED68-C665-B657-FFD065FBD2DA}"/>
              </a:ext>
            </a:extLst>
          </p:cNvPr>
          <p:cNvCxnSpPr>
            <a:cxnSpLocks/>
            <a:stCxn id="16" idx="0"/>
            <a:endCxn id="7" idx="2"/>
          </p:cNvCxnSpPr>
          <p:nvPr/>
        </p:nvCxnSpPr>
        <p:spPr>
          <a:xfrm flipH="1" flipV="1">
            <a:off x="775559" y="2886045"/>
            <a:ext cx="289669" cy="246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6CD501-2788-6A97-F433-087200F11224}"/>
              </a:ext>
            </a:extLst>
          </p:cNvPr>
          <p:cNvCxnSpPr>
            <a:cxnSpLocks/>
            <a:stCxn id="16" idx="0"/>
            <a:endCxn id="8" idx="2"/>
          </p:cNvCxnSpPr>
          <p:nvPr/>
        </p:nvCxnSpPr>
        <p:spPr>
          <a:xfrm flipV="1">
            <a:off x="1065228" y="2894287"/>
            <a:ext cx="253365" cy="238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003D8DB2-1B35-CAEC-0204-343E3A1EC5F1}"/>
              </a:ext>
            </a:extLst>
          </p:cNvPr>
          <p:cNvSpPr/>
          <p:nvPr/>
        </p:nvSpPr>
        <p:spPr>
          <a:xfrm>
            <a:off x="640207" y="1282934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END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B89B618-7551-6C98-C684-466F3774B263}"/>
              </a:ext>
            </a:extLst>
          </p:cNvPr>
          <p:cNvSpPr txBox="1">
            <a:spLocks/>
          </p:cNvSpPr>
          <p:nvPr/>
        </p:nvSpPr>
        <p:spPr>
          <a:xfrm>
            <a:off x="398355" y="789947"/>
            <a:ext cx="932967" cy="424548"/>
          </a:xfrm>
          <a:prstGeom prst="rect">
            <a:avLst/>
          </a:prstGeom>
        </p:spPr>
        <p:txBody>
          <a:bodyPr wrap="square" lIns="0" tIns="0" rIns="0" bIns="0">
            <a:normAutofit fontScale="92500" lnSpcReduction="20000"/>
          </a:bodyPr>
          <a:lstStyle>
            <a:lvl1pPr marL="0">
              <a:defRPr sz="1100" b="0" i="0">
                <a:solidFill>
                  <a:srgbClr val="3333B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10" dirty="0"/>
              <a:t>Exemplary Logical Workflow</a:t>
            </a:r>
          </a:p>
          <a:p>
            <a:pPr algn="ctr"/>
            <a:endParaRPr lang="en-US" sz="1210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18B024BF-2DCA-3AB1-FCB1-269974E1DB04}"/>
              </a:ext>
            </a:extLst>
          </p:cNvPr>
          <p:cNvSpPr/>
          <p:nvPr/>
        </p:nvSpPr>
        <p:spPr>
          <a:xfrm>
            <a:off x="1566671" y="2082488"/>
            <a:ext cx="522877" cy="3750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297441-7F4F-FF38-DE32-CA53A9767EBF}"/>
              </a:ext>
            </a:extLst>
          </p:cNvPr>
          <p:cNvGrpSpPr/>
          <p:nvPr/>
        </p:nvGrpSpPr>
        <p:grpSpPr>
          <a:xfrm>
            <a:off x="2228850" y="739775"/>
            <a:ext cx="2455294" cy="2604031"/>
            <a:chOff x="4434836" y="830353"/>
            <a:chExt cx="4870004" cy="516502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107E9C9-EBAA-C26E-D272-765B98102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4836" y="3539567"/>
              <a:ext cx="914656" cy="59093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1887F0D-A76E-4F42-C280-2531DBFC351D}"/>
                </a:ext>
              </a:extLst>
            </p:cNvPr>
            <p:cNvGrpSpPr/>
            <p:nvPr/>
          </p:nvGrpSpPr>
          <p:grpSpPr>
            <a:xfrm>
              <a:off x="5036568" y="830353"/>
              <a:ext cx="4268272" cy="5165021"/>
              <a:chOff x="5036568" y="830353"/>
              <a:chExt cx="4268272" cy="5165021"/>
            </a:xfrm>
          </p:grpSpPr>
          <p:pic>
            <p:nvPicPr>
              <p:cNvPr id="25" name="Picture 2" descr="Image result for at symbol">
                <a:extLst>
                  <a:ext uri="{FF2B5EF4-FFF2-40B4-BE49-F238E27FC236}">
                    <a16:creationId xmlns:a16="http://schemas.microsoft.com/office/drawing/2014/main" id="{0A48BB25-D36F-ED5F-821A-B542EA9CB4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3573" y="4553085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Image result for at symbol">
                <a:extLst>
                  <a:ext uri="{FF2B5EF4-FFF2-40B4-BE49-F238E27FC236}">
                    <a16:creationId xmlns:a16="http://schemas.microsoft.com/office/drawing/2014/main" id="{751458FD-F7F1-1C21-5111-1B90981DE4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6568" y="3660410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Image result for at symbol">
                <a:extLst>
                  <a:ext uri="{FF2B5EF4-FFF2-40B4-BE49-F238E27FC236}">
                    <a16:creationId xmlns:a16="http://schemas.microsoft.com/office/drawing/2014/main" id="{08234031-76EF-B01F-3DCD-BC0FF390F1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5167" y="2707508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3C89CC7-B387-408B-B931-D7432B5181D0}"/>
                  </a:ext>
                </a:extLst>
              </p:cNvPr>
              <p:cNvCxnSpPr>
                <a:cxnSpLocks/>
                <a:stCxn id="40" idx="0"/>
                <a:endCxn id="33" idx="2"/>
              </p:cNvCxnSpPr>
              <p:nvPr/>
            </p:nvCxnSpPr>
            <p:spPr>
              <a:xfrm flipH="1" flipV="1">
                <a:off x="6082489" y="4154743"/>
                <a:ext cx="934591" cy="135292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ounded Rectangle 9">
                <a:extLst>
                  <a:ext uri="{FF2B5EF4-FFF2-40B4-BE49-F238E27FC236}">
                    <a16:creationId xmlns:a16="http://schemas.microsoft.com/office/drawing/2014/main" id="{CC5ADD26-8ECE-0A24-6F04-883211D6271B}"/>
                  </a:ext>
                </a:extLst>
              </p:cNvPr>
              <p:cNvSpPr/>
              <p:nvPr/>
            </p:nvSpPr>
            <p:spPr>
              <a:xfrm>
                <a:off x="6693044" y="3653962"/>
                <a:ext cx="648072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Op3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Rounded Rectangle 10">
                <a:extLst>
                  <a:ext uri="{FF2B5EF4-FFF2-40B4-BE49-F238E27FC236}">
                    <a16:creationId xmlns:a16="http://schemas.microsoft.com/office/drawing/2014/main" id="{A76027D7-275C-F501-A436-1CB1053128D4}"/>
                  </a:ext>
                </a:extLst>
              </p:cNvPr>
              <p:cNvSpPr/>
              <p:nvPr/>
            </p:nvSpPr>
            <p:spPr>
              <a:xfrm>
                <a:off x="6116980" y="4531130"/>
                <a:ext cx="651098" cy="4877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Op1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Rounded Rectangle 13">
                <a:extLst>
                  <a:ext uri="{FF2B5EF4-FFF2-40B4-BE49-F238E27FC236}">
                    <a16:creationId xmlns:a16="http://schemas.microsoft.com/office/drawing/2014/main" id="{C935FC2E-9E4E-F0ED-133D-130BFFF33358}"/>
                  </a:ext>
                </a:extLst>
              </p:cNvPr>
              <p:cNvSpPr/>
              <p:nvPr/>
            </p:nvSpPr>
            <p:spPr>
              <a:xfrm>
                <a:off x="7194074" y="4547478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Op2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Rounded Rectangle 14">
                <a:extLst>
                  <a:ext uri="{FF2B5EF4-FFF2-40B4-BE49-F238E27FC236}">
                    <a16:creationId xmlns:a16="http://schemas.microsoft.com/office/drawing/2014/main" id="{797EDAC2-66D0-D34B-60F5-D3F811F441BC}"/>
                  </a:ext>
                </a:extLst>
              </p:cNvPr>
              <p:cNvSpPr/>
              <p:nvPr/>
            </p:nvSpPr>
            <p:spPr>
              <a:xfrm>
                <a:off x="5756940" y="3667034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Op4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3B2CD6BC-34AA-C061-C3F6-8C3E98ED1EA8}"/>
                  </a:ext>
                </a:extLst>
              </p:cNvPr>
              <p:cNvCxnSpPr>
                <a:cxnSpLocks/>
                <a:stCxn id="31" idx="0"/>
                <a:endCxn id="30" idx="2"/>
              </p:cNvCxnSpPr>
              <p:nvPr/>
            </p:nvCxnSpPr>
            <p:spPr>
              <a:xfrm flipV="1">
                <a:off x="6442529" y="4141671"/>
                <a:ext cx="574551" cy="38945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B69EC7DA-C366-7ED4-C73B-5ECF0B551B21}"/>
                  </a:ext>
                </a:extLst>
              </p:cNvPr>
              <p:cNvCxnSpPr>
                <a:cxnSpLocks/>
                <a:endCxn id="30" idx="2"/>
              </p:cNvCxnSpPr>
              <p:nvPr/>
            </p:nvCxnSpPr>
            <p:spPr>
              <a:xfrm flipH="1" flipV="1">
                <a:off x="7017080" y="4141671"/>
                <a:ext cx="396044" cy="38946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3370B960-BA42-ED6E-E51A-076FB2E8DB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6982" y="3229446"/>
                <a:ext cx="433561" cy="46146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EA2598D4-0047-F8AD-7A62-736D7D299AD0}"/>
                  </a:ext>
                </a:extLst>
              </p:cNvPr>
              <p:cNvCxnSpPr>
                <a:cxnSpLocks/>
                <a:stCxn id="30" idx="0"/>
              </p:cNvCxnSpPr>
              <p:nvPr/>
            </p:nvCxnSpPr>
            <p:spPr>
              <a:xfrm flipH="1" flipV="1">
                <a:off x="6621040" y="3242520"/>
                <a:ext cx="396040" cy="41144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ounded Rectangle 20">
                <a:extLst>
                  <a:ext uri="{FF2B5EF4-FFF2-40B4-BE49-F238E27FC236}">
                    <a16:creationId xmlns:a16="http://schemas.microsoft.com/office/drawing/2014/main" id="{CE760A2B-8410-D8ED-2145-C397AF30746F}"/>
                  </a:ext>
                </a:extLst>
              </p:cNvPr>
              <p:cNvSpPr/>
              <p:nvPr/>
            </p:nvSpPr>
            <p:spPr>
              <a:xfrm>
                <a:off x="6294066" y="2742962"/>
                <a:ext cx="651098" cy="48770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 err="1">
                    <a:solidFill>
                      <a:prstClr val="black"/>
                    </a:solidFill>
                    <a:latin typeface="Calibri"/>
                  </a:rPr>
                  <a:t>Op5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FACBAA87-C33C-1D68-3692-005A0F9F659C}"/>
                  </a:ext>
                </a:extLst>
              </p:cNvPr>
              <p:cNvCxnSpPr>
                <a:cxnSpLocks/>
                <a:stCxn id="38" idx="0"/>
              </p:cNvCxnSpPr>
              <p:nvPr/>
            </p:nvCxnSpPr>
            <p:spPr>
              <a:xfrm flipV="1">
                <a:off x="6619615" y="2319208"/>
                <a:ext cx="1425" cy="42375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ounded Rectangle 13">
                <a:extLst>
                  <a:ext uri="{FF2B5EF4-FFF2-40B4-BE49-F238E27FC236}">
                    <a16:creationId xmlns:a16="http://schemas.microsoft.com/office/drawing/2014/main" id="{84E86E13-3D7A-1C8D-054A-ED2EF84F7F59}"/>
                  </a:ext>
                </a:extLst>
              </p:cNvPr>
              <p:cNvSpPr/>
              <p:nvPr/>
            </p:nvSpPr>
            <p:spPr>
              <a:xfrm>
                <a:off x="6571527" y="5507665"/>
                <a:ext cx="891105" cy="487709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>
                    <a:solidFill>
                      <a:prstClr val="black"/>
                    </a:solidFill>
                    <a:latin typeface="Calibri"/>
                  </a:rPr>
                  <a:t>START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A7EE590-CBA6-C56D-3B50-4D2B020587A7}"/>
                  </a:ext>
                </a:extLst>
              </p:cNvPr>
              <p:cNvCxnSpPr>
                <a:cxnSpLocks/>
                <a:stCxn id="40" idx="0"/>
                <a:endCxn id="31" idx="2"/>
              </p:cNvCxnSpPr>
              <p:nvPr/>
            </p:nvCxnSpPr>
            <p:spPr>
              <a:xfrm flipH="1" flipV="1">
                <a:off x="6442529" y="5018839"/>
                <a:ext cx="574551" cy="48882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8ECEFE6A-F80C-527E-4402-1405E143FD95}"/>
                  </a:ext>
                </a:extLst>
              </p:cNvPr>
              <p:cNvCxnSpPr>
                <a:cxnSpLocks/>
                <a:stCxn id="40" idx="0"/>
                <a:endCxn id="32" idx="2"/>
              </p:cNvCxnSpPr>
              <p:nvPr/>
            </p:nvCxnSpPr>
            <p:spPr>
              <a:xfrm flipV="1">
                <a:off x="7017080" y="5035187"/>
                <a:ext cx="502543" cy="47247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ounded Rectangle 13">
                <a:extLst>
                  <a:ext uri="{FF2B5EF4-FFF2-40B4-BE49-F238E27FC236}">
                    <a16:creationId xmlns:a16="http://schemas.microsoft.com/office/drawing/2014/main" id="{0F9EAFF1-53E6-9B60-CF47-79D85E03CE86}"/>
                  </a:ext>
                </a:extLst>
              </p:cNvPr>
              <p:cNvSpPr/>
              <p:nvPr/>
            </p:nvSpPr>
            <p:spPr>
              <a:xfrm>
                <a:off x="6174062" y="1839115"/>
                <a:ext cx="891105" cy="487709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tlCol="0" anchor="ctr"/>
              <a:lstStyle/>
              <a:p>
                <a:pPr algn="ct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>
                    <a:solidFill>
                      <a:prstClr val="black"/>
                    </a:solidFill>
                    <a:latin typeface="Calibri"/>
                  </a:rPr>
                  <a:t>END</a:t>
                </a:r>
                <a:endParaRPr lang="el-GR" sz="908" kern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5AB0017-8762-0E83-7721-351386DCDB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96978" y="4370401"/>
                <a:ext cx="895488" cy="66188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7E19DEE-59DB-1550-8A27-A5B01CDD5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84575" y="4398396"/>
                <a:ext cx="901587" cy="66639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1AB6CBE-8422-83A1-ECE4-DE023159F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07342" y="3521695"/>
                <a:ext cx="926835" cy="661159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702DAE2C-3467-91FA-8012-EF1F6973C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16381" y="3529401"/>
                <a:ext cx="978690" cy="63679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3D27AF4-7D5B-06BB-5CEE-CE387FA32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14789" y="2589144"/>
                <a:ext cx="1009650" cy="666750"/>
              </a:xfrm>
              <a:prstGeom prst="rect">
                <a:avLst/>
              </a:prstGeom>
            </p:spPr>
          </p:pic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BF839268-24E8-CC1A-DE70-B1796116B6F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624526" y="830353"/>
                <a:ext cx="1850515" cy="1016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46101" tIns="23051" rIns="46101" bIns="23051" numCol="1" anchor="t" anchorCtr="0" compatLnSpc="1">
                <a:prstTxWarp prst="textNoShape">
                  <a:avLst/>
                </a:prstTxWarp>
                <a:normAutofit lnSpcReduction="10000"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SzPct val="60000"/>
                  <a:buFontTx/>
                  <a:buBlip>
                    <a:blip r:embed="rId8"/>
                  </a:buBlip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SzPct val="60000"/>
                  <a:buFontTx/>
                  <a:buBlip>
                    <a:blip r:embed="rId9"/>
                  </a:buBlip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461040">
                  <a:lnSpc>
                    <a:spcPct val="80000"/>
                  </a:lnSpc>
                  <a:buNone/>
                </a:pPr>
                <a:r>
                  <a:rPr lang="en-US" sz="1200" dirty="0">
                    <a:solidFill>
                      <a:srgbClr val="3333B2"/>
                    </a:solidFill>
                    <a:latin typeface="Tahoma"/>
                    <a:cs typeface="Tahoma"/>
                  </a:rPr>
                  <a:t>Exemplary</a:t>
                </a:r>
              </a:p>
              <a:p>
                <a:pPr marL="0" indent="0" algn="ctr" defTabSz="461040">
                  <a:lnSpc>
                    <a:spcPct val="80000"/>
                  </a:lnSpc>
                  <a:buNone/>
                </a:pPr>
                <a:r>
                  <a:rPr lang="en-US" sz="1200" dirty="0">
                    <a:solidFill>
                      <a:srgbClr val="3333B2"/>
                    </a:solidFill>
                    <a:latin typeface="Tahoma"/>
                    <a:cs typeface="Tahoma"/>
                  </a:rPr>
                  <a:t>Physical Workflow</a:t>
                </a:r>
              </a:p>
              <a:p>
                <a:pPr marL="0" indent="0" algn="ctr" defTabSz="461040">
                  <a:buNone/>
                </a:pPr>
                <a:endParaRPr lang="en-US" sz="121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51" name="Picture 17">
                <a:extLst>
                  <a:ext uri="{FF2B5EF4-FFF2-40B4-BE49-F238E27FC236}">
                    <a16:creationId xmlns:a16="http://schemas.microsoft.com/office/drawing/2014/main" id="{DF7C8FE7-C62D-6498-17DD-9FD5B4248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62434" y="3607021"/>
                <a:ext cx="1085010" cy="508433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1888882-5DBB-EC3F-DA35-A01D2B82A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33191" y="2620777"/>
                <a:ext cx="914656" cy="590930"/>
              </a:xfrm>
              <a:prstGeom prst="rect">
                <a:avLst/>
              </a:prstGeom>
            </p:spPr>
          </p:pic>
          <p:pic>
            <p:nvPicPr>
              <p:cNvPr id="53" name="Picture 2" descr="Image result for at symbol">
                <a:extLst>
                  <a:ext uri="{FF2B5EF4-FFF2-40B4-BE49-F238E27FC236}">
                    <a16:creationId xmlns:a16="http://schemas.microsoft.com/office/drawing/2014/main" id="{EF6A1EC4-FFFE-B3AF-9743-63F78F39C6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2870" y="3611977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17">
                <a:extLst>
                  <a:ext uri="{FF2B5EF4-FFF2-40B4-BE49-F238E27FC236}">
                    <a16:creationId xmlns:a16="http://schemas.microsoft.com/office/drawing/2014/main" id="{88615A63-7116-7A2A-3350-A11BD1337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19830" y="4415025"/>
                <a:ext cx="1085010" cy="696544"/>
              </a:xfrm>
              <a:prstGeom prst="rect">
                <a:avLst/>
              </a:prstGeom>
            </p:spPr>
          </p:pic>
          <p:pic>
            <p:nvPicPr>
              <p:cNvPr id="58" name="Picture 2" descr="Image result for at symbol">
                <a:extLst>
                  <a:ext uri="{FF2B5EF4-FFF2-40B4-BE49-F238E27FC236}">
                    <a16:creationId xmlns:a16="http://schemas.microsoft.com/office/drawing/2014/main" id="{E2ED55B5-0F93-C088-4252-8983BE6503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1376" y="4522307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E44E895D-CA99-280F-3DCA-BF3AFFFE0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26" y="2559125"/>
            <a:ext cx="451475" cy="33369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1095258-669C-3E33-11CE-2A2EB3B82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57" y="2573239"/>
            <a:ext cx="454550" cy="33597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E204A12-D417-93D1-56F7-6E54CF780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05" y="2117063"/>
            <a:ext cx="467279" cy="3333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B1359C0-C691-B04E-E0A6-E4BD02E4F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25" y="2135120"/>
            <a:ext cx="493423" cy="32105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14E7600-1CC5-F934-F5EE-F54B16CD1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323" y="1661074"/>
            <a:ext cx="509032" cy="336153"/>
          </a:xfrm>
          <a:prstGeom prst="rect">
            <a:avLst/>
          </a:prstGeom>
        </p:spPr>
      </p:pic>
      <p:pic>
        <p:nvPicPr>
          <p:cNvPr id="65" name="Picture 64" descr="A close up of a logo&#10;&#10;Description automatically generated">
            <a:extLst>
              <a:ext uri="{FF2B5EF4-FFF2-40B4-BE49-F238E27FC236}">
                <a16:creationId xmlns:a16="http://schemas.microsoft.com/office/drawing/2014/main" id="{260D93BF-D93D-3618-CAD8-0DD8F7380C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5" y="2560145"/>
            <a:ext cx="289669" cy="289669"/>
          </a:xfrm>
          <a:prstGeom prst="rect">
            <a:avLst/>
          </a:prstGeom>
        </p:spPr>
      </p:pic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6A578698-77F3-3BBB-0DC5-B8839E045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300" y="447504"/>
            <a:ext cx="3633470" cy="169277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 exists… </a:t>
            </a:r>
          </a:p>
        </p:txBody>
      </p:sp>
      <p:sp>
        <p:nvSpPr>
          <p:cNvPr id="50" name="Slide Number Placeholder 4">
            <a:extLst>
              <a:ext uri="{FF2B5EF4-FFF2-40B4-BE49-F238E27FC236}">
                <a16:creationId xmlns:a16="http://schemas.microsoft.com/office/drawing/2014/main" id="{A29AC603-1AC0-0802-C31A-5D6F8F562E3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79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551364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0FF0B88B-F8E7-34A5-AF3F-09A5C37FB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971"/>
            <a:ext cx="4610100" cy="265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FCE693-B629-89EF-3572-0B24747F73B1}"/>
              </a:ext>
            </a:extLst>
          </p:cNvPr>
          <p:cNvSpPr txBox="1"/>
          <p:nvPr/>
        </p:nvSpPr>
        <p:spPr>
          <a:xfrm>
            <a:off x="171450" y="3055778"/>
            <a:ext cx="46100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M. </a:t>
            </a:r>
            <a:r>
              <a:rPr lang="en-US" sz="800" dirty="0" err="1">
                <a:solidFill>
                  <a:srgbClr val="00B050"/>
                </a:solidFill>
              </a:rPr>
              <a:t>Vodas</a:t>
            </a:r>
            <a:r>
              <a:rPr lang="en-US" sz="800" dirty="0">
                <a:solidFill>
                  <a:srgbClr val="00B050"/>
                </a:solidFill>
              </a:rPr>
              <a:t> et al: Online Distributed Maritime Event Detection &amp; Forecasting over Big Vessel Tracking Data. IEEE </a:t>
            </a:r>
            <a:r>
              <a:rPr lang="en-US" sz="800" dirty="0" err="1">
                <a:solidFill>
                  <a:srgbClr val="00B050"/>
                </a:solidFill>
              </a:rPr>
              <a:t>BigData</a:t>
            </a:r>
            <a:r>
              <a:rPr lang="en-US" sz="800" dirty="0">
                <a:solidFill>
                  <a:srgbClr val="00B050"/>
                </a:solidFill>
              </a:rPr>
              <a:t> 2021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41FB9E18-314B-A1FB-737A-8F55AB874DDC}"/>
              </a:ext>
            </a:extLst>
          </p:cNvPr>
          <p:cNvSpPr txBox="1">
            <a:spLocks/>
          </p:cNvSpPr>
          <p:nvPr/>
        </p:nvSpPr>
        <p:spPr>
          <a:xfrm>
            <a:off x="95299" y="72527"/>
            <a:ext cx="4246055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5"/>
              </a:spcBef>
            </a:pPr>
            <a:r>
              <a:rPr lang="en-US" sz="1400" spc="-45" dirty="0">
                <a:solidFill>
                  <a:srgbClr val="3333B2"/>
                </a:solidFill>
                <a:latin typeface="Arial"/>
                <a:cs typeface="Arial"/>
              </a:rPr>
              <a:t>Streaming Analytics – Maritime </a:t>
            </a:r>
            <a:r>
              <a:rPr lang="en-US" sz="1400" spc="-45" dirty="0" err="1">
                <a:solidFill>
                  <a:srgbClr val="3333B2"/>
                </a:solidFill>
                <a:latin typeface="Arial"/>
                <a:cs typeface="Arial"/>
              </a:rPr>
              <a:t>Surveillence</a:t>
            </a:r>
            <a:r>
              <a:rPr lang="en-US" sz="1400" spc="-45" dirty="0">
                <a:solidFill>
                  <a:srgbClr val="3333B2"/>
                </a:solidFill>
                <a:latin typeface="Arial"/>
                <a:cs typeface="Arial"/>
              </a:rPr>
              <a:t> Use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8AB0E-9EF0-FEE5-8A98-6B1C59A3F6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8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3237317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BE1046-26DE-EFFD-88A7-DF26CB7A2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733"/>
            <a:ext cx="4610100" cy="1423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D4C121-2428-F2CD-9C42-CAA932E66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Optimization Approaches SOTA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89750A-D2E9-0831-FD21-1F0480A9352D}"/>
              </a:ext>
            </a:extLst>
          </p:cNvPr>
          <p:cNvSpPr/>
          <p:nvPr/>
        </p:nvSpPr>
        <p:spPr>
          <a:xfrm>
            <a:off x="0" y="1349375"/>
            <a:ext cx="4591050" cy="720000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28682-BC69-3F5F-CD2C-E3735822569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80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9453222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39E69-654C-4424-BE84-BE5083A81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3" t="10848" r="50559" b="72602"/>
          <a:stretch/>
        </p:blipFill>
        <p:spPr>
          <a:xfrm>
            <a:off x="29020" y="1585276"/>
            <a:ext cx="1233358" cy="83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C93A35-3563-4413-8BBE-E5550E5351CF}"/>
              </a:ext>
            </a:extLst>
          </p:cNvPr>
          <p:cNvSpPr/>
          <p:nvPr/>
        </p:nvSpPr>
        <p:spPr>
          <a:xfrm>
            <a:off x="222934" y="1397429"/>
            <a:ext cx="931665" cy="276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199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 Model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9C9B7A1-B974-4E03-A42C-EA33178C17E9}"/>
              </a:ext>
            </a:extLst>
          </p:cNvPr>
          <p:cNvSpPr/>
          <p:nvPr/>
        </p:nvSpPr>
        <p:spPr>
          <a:xfrm rot="5400000">
            <a:off x="2130463" y="905263"/>
            <a:ext cx="191539" cy="165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F21EC5-53CD-4BC0-B9EB-4EA714854B9D}"/>
              </a:ext>
            </a:extLst>
          </p:cNvPr>
          <p:cNvSpPr/>
          <p:nvPr/>
        </p:nvSpPr>
        <p:spPr>
          <a:xfrm>
            <a:off x="1638354" y="568646"/>
            <a:ext cx="1337226" cy="2768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199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Logical Workflow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39EAEC7-1BA9-4785-A8E9-2B6B59A1C726}"/>
              </a:ext>
            </a:extLst>
          </p:cNvPr>
          <p:cNvSpPr/>
          <p:nvPr/>
        </p:nvSpPr>
        <p:spPr>
          <a:xfrm rot="5400000">
            <a:off x="2128515" y="1489334"/>
            <a:ext cx="191539" cy="165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682AE98-D551-4122-BC36-67E865D0B20E}"/>
              </a:ext>
            </a:extLst>
          </p:cNvPr>
          <p:cNvSpPr/>
          <p:nvPr/>
        </p:nvSpPr>
        <p:spPr>
          <a:xfrm rot="5400000">
            <a:off x="2141015" y="2429263"/>
            <a:ext cx="191539" cy="165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033978-5752-4314-808B-579CC006E356}"/>
              </a:ext>
            </a:extLst>
          </p:cNvPr>
          <p:cNvSpPr/>
          <p:nvPr/>
        </p:nvSpPr>
        <p:spPr>
          <a:xfrm>
            <a:off x="1522917" y="1704307"/>
            <a:ext cx="1547219" cy="4983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199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(partial) </a:t>
            </a:r>
          </a:p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199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Physical Workflow </a:t>
            </a:r>
            <a:r>
              <a:rPr lang="en-US" sz="1199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1199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AC1F33-1CF5-479B-A351-3C7D3279DFB3}"/>
              </a:ext>
            </a:extLst>
          </p:cNvPr>
          <p:cNvSpPr/>
          <p:nvPr/>
        </p:nvSpPr>
        <p:spPr>
          <a:xfrm>
            <a:off x="1349097" y="2652942"/>
            <a:ext cx="2073003" cy="2768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199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Prescribe Physical Workflow</a:t>
            </a:r>
          </a:p>
        </p:txBody>
      </p:sp>
      <p:sp>
        <p:nvSpPr>
          <p:cNvPr id="21" name="Arrow: Curved Down 20">
            <a:extLst>
              <a:ext uri="{FF2B5EF4-FFF2-40B4-BE49-F238E27FC236}">
                <a16:creationId xmlns:a16="http://schemas.microsoft.com/office/drawing/2014/main" id="{52E5F52C-475C-4FA8-9068-95455B9EC307}"/>
              </a:ext>
            </a:extLst>
          </p:cNvPr>
          <p:cNvSpPr/>
          <p:nvPr/>
        </p:nvSpPr>
        <p:spPr>
          <a:xfrm rot="10800000">
            <a:off x="2252075" y="2224635"/>
            <a:ext cx="423307" cy="19153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45D8711-46B4-45C1-A4D0-C5F9F7AC0239}"/>
              </a:ext>
            </a:extLst>
          </p:cNvPr>
          <p:cNvSpPr/>
          <p:nvPr/>
        </p:nvSpPr>
        <p:spPr>
          <a:xfrm rot="10800000">
            <a:off x="1257058" y="1761061"/>
            <a:ext cx="191539" cy="165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08C9296C-9527-4510-8600-FA1EE97F971A}"/>
              </a:ext>
            </a:extLst>
          </p:cNvPr>
          <p:cNvSpPr/>
          <p:nvPr/>
        </p:nvSpPr>
        <p:spPr>
          <a:xfrm>
            <a:off x="1262377" y="1980664"/>
            <a:ext cx="191539" cy="165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endParaRPr lang="en-US" sz="908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E8BEAA-8D1C-49A7-A5EE-880E9A95CD6E}"/>
              </a:ext>
            </a:extLst>
          </p:cNvPr>
          <p:cNvSpPr/>
          <p:nvPr/>
        </p:nvSpPr>
        <p:spPr>
          <a:xfrm>
            <a:off x="2552951" y="2186261"/>
            <a:ext cx="869149" cy="3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908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Aggregate</a:t>
            </a:r>
          </a:p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908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Performance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C0FC9C-4D11-4955-AD04-9431D052DE81}"/>
              </a:ext>
            </a:extLst>
          </p:cNvPr>
          <p:cNvGrpSpPr/>
          <p:nvPr/>
        </p:nvGrpSpPr>
        <p:grpSpPr>
          <a:xfrm>
            <a:off x="3236384" y="1549133"/>
            <a:ext cx="1160965" cy="470828"/>
            <a:chOff x="6419274" y="3069508"/>
            <a:chExt cx="2302740" cy="93387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C72D925-CDB9-4EDE-8C9A-8FD696802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6526" y="3341498"/>
              <a:ext cx="895488" cy="661883"/>
            </a:xfrm>
            <a:prstGeom prst="rect">
              <a:avLst/>
            </a:prstGeom>
          </p:spPr>
        </p:pic>
        <p:pic>
          <p:nvPicPr>
            <p:cNvPr id="55" name="Picture 2" descr="Image result for at symbol">
              <a:extLst>
                <a:ext uri="{FF2B5EF4-FFF2-40B4-BE49-F238E27FC236}">
                  <a16:creationId xmlns:a16="http://schemas.microsoft.com/office/drawing/2014/main" id="{50B77F03-B860-4AB5-895C-D387A76FB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0924" y="3493404"/>
              <a:ext cx="552514" cy="48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B3F0B9D-BABC-4B95-9C20-7C31FC14D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274" y="3069508"/>
              <a:ext cx="1261057" cy="59093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5ABC909-585B-4AC2-862C-4769D6BF6CE7}"/>
              </a:ext>
            </a:extLst>
          </p:cNvPr>
          <p:cNvGrpSpPr/>
          <p:nvPr/>
        </p:nvGrpSpPr>
        <p:grpSpPr>
          <a:xfrm>
            <a:off x="3323706" y="1551494"/>
            <a:ext cx="1073643" cy="470828"/>
            <a:chOff x="6592474" y="3069508"/>
            <a:chExt cx="2129540" cy="93387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B97AFE0-3DE2-41E8-808F-C2A2AEBA1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6526" y="3341498"/>
              <a:ext cx="895488" cy="661883"/>
            </a:xfrm>
            <a:prstGeom prst="rect">
              <a:avLst/>
            </a:prstGeom>
          </p:spPr>
        </p:pic>
        <p:pic>
          <p:nvPicPr>
            <p:cNvPr id="60" name="Picture 2" descr="Image result for at symbol">
              <a:extLst>
                <a:ext uri="{FF2B5EF4-FFF2-40B4-BE49-F238E27FC236}">
                  <a16:creationId xmlns:a16="http://schemas.microsoft.com/office/drawing/2014/main" id="{576BF9BD-B8C8-47FC-9595-0CC9CB48BD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0924" y="3493404"/>
              <a:ext cx="552514" cy="48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17ABDF0-850E-4D9C-BF95-5B54086ED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2474" y="3069508"/>
              <a:ext cx="914656" cy="59093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D45BA9-C723-4ABD-B111-630196E92635}"/>
              </a:ext>
            </a:extLst>
          </p:cNvPr>
          <p:cNvGrpSpPr/>
          <p:nvPr/>
        </p:nvGrpSpPr>
        <p:grpSpPr>
          <a:xfrm>
            <a:off x="3223887" y="1036761"/>
            <a:ext cx="1176769" cy="990976"/>
            <a:chOff x="6299902" y="4262442"/>
            <a:chExt cx="2334088" cy="1965572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75C3688D-D105-4C76-A427-F89167F68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2078" y="5195789"/>
              <a:ext cx="0" cy="3311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03B27CB-3912-4032-9051-821861312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80331" y="4578484"/>
              <a:ext cx="926835" cy="661159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6B8142F-7851-4C17-8E34-288DEF29D7FB}"/>
                </a:ext>
              </a:extLst>
            </p:cNvPr>
            <p:cNvGrpSpPr/>
            <p:nvPr/>
          </p:nvGrpSpPr>
          <p:grpSpPr>
            <a:xfrm>
              <a:off x="6331250" y="5294141"/>
              <a:ext cx="2302740" cy="933873"/>
              <a:chOff x="6419274" y="3069508"/>
              <a:chExt cx="2302740" cy="933873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BF0EFF20-3357-4482-9CA6-7DA922F53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6526" y="3341498"/>
                <a:ext cx="895488" cy="661883"/>
              </a:xfrm>
              <a:prstGeom prst="rect">
                <a:avLst/>
              </a:prstGeom>
            </p:spPr>
          </p:pic>
          <p:pic>
            <p:nvPicPr>
              <p:cNvPr id="73" name="Picture 2" descr="Image result for at symbol">
                <a:extLst>
                  <a:ext uri="{FF2B5EF4-FFF2-40B4-BE49-F238E27FC236}">
                    <a16:creationId xmlns:a16="http://schemas.microsoft.com/office/drawing/2014/main" id="{F4E2FE61-6F4F-477F-A1B8-3B7DA052DD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0924" y="3493404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7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DBC7025-5AB9-420D-B7A1-0B8BA3424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9274" y="3069508"/>
                <a:ext cx="1261057" cy="590930"/>
              </a:xfrm>
              <a:prstGeom prst="rect">
                <a:avLst/>
              </a:prstGeom>
            </p:spPr>
          </p:pic>
        </p:grpSp>
        <p:pic>
          <p:nvPicPr>
            <p:cNvPr id="16" name="Picture 2" descr="Image result for at symbol">
              <a:extLst>
                <a:ext uri="{FF2B5EF4-FFF2-40B4-BE49-F238E27FC236}">
                  <a16:creationId xmlns:a16="http://schemas.microsoft.com/office/drawing/2014/main" id="{9284913C-6EC6-4FE3-86D5-A3D6AD9FC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552" y="4686338"/>
              <a:ext cx="552514" cy="48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40EAA8D-78AC-4E56-86FE-088BB2FCB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902" y="4262442"/>
              <a:ext cx="1261057" cy="59093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48BCA2B-8A68-4B58-B3A7-10738E0AE08D}"/>
              </a:ext>
            </a:extLst>
          </p:cNvPr>
          <p:cNvGrpSpPr/>
          <p:nvPr/>
        </p:nvGrpSpPr>
        <p:grpSpPr>
          <a:xfrm>
            <a:off x="3236384" y="1028984"/>
            <a:ext cx="1160965" cy="990976"/>
            <a:chOff x="6331250" y="4262442"/>
            <a:chExt cx="2302740" cy="1965572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2AFD8642-6505-44E7-8C41-45CB06CCFB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2078" y="5195789"/>
              <a:ext cx="0" cy="3311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88D4AB68-E658-434C-AD02-CD2414AC0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80331" y="4578484"/>
              <a:ext cx="926835" cy="661159"/>
            </a:xfrm>
            <a:prstGeom prst="rect">
              <a:avLst/>
            </a:prstGeom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62E3216-0733-445B-9E83-64E5CBC27A50}"/>
                </a:ext>
              </a:extLst>
            </p:cNvPr>
            <p:cNvGrpSpPr/>
            <p:nvPr/>
          </p:nvGrpSpPr>
          <p:grpSpPr>
            <a:xfrm>
              <a:off x="6331250" y="5294141"/>
              <a:ext cx="2302740" cy="933873"/>
              <a:chOff x="6419274" y="3069508"/>
              <a:chExt cx="2302740" cy="933873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439D1538-C57A-4105-A8DE-16426E8EF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6526" y="3341498"/>
                <a:ext cx="895488" cy="661883"/>
              </a:xfrm>
              <a:prstGeom prst="rect">
                <a:avLst/>
              </a:prstGeom>
            </p:spPr>
          </p:pic>
          <p:pic>
            <p:nvPicPr>
              <p:cNvPr id="87" name="Picture 2" descr="Image result for at symbol">
                <a:extLst>
                  <a:ext uri="{FF2B5EF4-FFF2-40B4-BE49-F238E27FC236}">
                    <a16:creationId xmlns:a16="http://schemas.microsoft.com/office/drawing/2014/main" id="{128123B1-8099-42FC-880C-8987B76C03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0924" y="3493404"/>
                <a:ext cx="552514" cy="48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8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BE4B5CA5-CE0D-43AB-9715-5EC763CC3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9274" y="3069508"/>
                <a:ext cx="1261057" cy="590930"/>
              </a:xfrm>
              <a:prstGeom prst="rect">
                <a:avLst/>
              </a:prstGeom>
            </p:spPr>
          </p:pic>
        </p:grpSp>
        <p:pic>
          <p:nvPicPr>
            <p:cNvPr id="83" name="Picture 2" descr="Image result for at symbol">
              <a:extLst>
                <a:ext uri="{FF2B5EF4-FFF2-40B4-BE49-F238E27FC236}">
                  <a16:creationId xmlns:a16="http://schemas.microsoft.com/office/drawing/2014/main" id="{EF4FEDC4-76DB-426A-8DEB-ECF6A38FD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552" y="4686338"/>
              <a:ext cx="552514" cy="48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9A403314-B689-4B10-9873-690B7B3E4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3526" y="4262442"/>
              <a:ext cx="913809" cy="590930"/>
            </a:xfrm>
            <a:prstGeom prst="rect">
              <a:avLst/>
            </a:prstGeom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2CA4D59E-95C1-4EC7-9A3E-3EB21D7F35F1}"/>
              </a:ext>
            </a:extLst>
          </p:cNvPr>
          <p:cNvSpPr/>
          <p:nvPr/>
        </p:nvSpPr>
        <p:spPr>
          <a:xfrm>
            <a:off x="3033986" y="1872586"/>
            <a:ext cx="561372" cy="232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908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What-if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AD151E-B317-45BD-BEBE-E0AABA3987BE}"/>
              </a:ext>
            </a:extLst>
          </p:cNvPr>
          <p:cNvSpPr/>
          <p:nvPr/>
        </p:nvSpPr>
        <p:spPr>
          <a:xfrm>
            <a:off x="1424643" y="1104261"/>
            <a:ext cx="1766953" cy="2768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2747" indent="-172747" algn="ctr" defTabSz="460659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199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Optimization Algorithm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AD37ADF-425D-E2E7-4BBF-F8EFA2A5024B}"/>
              </a:ext>
            </a:extLst>
          </p:cNvPr>
          <p:cNvSpPr txBox="1">
            <a:spLocks/>
          </p:cNvSpPr>
          <p:nvPr/>
        </p:nvSpPr>
        <p:spPr>
          <a:xfrm>
            <a:off x="95300" y="72527"/>
            <a:ext cx="348361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3333B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Optimization Process Generic View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D804D12-A9D9-7FFC-37D3-D0B174D58A19}"/>
              </a:ext>
            </a:extLst>
          </p:cNvPr>
          <p:cNvSpPr txBox="1">
            <a:spLocks/>
          </p:cNvSpPr>
          <p:nvPr/>
        </p:nvSpPr>
        <p:spPr bwMode="auto">
          <a:xfrm>
            <a:off x="628650" y="3084178"/>
            <a:ext cx="3845339" cy="20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2890" indent="-1728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4595" indent="-144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301" indent="-11526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821" indent="-11526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7341" indent="-11526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67861" indent="-115260" algn="l" defTabSz="461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8382" indent="-115260" algn="l" defTabSz="461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902" indent="-115260" algn="l" defTabSz="461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9422" indent="-115260" algn="l" defTabSz="461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rgbClr val="C00000"/>
                </a:solidFill>
              </a:rPr>
              <a:t>* used as examples, reviewed approaches do not necessarily support these platforms</a:t>
            </a: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183B659B-2490-D94A-A2F1-A9E3D053C7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450" y="3196027"/>
            <a:ext cx="570963" cy="2675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C92E8B-8542-5D77-B4BD-EE79DA41F1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52" y="2998221"/>
            <a:ext cx="490747" cy="317056"/>
          </a:xfrm>
          <a:prstGeom prst="rect">
            <a:avLst/>
          </a:prstGeom>
        </p:spPr>
      </p:pic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45311BC-CCD8-71AF-E265-C15C00D7D084}"/>
              </a:ext>
            </a:extLst>
          </p:cNvPr>
          <p:cNvSpPr txBox="1">
            <a:spLocks/>
          </p:cNvSpPr>
          <p:nvPr/>
        </p:nvSpPr>
        <p:spPr>
          <a:xfrm>
            <a:off x="4428077" y="3330575"/>
            <a:ext cx="198754" cy="89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38100" marR="0" lvl="0" indent="0" defTabSz="9144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0" cap="none" spc="-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cs typeface="Tahoma"/>
              </a:rPr>
              <a:pPr marL="38100" marR="0" lvl="0" indent="0" defTabSz="914400" eaLnBrk="1" fontAlgn="auto" latinLnBrk="0" hangingPunct="1">
                <a:lnSpc>
                  <a:spcPts val="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6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513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CD8E3F-A2E9-4AF1-9DC9-CD01EBE44C55}"/>
              </a:ext>
            </a:extLst>
          </p:cNvPr>
          <p:cNvCxnSpPr/>
          <p:nvPr/>
        </p:nvCxnSpPr>
        <p:spPr>
          <a:xfrm>
            <a:off x="2641428" y="2944373"/>
            <a:ext cx="1973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065E7C-3194-4838-890D-2E2CB5D7AAA3}"/>
              </a:ext>
            </a:extLst>
          </p:cNvPr>
          <p:cNvCxnSpPr/>
          <p:nvPr/>
        </p:nvCxnSpPr>
        <p:spPr>
          <a:xfrm>
            <a:off x="2953984" y="2944373"/>
            <a:ext cx="1973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D97C41-0219-44F3-A77E-C5C1C17C977D}"/>
              </a:ext>
            </a:extLst>
          </p:cNvPr>
          <p:cNvCxnSpPr/>
          <p:nvPr/>
        </p:nvCxnSpPr>
        <p:spPr>
          <a:xfrm>
            <a:off x="3683917" y="2944373"/>
            <a:ext cx="1973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88F1E05-4A2B-4A54-8412-645ACB82F304}"/>
              </a:ext>
            </a:extLst>
          </p:cNvPr>
          <p:cNvSpPr txBox="1"/>
          <p:nvPr/>
        </p:nvSpPr>
        <p:spPr>
          <a:xfrm>
            <a:off x="3151288" y="2867538"/>
            <a:ext cx="494211" cy="232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90599-7913-42DB-954E-10B0E5001358}"/>
              </a:ext>
            </a:extLst>
          </p:cNvPr>
          <p:cNvSpPr/>
          <p:nvPr/>
        </p:nvSpPr>
        <p:spPr>
          <a:xfrm>
            <a:off x="3592570" y="2959735"/>
            <a:ext cx="888385" cy="232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|Op| positions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D2D946-9554-4942-92D1-5487D6ABC7CC}"/>
              </a:ext>
            </a:extLst>
          </p:cNvPr>
          <p:cNvSpPr/>
          <p:nvPr/>
        </p:nvSpPr>
        <p:spPr>
          <a:xfrm>
            <a:off x="3052636" y="2386743"/>
            <a:ext cx="1008609" cy="232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|S| ways to fill in</a:t>
            </a: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659FA367-B2DF-4024-9E4D-0DCD3C432F00}"/>
              </a:ext>
            </a:extLst>
          </p:cNvPr>
          <p:cNvCxnSpPr>
            <a:cxnSpLocks/>
            <a:stCxn id="28" idx="1"/>
          </p:cNvCxnSpPr>
          <p:nvPr/>
        </p:nvCxnSpPr>
        <p:spPr>
          <a:xfrm rot="10800000" flipV="1">
            <a:off x="2719040" y="2502769"/>
            <a:ext cx="333596" cy="36476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ige Legende 56">
            <a:extLst>
              <a:ext uri="{FF2B5EF4-FFF2-40B4-BE49-F238E27FC236}">
                <a16:creationId xmlns:a16="http://schemas.microsoft.com/office/drawing/2014/main" id="{FAB1F5B4-71CE-4532-B8C0-D863577D3003}"/>
              </a:ext>
            </a:extLst>
          </p:cNvPr>
          <p:cNvSpPr/>
          <p:nvPr/>
        </p:nvSpPr>
        <p:spPr>
          <a:xfrm>
            <a:off x="1107144" y="1275412"/>
            <a:ext cx="3453418" cy="1018361"/>
          </a:xfrm>
          <a:prstGeom prst="wedgeRectCallout">
            <a:avLst>
              <a:gd name="adj1" fmla="val -50373"/>
              <a:gd name="adj2" fmla="val 6717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75" indent="-144075" algn="l" defTabSz="461040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 all possible platforms for Join</a:t>
            </a:r>
          </a:p>
          <a:p>
            <a:pPr marL="144075" indent="-144075" algn="l" defTabSz="461040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1000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44075" indent="-144075" algn="l" defTabSz="461040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Having considered all possible platforms for the 2 Filter upstream ops</a:t>
            </a:r>
          </a:p>
          <a:p>
            <a:pPr marL="144075" indent="-144075" algn="l" defTabSz="461040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 applies to all operators &amp; entire workflow</a:t>
            </a:r>
            <a:endParaRPr lang="de-DE" sz="1000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0F3DF34-EB4B-41BB-9C39-74EC82902601}"/>
              </a:ext>
            </a:extLst>
          </p:cNvPr>
          <p:cNvCxnSpPr>
            <a:cxnSpLocks/>
            <a:stCxn id="53" idx="0"/>
            <a:endCxn id="46" idx="2"/>
          </p:cNvCxnSpPr>
          <p:nvPr/>
        </p:nvCxnSpPr>
        <p:spPr>
          <a:xfrm flipH="1" flipV="1">
            <a:off x="344399" y="2569301"/>
            <a:ext cx="484352" cy="5828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91889F-6909-4BEB-B70E-AFB603F32E71}"/>
              </a:ext>
            </a:extLst>
          </p:cNvPr>
          <p:cNvGrpSpPr/>
          <p:nvPr/>
        </p:nvGrpSpPr>
        <p:grpSpPr>
          <a:xfrm>
            <a:off x="180267" y="1643885"/>
            <a:ext cx="1052817" cy="1369306"/>
            <a:chOff x="866684" y="2387787"/>
            <a:chExt cx="2088232" cy="2715979"/>
          </a:xfrm>
        </p:grpSpPr>
        <p:sp>
          <p:nvSpPr>
            <p:cNvPr id="43" name="Rounded Rectangle 9">
              <a:extLst>
                <a:ext uri="{FF2B5EF4-FFF2-40B4-BE49-F238E27FC236}">
                  <a16:creationId xmlns:a16="http://schemas.microsoft.com/office/drawing/2014/main" id="{3B3E6777-EE4A-4030-B2A2-B9A5AA3CBC3B}"/>
                </a:ext>
              </a:extLst>
            </p:cNvPr>
            <p:cNvSpPr/>
            <p:nvPr/>
          </p:nvSpPr>
          <p:spPr>
            <a:xfrm>
              <a:off x="1802788" y="3722541"/>
              <a:ext cx="648072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Op3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ounded Rectangle 10">
              <a:extLst>
                <a:ext uri="{FF2B5EF4-FFF2-40B4-BE49-F238E27FC236}">
                  <a16:creationId xmlns:a16="http://schemas.microsoft.com/office/drawing/2014/main" id="{5B922802-00E7-4864-B3A0-B695046E9AC8}"/>
                </a:ext>
              </a:extLst>
            </p:cNvPr>
            <p:cNvSpPr/>
            <p:nvPr/>
          </p:nvSpPr>
          <p:spPr>
            <a:xfrm>
              <a:off x="1226724" y="4599709"/>
              <a:ext cx="651098" cy="4877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Op1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ounded Rectangle 13">
              <a:extLst>
                <a:ext uri="{FF2B5EF4-FFF2-40B4-BE49-F238E27FC236}">
                  <a16:creationId xmlns:a16="http://schemas.microsoft.com/office/drawing/2014/main" id="{BC8A1ED6-C47F-4F7B-ABE2-3F9B9F2D7864}"/>
                </a:ext>
              </a:extLst>
            </p:cNvPr>
            <p:cNvSpPr/>
            <p:nvPr/>
          </p:nvSpPr>
          <p:spPr>
            <a:xfrm>
              <a:off x="2303818" y="4616057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Op2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Rounded Rectangle 14">
              <a:extLst>
                <a:ext uri="{FF2B5EF4-FFF2-40B4-BE49-F238E27FC236}">
                  <a16:creationId xmlns:a16="http://schemas.microsoft.com/office/drawing/2014/main" id="{B9321CB6-B457-4C59-A094-0C0D2E30CB26}"/>
                </a:ext>
              </a:extLst>
            </p:cNvPr>
            <p:cNvSpPr/>
            <p:nvPr/>
          </p:nvSpPr>
          <p:spPr>
            <a:xfrm>
              <a:off x="866684" y="3735613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Op4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3BAFDFE-3B96-439B-B857-7A2B6DAC5291}"/>
                </a:ext>
              </a:extLst>
            </p:cNvPr>
            <p:cNvCxnSpPr>
              <a:cxnSpLocks/>
              <a:stCxn id="44" idx="0"/>
              <a:endCxn id="43" idx="2"/>
            </p:cNvCxnSpPr>
            <p:nvPr/>
          </p:nvCxnSpPr>
          <p:spPr>
            <a:xfrm flipV="1">
              <a:off x="1552273" y="4210250"/>
              <a:ext cx="574551" cy="3894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AAE50B5-E486-4015-AFA9-A7FB86AFED32}"/>
                </a:ext>
              </a:extLst>
            </p:cNvPr>
            <p:cNvCxnSpPr>
              <a:cxnSpLocks/>
              <a:endCxn id="43" idx="2"/>
            </p:cNvCxnSpPr>
            <p:nvPr/>
          </p:nvCxnSpPr>
          <p:spPr>
            <a:xfrm flipH="1" flipV="1">
              <a:off x="2126824" y="4210250"/>
              <a:ext cx="396044" cy="3894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B05EC7A-53C5-4D30-86DB-FB401348E6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6726" y="3298025"/>
              <a:ext cx="433561" cy="4614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0AA2819-36D2-46FE-8914-E01A2EACFE8D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 flipH="1" flipV="1">
              <a:off x="1730784" y="3311099"/>
              <a:ext cx="396040" cy="411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20">
              <a:extLst>
                <a:ext uri="{FF2B5EF4-FFF2-40B4-BE49-F238E27FC236}">
                  <a16:creationId xmlns:a16="http://schemas.microsoft.com/office/drawing/2014/main" id="{C695910F-FE1E-4FC3-BD39-92F4C06DCF13}"/>
                </a:ext>
              </a:extLst>
            </p:cNvPr>
            <p:cNvSpPr/>
            <p:nvPr/>
          </p:nvSpPr>
          <p:spPr>
            <a:xfrm>
              <a:off x="1403810" y="2811541"/>
              <a:ext cx="651098" cy="4877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1040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8" kern="1200" dirty="0" err="1">
                  <a:solidFill>
                    <a:prstClr val="black"/>
                  </a:solidFill>
                  <a:latin typeface="Calibri"/>
                </a:rPr>
                <a:t>Op5</a:t>
              </a:r>
              <a:endParaRPr lang="el-GR" sz="908" kern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F438434-EBFA-46F4-B97E-82F884EC56A6}"/>
                </a:ext>
              </a:extLst>
            </p:cNvPr>
            <p:cNvCxnSpPr>
              <a:cxnSpLocks/>
              <a:stCxn id="51" idx="0"/>
            </p:cNvCxnSpPr>
            <p:nvPr/>
          </p:nvCxnSpPr>
          <p:spPr>
            <a:xfrm flipV="1">
              <a:off x="1729359" y="2387787"/>
              <a:ext cx="1425" cy="423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ounded Rectangle 13">
            <a:extLst>
              <a:ext uri="{FF2B5EF4-FFF2-40B4-BE49-F238E27FC236}">
                <a16:creationId xmlns:a16="http://schemas.microsoft.com/office/drawing/2014/main" id="{9E2C7354-C33A-4344-8A84-6FFD31FD600D}"/>
              </a:ext>
            </a:extLst>
          </p:cNvPr>
          <p:cNvSpPr/>
          <p:nvPr/>
        </p:nvSpPr>
        <p:spPr>
          <a:xfrm>
            <a:off x="604118" y="3152135"/>
            <a:ext cx="449265" cy="24588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START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C3B859B-29F0-4F79-BD73-B1312E16F414}"/>
              </a:ext>
            </a:extLst>
          </p:cNvPr>
          <p:cNvCxnSpPr>
            <a:cxnSpLocks/>
            <a:stCxn id="53" idx="0"/>
            <a:endCxn id="44" idx="2"/>
          </p:cNvCxnSpPr>
          <p:nvPr/>
        </p:nvCxnSpPr>
        <p:spPr>
          <a:xfrm flipH="1" flipV="1">
            <a:off x="525919" y="3004949"/>
            <a:ext cx="302832" cy="1471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36BB22D-AC35-4AD5-9A23-D3AE76D64AE8}"/>
              </a:ext>
            </a:extLst>
          </p:cNvPr>
          <p:cNvCxnSpPr>
            <a:cxnSpLocks/>
            <a:stCxn id="53" idx="0"/>
            <a:endCxn id="45" idx="2"/>
          </p:cNvCxnSpPr>
          <p:nvPr/>
        </p:nvCxnSpPr>
        <p:spPr>
          <a:xfrm flipV="1">
            <a:off x="828751" y="3013191"/>
            <a:ext cx="240203" cy="1389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13">
            <a:extLst>
              <a:ext uri="{FF2B5EF4-FFF2-40B4-BE49-F238E27FC236}">
                <a16:creationId xmlns:a16="http://schemas.microsoft.com/office/drawing/2014/main" id="{C1F25233-A364-44D2-B53D-3FC9032C907F}"/>
              </a:ext>
            </a:extLst>
          </p:cNvPr>
          <p:cNvSpPr/>
          <p:nvPr/>
        </p:nvSpPr>
        <p:spPr>
          <a:xfrm>
            <a:off x="390567" y="1401838"/>
            <a:ext cx="449265" cy="2458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 defTabSz="461040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8" kern="1200" dirty="0">
                <a:solidFill>
                  <a:prstClr val="black"/>
                </a:solidFill>
                <a:latin typeface="Calibri"/>
              </a:rPr>
              <a:t>END</a:t>
            </a:r>
            <a:endParaRPr lang="el-GR" sz="908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7628568-7710-44EA-B50F-35206AEC6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7" y="2678028"/>
            <a:ext cx="451475" cy="33369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A7DD287-302D-4DEE-976D-C4AEE7622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17" y="2692142"/>
            <a:ext cx="454550" cy="33597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FBAA944-5290-4B1F-8154-C59A32408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21" y="2245721"/>
            <a:ext cx="467279" cy="33333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9B6A77C-CFDB-4047-A1E1-2E1108698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5" y="2254024"/>
            <a:ext cx="493423" cy="32105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54F7E4C-0606-4328-A58D-F73D0C34D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83" y="1779978"/>
            <a:ext cx="509032" cy="3361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0B4BE4-06CD-9E48-A72F-34062AF01BA5}"/>
              </a:ext>
            </a:extLst>
          </p:cNvPr>
          <p:cNvSpPr txBox="1">
            <a:spLocks/>
          </p:cNvSpPr>
          <p:nvPr/>
        </p:nvSpPr>
        <p:spPr>
          <a:xfrm>
            <a:off x="95300" y="72527"/>
            <a:ext cx="348361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3333B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Exhaustive Search Algorithm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BEBB0-96D9-0509-DA74-CEE78274BAFC}"/>
              </a:ext>
            </a:extLst>
          </p:cNvPr>
          <p:cNvSpPr txBox="1"/>
          <p:nvPr/>
        </p:nvSpPr>
        <p:spPr>
          <a:xfrm>
            <a:off x="3101" y="290555"/>
            <a:ext cx="447570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|S| supported platforms, |Op| operators in the workflow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Pros: </a:t>
            </a:r>
            <a:r>
              <a:rPr lang="en-US" sz="1100" dirty="0"/>
              <a:t>Optimal Solutions, Low Memory Requirements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Cons: </a:t>
            </a: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High Time Complexity, Scales poorly with |S| and |Op|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Used in </a:t>
            </a:r>
            <a:r>
              <a:rPr lang="en-US" altLang="en-US" sz="11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BigDawg</a:t>
            </a: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1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IReS</a:t>
            </a: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1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Masketeer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AAA0AE-85B7-8992-1B76-4001131211BC}"/>
                  </a:ext>
                </a:extLst>
              </p:cNvPr>
              <p:cNvSpPr/>
              <p:nvPr/>
            </p:nvSpPr>
            <p:spPr>
              <a:xfrm>
                <a:off x="1276070" y="3193117"/>
                <a:ext cx="2850460" cy="2320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|S|</a:t>
                </a:r>
                <a:r>
                  <a:rPr lang="en-US" sz="908" kern="1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|Op|</a:t>
                </a:r>
                <a:r>
                  <a:rPr lang="en-US" sz="908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Time Complexity </a:t>
                </a:r>
                <a14:m>
                  <m:oMath xmlns:m="http://schemas.openxmlformats.org/officeDocument/2006/math">
                    <m:r>
                      <a:rPr lang="en-US" sz="908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sz="908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908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|Op| for cost computation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AAA0AE-85B7-8992-1B76-4001131211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070" y="3193117"/>
                <a:ext cx="2850460" cy="232051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D005C4-BCBC-CE73-E8AE-999C31117403}"/>
              </a:ext>
            </a:extLst>
          </p:cNvPr>
          <p:cNvSpPr txBox="1">
            <a:spLocks/>
          </p:cNvSpPr>
          <p:nvPr/>
        </p:nvSpPr>
        <p:spPr>
          <a:xfrm>
            <a:off x="4428077" y="3330575"/>
            <a:ext cx="198754" cy="89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>
              <a:defRPr sz="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38100" marR="0" lvl="0" indent="0" defTabSz="9144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0" cap="none" spc="-2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cs typeface="Tahoma"/>
              </a:rPr>
              <a:pPr marL="38100" marR="0" lvl="0" indent="0" defTabSz="914400" eaLnBrk="1" fontAlgn="auto" latinLnBrk="0" hangingPunct="1">
                <a:lnSpc>
                  <a:spcPts val="6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6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027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F4236B-A104-40B4-CEA3-B8101937F711}"/>
              </a:ext>
            </a:extLst>
          </p:cNvPr>
          <p:cNvSpPr txBox="1">
            <a:spLocks/>
          </p:cNvSpPr>
          <p:nvPr/>
        </p:nvSpPr>
        <p:spPr>
          <a:xfrm>
            <a:off x="95300" y="72527"/>
            <a:ext cx="348361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3333B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Exhaustive Search Algorithm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FF77ACE-1195-4946-7014-D650B509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2907"/>
            <a:ext cx="2228850" cy="12796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D1E33CD-3983-1210-F1C1-920405046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2112907"/>
            <a:ext cx="2239038" cy="127967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5EBBDE89-F2C0-7BD6-FBE6-1A4001CBE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347447"/>
            <a:ext cx="3851511" cy="1705983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79E40-F8B1-FF24-F095-DFF8009C5D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83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1141945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F4236B-A104-40B4-CEA3-B8101937F711}"/>
              </a:ext>
            </a:extLst>
          </p:cNvPr>
          <p:cNvSpPr txBox="1">
            <a:spLocks/>
          </p:cNvSpPr>
          <p:nvPr/>
        </p:nvSpPr>
        <p:spPr>
          <a:xfrm>
            <a:off x="95300" y="72527"/>
            <a:ext cx="348361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3333B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B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Dynamic Programming Algorithm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FF77ACE-1195-4946-7014-D650B509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2907"/>
            <a:ext cx="2228850" cy="12796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D1E33CD-3983-1210-F1C1-920405046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2112907"/>
            <a:ext cx="2239038" cy="127967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5EBBDE89-F2C0-7BD6-FBE6-1A4001CBE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347447"/>
            <a:ext cx="3851511" cy="170598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Graphic 2" descr="Close with solid fill">
            <a:extLst>
              <a:ext uri="{FF2B5EF4-FFF2-40B4-BE49-F238E27FC236}">
                <a16:creationId xmlns:a16="http://schemas.microsoft.com/office/drawing/2014/main" id="{4900D4E6-694D-961D-AAD8-3BC6DF5BA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26835" y="2832636"/>
            <a:ext cx="762000" cy="609600"/>
          </a:xfrm>
          <a:prstGeom prst="rect">
            <a:avLst/>
          </a:prstGeom>
        </p:spPr>
      </p:pic>
      <p:pic>
        <p:nvPicPr>
          <p:cNvPr id="5" name="Graphic 4" descr="Close with solid fill">
            <a:extLst>
              <a:ext uri="{FF2B5EF4-FFF2-40B4-BE49-F238E27FC236}">
                <a16:creationId xmlns:a16="http://schemas.microsoft.com/office/drawing/2014/main" id="{DD0F85B0-4273-9846-5B25-F7F87F94A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03762" y="1851055"/>
            <a:ext cx="1371600" cy="174118"/>
          </a:xfrm>
          <a:prstGeom prst="rect">
            <a:avLst/>
          </a:prstGeom>
        </p:spPr>
      </p:pic>
      <p:pic>
        <p:nvPicPr>
          <p:cNvPr id="6" name="Graphic 5" descr="Close with solid fill">
            <a:extLst>
              <a:ext uri="{FF2B5EF4-FFF2-40B4-BE49-F238E27FC236}">
                <a16:creationId xmlns:a16="http://schemas.microsoft.com/office/drawing/2014/main" id="{65280907-16F7-C63D-0B23-B14C731B9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650" y="1857983"/>
            <a:ext cx="1371600" cy="1741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C18A588-2626-7147-5FF2-27A5380191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6729"/>
          <a:stretch/>
        </p:blipFill>
        <p:spPr>
          <a:xfrm>
            <a:off x="509477" y="353690"/>
            <a:ext cx="3298308" cy="6908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81E0FE7-AC63-213C-7569-14D0479900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84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3697511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406A-C52C-A902-3433-145A161C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Dynamic Programming Algorithm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3B0BB96-81C8-B3B4-633F-5E39673E65A9}"/>
              </a:ext>
            </a:extLst>
          </p:cNvPr>
          <p:cNvSpPr txBox="1"/>
          <p:nvPr/>
        </p:nvSpPr>
        <p:spPr>
          <a:xfrm>
            <a:off x="3101" y="290555"/>
            <a:ext cx="46069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|U| maximum number of upstream operators among </a:t>
            </a:r>
            <a:r>
              <a:rPr lang="en-US" sz="1100" spc="-10" dirty="0" err="1">
                <a:latin typeface="Tahoma"/>
                <a:cs typeface="Tahoma"/>
              </a:rPr>
              <a:t>Op</a:t>
            </a:r>
            <a:r>
              <a:rPr lang="en-US" sz="1100" spc="-10" baseline="-25000" dirty="0" err="1">
                <a:latin typeface="Tahoma"/>
                <a:cs typeface="Tahoma"/>
              </a:rPr>
              <a:t>i</a:t>
            </a:r>
            <a:r>
              <a:rPr lang="en-US" sz="1100" spc="-10" dirty="0" err="1">
                <a:latin typeface="Tahoma"/>
                <a:cs typeface="Tahoma"/>
              </a:rPr>
              <a:t>s</a:t>
            </a:r>
            <a:endParaRPr lang="en-US" sz="1100" spc="-1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Pros: </a:t>
            </a:r>
            <a:r>
              <a:rPr lang="en-US" sz="1100" dirty="0"/>
              <a:t>Optimal Solutions (</a:t>
            </a:r>
            <a:r>
              <a:rPr lang="en-US" sz="1100" dirty="0">
                <a:solidFill>
                  <a:srgbClr val="C00000"/>
                </a:solidFill>
              </a:rPr>
              <a:t>wo operator sharing</a:t>
            </a:r>
            <a:r>
              <a:rPr lang="en-US" sz="1100" dirty="0"/>
              <a:t>), Practically Lower </a:t>
            </a: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Time Complexity</a:t>
            </a:r>
            <a:endParaRPr lang="en-US" sz="1100" dirty="0"/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Cons: </a:t>
            </a:r>
            <a:r>
              <a:rPr lang="en-US" sz="1100" dirty="0"/>
              <a:t>Higher Memory Requirements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Similar to </a:t>
            </a:r>
            <a:r>
              <a:rPr lang="en-US" altLang="en-US" sz="11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IReS</a:t>
            </a: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1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Masketeer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219C77BC-12F1-2D7B-207C-F3F8AFB14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127" y="869827"/>
            <a:ext cx="673680" cy="566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0BA55E-65EB-8F89-8A20-D0B44016757E}"/>
                  </a:ext>
                </a:extLst>
              </p:cNvPr>
              <p:cNvSpPr/>
              <p:nvPr/>
            </p:nvSpPr>
            <p:spPr>
              <a:xfrm>
                <a:off x="2533650" y="3048575"/>
                <a:ext cx="1846915" cy="371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Time Complexity: |Op|</a:t>
                </a:r>
                <a:r>
                  <a:rPr lang="en-US" sz="908" kern="1200" dirty="0">
                    <a:solidFill>
                      <a:prstClr val="black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908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908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|S|</a:t>
                </a:r>
                <a:r>
                  <a:rPr lang="en-US" sz="908" kern="1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</a:t>
                </a:r>
              </a:p>
              <a:p>
                <a:pPr algn="r" defTabSz="461040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8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Space Complexity: |Op|</a:t>
                </a:r>
                <a:r>
                  <a:rPr lang="en-US" sz="908" kern="1200" dirty="0">
                    <a:solidFill>
                      <a:prstClr val="black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908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908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|S|</a:t>
                </a:r>
                <a:r>
                  <a:rPr lang="en-US" sz="908" kern="1200" dirty="0">
                    <a:solidFill>
                      <a:prstClr val="black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908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908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0BA55E-65EB-8F89-8A20-D0B440167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50" y="3048575"/>
                <a:ext cx="1846915" cy="371768"/>
              </a:xfrm>
              <a:prstGeom prst="rect">
                <a:avLst/>
              </a:prstGeom>
              <a:blipFill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ige Legende 56">
            <a:extLst>
              <a:ext uri="{FF2B5EF4-FFF2-40B4-BE49-F238E27FC236}">
                <a16:creationId xmlns:a16="http://schemas.microsoft.com/office/drawing/2014/main" id="{7F15DCF7-902F-2AA2-A769-AAC9B65AB6B3}"/>
              </a:ext>
            </a:extLst>
          </p:cNvPr>
          <p:cNvSpPr/>
          <p:nvPr/>
        </p:nvSpPr>
        <p:spPr>
          <a:xfrm>
            <a:off x="3788970" y="1879787"/>
            <a:ext cx="743995" cy="308271"/>
          </a:xfrm>
          <a:prstGeom prst="wedgeRectCallout">
            <a:avLst>
              <a:gd name="adj1" fmla="val 3885"/>
              <a:gd name="adj2" fmla="val -1794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err="1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Shared</a:t>
            </a:r>
            <a:r>
              <a:rPr lang="de-DE" sz="1100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Operator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4D7B2E6-EB38-D6DF-B5D7-CAECD5FDE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72058"/>
            <a:ext cx="1335889" cy="1773638"/>
          </a:xfrm>
          <a:prstGeom prst="rect">
            <a:avLst/>
          </a:prstGeom>
        </p:spPr>
      </p:pic>
      <p:sp>
        <p:nvSpPr>
          <p:cNvPr id="54" name="Rechteckige Legende 56">
            <a:extLst>
              <a:ext uri="{FF2B5EF4-FFF2-40B4-BE49-F238E27FC236}">
                <a16:creationId xmlns:a16="http://schemas.microsoft.com/office/drawing/2014/main" id="{9D23A4FF-B91C-9249-8626-CCDC695E4C29}"/>
              </a:ext>
            </a:extLst>
          </p:cNvPr>
          <p:cNvSpPr/>
          <p:nvPr/>
        </p:nvSpPr>
        <p:spPr>
          <a:xfrm>
            <a:off x="1086784" y="1654175"/>
            <a:ext cx="2285065" cy="838200"/>
          </a:xfrm>
          <a:prstGeom prst="wedgeRectCallout">
            <a:avLst>
              <a:gd name="adj1" fmla="val -64919"/>
              <a:gd name="adj2" fmla="val -989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75" indent="-144075" algn="l" defTabSz="461040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Op5 will consider only Pareto Optimal placements of Op3 &amp; Op4</a:t>
            </a:r>
          </a:p>
          <a:p>
            <a:pPr marL="144075" indent="-144075" algn="l" defTabSz="461040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000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44075" indent="-144075" algn="l" defTabSz="461040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all possible placements for Op1, Op2, Op3</a:t>
            </a:r>
            <a:r>
              <a:rPr lang="en-US" sz="10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Op4</a:t>
            </a:r>
            <a:endParaRPr lang="de-DE" sz="1000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770F17-E3E6-CCC0-4F1D-F822246E174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85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00639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BB93-DE4A-0181-599D-72875296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Evolutionary Search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38AF4-AFE7-75F8-C9D6-99C863EFE5F1}"/>
              </a:ext>
            </a:extLst>
          </p:cNvPr>
          <p:cNvSpPr txBox="1"/>
          <p:nvPr/>
        </p:nvSpPr>
        <p:spPr>
          <a:xfrm>
            <a:off x="3101" y="290555"/>
            <a:ext cx="460699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29" indent="-176530"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Similar to </a:t>
            </a:r>
            <a:r>
              <a:rPr lang="en-US" altLang="en-US" sz="11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IReS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14629" indent="-176530"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Fixed number of examined placements and algorithm iterations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 P of size N(=6) of possible placements per operator Op1, Op2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22470D-0E83-2716-7647-B7B85EA0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2907"/>
            <a:ext cx="2228850" cy="12796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54CD1A-2707-6A45-551A-DF8D6B203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2112907"/>
            <a:ext cx="2239038" cy="127967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D15FF7B-4B0B-78B0-963D-D26DD5EDDA7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86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4902553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BB93-DE4A-0181-599D-72875296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Evolutionary Search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38AF4-AFE7-75F8-C9D6-99C863EFE5F1}"/>
              </a:ext>
            </a:extLst>
          </p:cNvPr>
          <p:cNvSpPr txBox="1"/>
          <p:nvPr/>
        </p:nvSpPr>
        <p:spPr>
          <a:xfrm>
            <a:off x="3101" y="290555"/>
            <a:ext cx="460699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29" indent="-176530"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Used in </a:t>
            </a:r>
            <a:r>
              <a:rPr lang="en-US" altLang="en-US" sz="11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IReS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 P of size N(=6) of possible placements per operator Op1, Op2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Some random permutations </a:t>
            </a: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for downstream operator Op3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BE3176-8F56-A72C-369A-CCB653554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0" y="1490852"/>
            <a:ext cx="4379636" cy="193991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DC5AFB-D104-FFE4-94C2-3D31DFDBD1BD}"/>
              </a:ext>
            </a:extLst>
          </p:cNvPr>
          <p:cNvSpPr/>
          <p:nvPr/>
        </p:nvSpPr>
        <p:spPr>
          <a:xfrm>
            <a:off x="552450" y="2960575"/>
            <a:ext cx="152400" cy="3889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187494-B39A-F491-69E3-1BD7AF182066}"/>
              </a:ext>
            </a:extLst>
          </p:cNvPr>
          <p:cNvSpPr/>
          <p:nvPr/>
        </p:nvSpPr>
        <p:spPr>
          <a:xfrm>
            <a:off x="3486150" y="2945060"/>
            <a:ext cx="8382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531727-2FD9-6B45-A80F-722E6C19244B}"/>
              </a:ext>
            </a:extLst>
          </p:cNvPr>
          <p:cNvSpPr/>
          <p:nvPr/>
        </p:nvSpPr>
        <p:spPr>
          <a:xfrm>
            <a:off x="681083" y="2960575"/>
            <a:ext cx="152400" cy="3889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69D209-20DE-0CE4-82DE-048E9E359C7E}"/>
              </a:ext>
            </a:extLst>
          </p:cNvPr>
          <p:cNvSpPr/>
          <p:nvPr/>
        </p:nvSpPr>
        <p:spPr>
          <a:xfrm>
            <a:off x="814433" y="2945060"/>
            <a:ext cx="152400" cy="4044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E74C72-10B5-43A4-6232-AFB533FB76E4}"/>
              </a:ext>
            </a:extLst>
          </p:cNvPr>
          <p:cNvSpPr/>
          <p:nvPr/>
        </p:nvSpPr>
        <p:spPr>
          <a:xfrm>
            <a:off x="3509917" y="3086107"/>
            <a:ext cx="8382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4B4EAE-5A15-C750-4ECC-F7F7EDAE78C7}"/>
              </a:ext>
            </a:extLst>
          </p:cNvPr>
          <p:cNvSpPr/>
          <p:nvPr/>
        </p:nvSpPr>
        <p:spPr>
          <a:xfrm>
            <a:off x="781050" y="1746694"/>
            <a:ext cx="381000" cy="21228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B0D4DB-14BA-F3E2-8857-96BA38A86E49}"/>
              </a:ext>
            </a:extLst>
          </p:cNvPr>
          <p:cNvSpPr/>
          <p:nvPr/>
        </p:nvSpPr>
        <p:spPr>
          <a:xfrm>
            <a:off x="762000" y="1746694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16D7D6-37F2-E14F-B49A-8FEA64D3C8FD}"/>
              </a:ext>
            </a:extLst>
          </p:cNvPr>
          <p:cNvSpPr/>
          <p:nvPr/>
        </p:nvSpPr>
        <p:spPr>
          <a:xfrm>
            <a:off x="2000250" y="1791634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D31B57-D4F1-112E-2DE2-9A082BA3CA16}"/>
              </a:ext>
            </a:extLst>
          </p:cNvPr>
          <p:cNvSpPr/>
          <p:nvPr/>
        </p:nvSpPr>
        <p:spPr>
          <a:xfrm>
            <a:off x="2114550" y="1842818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36D908-BBC1-4A80-F1FD-DCE110C32A9F}"/>
              </a:ext>
            </a:extLst>
          </p:cNvPr>
          <p:cNvSpPr/>
          <p:nvPr/>
        </p:nvSpPr>
        <p:spPr>
          <a:xfrm>
            <a:off x="3486150" y="1842818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C0533F-1228-185E-1298-81E5813E5BAF}"/>
              </a:ext>
            </a:extLst>
          </p:cNvPr>
          <p:cNvSpPr/>
          <p:nvPr/>
        </p:nvSpPr>
        <p:spPr>
          <a:xfrm>
            <a:off x="3448050" y="1755344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CBFAD1-4562-C0E1-7E8E-1FDAAF2FA682}"/>
              </a:ext>
            </a:extLst>
          </p:cNvPr>
          <p:cNvSpPr/>
          <p:nvPr/>
        </p:nvSpPr>
        <p:spPr>
          <a:xfrm>
            <a:off x="3867149" y="3178858"/>
            <a:ext cx="571501" cy="17069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ADE9D8B-DAEA-C45D-6B54-F400162B15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87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0237603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BB93-DE4A-0181-599D-72875296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Evolutionary Search Algorithm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BE3176-8F56-A72C-369A-CCB653554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0" y="1490852"/>
            <a:ext cx="4379636" cy="193991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C2864A3-8ABA-A21F-549B-B585C702A31F}"/>
              </a:ext>
            </a:extLst>
          </p:cNvPr>
          <p:cNvSpPr/>
          <p:nvPr/>
        </p:nvSpPr>
        <p:spPr>
          <a:xfrm>
            <a:off x="552450" y="2960575"/>
            <a:ext cx="152400" cy="3889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541054F-18FB-834F-8EBF-0D0B472A89CA}"/>
              </a:ext>
            </a:extLst>
          </p:cNvPr>
          <p:cNvSpPr/>
          <p:nvPr/>
        </p:nvSpPr>
        <p:spPr>
          <a:xfrm>
            <a:off x="3486150" y="2945060"/>
            <a:ext cx="8382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FAE8C2A-802C-5A29-B285-BB80ABA532C0}"/>
              </a:ext>
            </a:extLst>
          </p:cNvPr>
          <p:cNvSpPr/>
          <p:nvPr/>
        </p:nvSpPr>
        <p:spPr>
          <a:xfrm>
            <a:off x="781050" y="1746694"/>
            <a:ext cx="381000" cy="21228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433AC10-C516-356D-02FB-C6418C36DB69}"/>
              </a:ext>
            </a:extLst>
          </p:cNvPr>
          <p:cNvSpPr/>
          <p:nvPr/>
        </p:nvSpPr>
        <p:spPr>
          <a:xfrm>
            <a:off x="762000" y="1746694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E48C816-A2B4-5AEA-A6DB-774C4901B41C}"/>
              </a:ext>
            </a:extLst>
          </p:cNvPr>
          <p:cNvSpPr/>
          <p:nvPr/>
        </p:nvSpPr>
        <p:spPr>
          <a:xfrm>
            <a:off x="2000250" y="1791634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48D9BB7-9076-8340-81B9-9FA2FB88BAC4}"/>
              </a:ext>
            </a:extLst>
          </p:cNvPr>
          <p:cNvSpPr/>
          <p:nvPr/>
        </p:nvSpPr>
        <p:spPr>
          <a:xfrm>
            <a:off x="2114550" y="1842818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1C9E83F-08B0-8F9A-FD48-B217BEF73286}"/>
              </a:ext>
            </a:extLst>
          </p:cNvPr>
          <p:cNvSpPr/>
          <p:nvPr/>
        </p:nvSpPr>
        <p:spPr>
          <a:xfrm>
            <a:off x="3486150" y="1842818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D7C9F3B-5025-3FA7-7CE8-895D258485AD}"/>
              </a:ext>
            </a:extLst>
          </p:cNvPr>
          <p:cNvSpPr/>
          <p:nvPr/>
        </p:nvSpPr>
        <p:spPr>
          <a:xfrm>
            <a:off x="3448050" y="1755344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4F9F28F-51BD-8928-4379-E7621527D5AA}"/>
              </a:ext>
            </a:extLst>
          </p:cNvPr>
          <p:cNvSpPr/>
          <p:nvPr/>
        </p:nvSpPr>
        <p:spPr>
          <a:xfrm>
            <a:off x="681083" y="2960575"/>
            <a:ext cx="152400" cy="3889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B98BB1E-3DD8-9E0D-F407-0527AAC5A259}"/>
              </a:ext>
            </a:extLst>
          </p:cNvPr>
          <p:cNvSpPr/>
          <p:nvPr/>
        </p:nvSpPr>
        <p:spPr>
          <a:xfrm>
            <a:off x="814433" y="2945060"/>
            <a:ext cx="152400" cy="4044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5CD1185-9CFC-5BBF-541D-FB8E4BAD16F8}"/>
              </a:ext>
            </a:extLst>
          </p:cNvPr>
          <p:cNvSpPr/>
          <p:nvPr/>
        </p:nvSpPr>
        <p:spPr>
          <a:xfrm>
            <a:off x="3509917" y="3086107"/>
            <a:ext cx="8382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CC574E-08E3-E8EA-0D26-485CAD496C60}"/>
              </a:ext>
            </a:extLst>
          </p:cNvPr>
          <p:cNvSpPr/>
          <p:nvPr/>
        </p:nvSpPr>
        <p:spPr>
          <a:xfrm>
            <a:off x="565078" y="1640017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D229B9-86DA-168B-BDB9-7AE660D580DF}"/>
              </a:ext>
            </a:extLst>
          </p:cNvPr>
          <p:cNvSpPr/>
          <p:nvPr/>
        </p:nvSpPr>
        <p:spPr>
          <a:xfrm>
            <a:off x="732821" y="1933885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10CB3F-1849-E1E7-B653-2D6164351A3B}"/>
              </a:ext>
            </a:extLst>
          </p:cNvPr>
          <p:cNvSpPr/>
          <p:nvPr/>
        </p:nvSpPr>
        <p:spPr>
          <a:xfrm>
            <a:off x="2043311" y="1983083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01E96E-DE43-D5BE-0B9A-18F77CDC6916}"/>
              </a:ext>
            </a:extLst>
          </p:cNvPr>
          <p:cNvSpPr/>
          <p:nvPr/>
        </p:nvSpPr>
        <p:spPr>
          <a:xfrm>
            <a:off x="3344525" y="1781363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6A6CE2-9495-052C-A1D6-1519408293DE}"/>
              </a:ext>
            </a:extLst>
          </p:cNvPr>
          <p:cNvSpPr/>
          <p:nvPr/>
        </p:nvSpPr>
        <p:spPr>
          <a:xfrm>
            <a:off x="1959374" y="1781363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4F41D-E8FA-1141-3FC4-6F8FB9696BA0}"/>
              </a:ext>
            </a:extLst>
          </p:cNvPr>
          <p:cNvSpPr/>
          <p:nvPr/>
        </p:nvSpPr>
        <p:spPr>
          <a:xfrm>
            <a:off x="3486150" y="1973733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59CE4-1C8A-7D86-03D6-F0F48CE73096}"/>
              </a:ext>
            </a:extLst>
          </p:cNvPr>
          <p:cNvSpPr/>
          <p:nvPr/>
        </p:nvSpPr>
        <p:spPr>
          <a:xfrm>
            <a:off x="3418840" y="1919816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6D1927-291D-8CB9-6D92-55B46883BBF0}"/>
              </a:ext>
            </a:extLst>
          </p:cNvPr>
          <p:cNvSpPr/>
          <p:nvPr/>
        </p:nvSpPr>
        <p:spPr>
          <a:xfrm>
            <a:off x="3385185" y="1840470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DDE9A0-734A-C058-D9A7-8F116F052E38}"/>
              </a:ext>
            </a:extLst>
          </p:cNvPr>
          <p:cNvSpPr/>
          <p:nvPr/>
        </p:nvSpPr>
        <p:spPr>
          <a:xfrm>
            <a:off x="2017732" y="1912090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74C6F4-7833-B2F4-295E-A79A59F2644C}"/>
              </a:ext>
            </a:extLst>
          </p:cNvPr>
          <p:cNvSpPr/>
          <p:nvPr/>
        </p:nvSpPr>
        <p:spPr>
          <a:xfrm>
            <a:off x="603402" y="1752326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7D8AF2-BBD2-DD1A-F648-6C66C9CCE81D}"/>
              </a:ext>
            </a:extLst>
          </p:cNvPr>
          <p:cNvSpPr/>
          <p:nvPr/>
        </p:nvSpPr>
        <p:spPr>
          <a:xfrm>
            <a:off x="2188029" y="1998656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DAAAA6-06E4-B051-3A56-76D3D6FF3786}"/>
              </a:ext>
            </a:extLst>
          </p:cNvPr>
          <p:cNvSpPr txBox="1"/>
          <p:nvPr/>
        </p:nvSpPr>
        <p:spPr>
          <a:xfrm>
            <a:off x="3101" y="290555"/>
            <a:ext cx="4606999" cy="884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29" indent="-176530"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Used in </a:t>
            </a:r>
            <a:r>
              <a:rPr lang="en-US" altLang="en-US" sz="11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IReS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 P of size N(=6) of possible placements per operator Op1, Op2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Some random permutations </a:t>
            </a: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for upstream operator Op3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Compute Pareto front(s) - ranks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78DFFB-9138-F5D7-0EDA-E023B7DD0D89}"/>
              </a:ext>
            </a:extLst>
          </p:cNvPr>
          <p:cNvSpPr/>
          <p:nvPr/>
        </p:nvSpPr>
        <p:spPr>
          <a:xfrm>
            <a:off x="3867149" y="3178858"/>
            <a:ext cx="571501" cy="17069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7B7F2A9-A6C4-1E5B-DA58-3323537782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88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4582921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BB93-DE4A-0181-599D-72875296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Evolutionary Search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38AF4-AFE7-75F8-C9D6-99C863EFE5F1}"/>
              </a:ext>
            </a:extLst>
          </p:cNvPr>
          <p:cNvSpPr txBox="1"/>
          <p:nvPr/>
        </p:nvSpPr>
        <p:spPr>
          <a:xfrm>
            <a:off x="3101" y="282575"/>
            <a:ext cx="460699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 P of size N(=6) of possible placements per operator Op1, Op2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Generate some random permutations </a:t>
            </a: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for upstream operator Op3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Compute Pareto front(s) - ranks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Keep N(=6) most (crowding) distant with each other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altLang="en-US" sz="11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Crossover upstream and repeat for a fixed number of iterations</a:t>
            </a:r>
            <a:endParaRPr lang="en-US" altLang="en-US" sz="11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BE3176-8F56-A72C-369A-CCB653554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0" y="1490852"/>
            <a:ext cx="4379636" cy="193991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C2864A3-8ABA-A21F-549B-B585C702A31F}"/>
              </a:ext>
            </a:extLst>
          </p:cNvPr>
          <p:cNvSpPr/>
          <p:nvPr/>
        </p:nvSpPr>
        <p:spPr>
          <a:xfrm>
            <a:off x="552450" y="2960575"/>
            <a:ext cx="152400" cy="3889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541054F-18FB-834F-8EBF-0D0B472A89CA}"/>
              </a:ext>
            </a:extLst>
          </p:cNvPr>
          <p:cNvSpPr/>
          <p:nvPr/>
        </p:nvSpPr>
        <p:spPr>
          <a:xfrm>
            <a:off x="3486150" y="2945060"/>
            <a:ext cx="8382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FAE8C2A-802C-5A29-B285-BB80ABA532C0}"/>
              </a:ext>
            </a:extLst>
          </p:cNvPr>
          <p:cNvSpPr/>
          <p:nvPr/>
        </p:nvSpPr>
        <p:spPr>
          <a:xfrm>
            <a:off x="781050" y="1746694"/>
            <a:ext cx="381000" cy="21228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433AC10-C516-356D-02FB-C6418C36DB69}"/>
              </a:ext>
            </a:extLst>
          </p:cNvPr>
          <p:cNvSpPr/>
          <p:nvPr/>
        </p:nvSpPr>
        <p:spPr>
          <a:xfrm>
            <a:off x="762000" y="1746694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E48C816-A2B4-5AEA-A6DB-774C4901B41C}"/>
              </a:ext>
            </a:extLst>
          </p:cNvPr>
          <p:cNvSpPr/>
          <p:nvPr/>
        </p:nvSpPr>
        <p:spPr>
          <a:xfrm>
            <a:off x="2000250" y="1791634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48D9BB7-9076-8340-81B9-9FA2FB88BAC4}"/>
              </a:ext>
            </a:extLst>
          </p:cNvPr>
          <p:cNvSpPr/>
          <p:nvPr/>
        </p:nvSpPr>
        <p:spPr>
          <a:xfrm>
            <a:off x="2114550" y="1842818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1C9E83F-08B0-8F9A-FD48-B217BEF73286}"/>
              </a:ext>
            </a:extLst>
          </p:cNvPr>
          <p:cNvSpPr/>
          <p:nvPr/>
        </p:nvSpPr>
        <p:spPr>
          <a:xfrm>
            <a:off x="3486150" y="1842818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D7C9F3B-5025-3FA7-7CE8-895D258485AD}"/>
              </a:ext>
            </a:extLst>
          </p:cNvPr>
          <p:cNvSpPr/>
          <p:nvPr/>
        </p:nvSpPr>
        <p:spPr>
          <a:xfrm>
            <a:off x="3448050" y="1755344"/>
            <a:ext cx="3810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4F9F28F-51BD-8928-4379-E7621527D5AA}"/>
              </a:ext>
            </a:extLst>
          </p:cNvPr>
          <p:cNvSpPr/>
          <p:nvPr/>
        </p:nvSpPr>
        <p:spPr>
          <a:xfrm>
            <a:off x="681083" y="2960575"/>
            <a:ext cx="152400" cy="3889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B98BB1E-3DD8-9E0D-F407-0527AAC5A259}"/>
              </a:ext>
            </a:extLst>
          </p:cNvPr>
          <p:cNvSpPr/>
          <p:nvPr/>
        </p:nvSpPr>
        <p:spPr>
          <a:xfrm>
            <a:off x="814433" y="2945060"/>
            <a:ext cx="152400" cy="4044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5CD1185-9CFC-5BBF-541D-FB8E4BAD16F8}"/>
              </a:ext>
            </a:extLst>
          </p:cNvPr>
          <p:cNvSpPr/>
          <p:nvPr/>
        </p:nvSpPr>
        <p:spPr>
          <a:xfrm>
            <a:off x="3509917" y="3086107"/>
            <a:ext cx="838200" cy="1223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CC574E-08E3-E8EA-0D26-485CAD496C60}"/>
              </a:ext>
            </a:extLst>
          </p:cNvPr>
          <p:cNvSpPr/>
          <p:nvPr/>
        </p:nvSpPr>
        <p:spPr>
          <a:xfrm>
            <a:off x="565078" y="1640017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D229B9-86DA-168B-BDB9-7AE660D580DF}"/>
              </a:ext>
            </a:extLst>
          </p:cNvPr>
          <p:cNvSpPr/>
          <p:nvPr/>
        </p:nvSpPr>
        <p:spPr>
          <a:xfrm>
            <a:off x="732821" y="1933885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10CB3F-1849-E1E7-B653-2D6164351A3B}"/>
              </a:ext>
            </a:extLst>
          </p:cNvPr>
          <p:cNvSpPr/>
          <p:nvPr/>
        </p:nvSpPr>
        <p:spPr>
          <a:xfrm>
            <a:off x="2043311" y="1983083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01E96E-DE43-D5BE-0B9A-18F77CDC6916}"/>
              </a:ext>
            </a:extLst>
          </p:cNvPr>
          <p:cNvSpPr/>
          <p:nvPr/>
        </p:nvSpPr>
        <p:spPr>
          <a:xfrm>
            <a:off x="3344525" y="1781363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6A6CE2-9495-052C-A1D6-1519408293DE}"/>
              </a:ext>
            </a:extLst>
          </p:cNvPr>
          <p:cNvSpPr/>
          <p:nvPr/>
        </p:nvSpPr>
        <p:spPr>
          <a:xfrm>
            <a:off x="1959374" y="1781363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4F41D-E8FA-1141-3FC4-6F8FB9696BA0}"/>
              </a:ext>
            </a:extLst>
          </p:cNvPr>
          <p:cNvSpPr/>
          <p:nvPr/>
        </p:nvSpPr>
        <p:spPr>
          <a:xfrm>
            <a:off x="3486150" y="1973733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59CE4-1C8A-7D86-03D6-F0F48CE73096}"/>
              </a:ext>
            </a:extLst>
          </p:cNvPr>
          <p:cNvSpPr/>
          <p:nvPr/>
        </p:nvSpPr>
        <p:spPr>
          <a:xfrm>
            <a:off x="3418840" y="1919816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6D1927-291D-8CB9-6D92-55B46883BBF0}"/>
              </a:ext>
            </a:extLst>
          </p:cNvPr>
          <p:cNvSpPr/>
          <p:nvPr/>
        </p:nvSpPr>
        <p:spPr>
          <a:xfrm>
            <a:off x="3385185" y="1840470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DDE9A0-734A-C058-D9A7-8F116F052E38}"/>
              </a:ext>
            </a:extLst>
          </p:cNvPr>
          <p:cNvSpPr/>
          <p:nvPr/>
        </p:nvSpPr>
        <p:spPr>
          <a:xfrm>
            <a:off x="2017732" y="1912090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74C6F4-7833-B2F4-295E-A79A59F2644C}"/>
              </a:ext>
            </a:extLst>
          </p:cNvPr>
          <p:cNvSpPr/>
          <p:nvPr/>
        </p:nvSpPr>
        <p:spPr>
          <a:xfrm>
            <a:off x="603402" y="1752326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7D8AF2-BBD2-DD1A-F648-6C66C9CCE81D}"/>
              </a:ext>
            </a:extLst>
          </p:cNvPr>
          <p:cNvSpPr/>
          <p:nvPr/>
        </p:nvSpPr>
        <p:spPr>
          <a:xfrm>
            <a:off x="2188029" y="1998656"/>
            <a:ext cx="58358" cy="684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DE52F1-DBA4-3D30-DD41-EAE6BAA9EEF0}"/>
              </a:ext>
            </a:extLst>
          </p:cNvPr>
          <p:cNvCxnSpPr>
            <a:cxnSpLocks/>
          </p:cNvCxnSpPr>
          <p:nvPr/>
        </p:nvCxnSpPr>
        <p:spPr>
          <a:xfrm>
            <a:off x="661825" y="1784706"/>
            <a:ext cx="1279926" cy="3086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876ED1-5E97-9433-E7C0-4675EEF9EE02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2017732" y="1807893"/>
            <a:ext cx="1318372" cy="767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9EDBF0-5CE4-4B1B-12C3-DD851BD85DE5}"/>
              </a:ext>
            </a:extLst>
          </p:cNvPr>
          <p:cNvCxnSpPr>
            <a:cxnSpLocks/>
            <a:stCxn id="5" idx="3"/>
            <a:endCxn id="13" idx="1"/>
          </p:cNvCxnSpPr>
          <p:nvPr/>
        </p:nvCxnSpPr>
        <p:spPr>
          <a:xfrm flipV="1">
            <a:off x="791179" y="1946294"/>
            <a:ext cx="1226553" cy="2179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644FF0-EDFE-5BB8-31B8-7F4E2C159DBC}"/>
              </a:ext>
            </a:extLst>
          </p:cNvPr>
          <p:cNvCxnSpPr>
            <a:cxnSpLocks/>
            <a:stCxn id="13" idx="3"/>
            <a:endCxn id="10" idx="1"/>
          </p:cNvCxnSpPr>
          <p:nvPr/>
        </p:nvCxnSpPr>
        <p:spPr>
          <a:xfrm>
            <a:off x="2076090" y="1946294"/>
            <a:ext cx="1342750" cy="772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3568660-0702-700B-014E-D36DCCBAB0AF}"/>
              </a:ext>
            </a:extLst>
          </p:cNvPr>
          <p:cNvSpPr/>
          <p:nvPr/>
        </p:nvSpPr>
        <p:spPr>
          <a:xfrm>
            <a:off x="3867149" y="3178858"/>
            <a:ext cx="571501" cy="17069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76F8880-E37D-1E09-F906-57DCF6F1AA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89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5999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72527"/>
            <a:ext cx="297175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pc="-45" dirty="0"/>
              <a:t>Streaming Analytics </a:t>
            </a:r>
            <a:r>
              <a:rPr lang="en-US" spc="-45" dirty="0">
                <a:solidFill>
                  <a:srgbClr val="C00000"/>
                </a:solidFill>
              </a:rPr>
              <a:t>at Scale</a:t>
            </a:r>
            <a:endParaRPr spc="-75" dirty="0">
              <a:solidFill>
                <a:srgbClr val="C00000"/>
              </a:solidFill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B60D5B0-8D41-7973-577C-E165C5550C09}"/>
              </a:ext>
            </a:extLst>
          </p:cNvPr>
          <p:cNvSpPr txBox="1"/>
          <p:nvPr/>
        </p:nvSpPr>
        <p:spPr>
          <a:xfrm>
            <a:off x="58915" y="358775"/>
            <a:ext cx="4444809" cy="298735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4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30" dirty="0">
                <a:latin typeface="Tahoma"/>
                <a:cs typeface="Tahoma"/>
              </a:rPr>
              <a:t>Diversified Portfolio Use Case</a:t>
            </a:r>
            <a:endParaRPr lang="en-US" sz="1100" spc="-20" dirty="0">
              <a:latin typeface="Tahoma"/>
              <a:cs typeface="Tahoma"/>
            </a:endParaRP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100s of MBs/min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Monitoring 1000s of stocks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spc="-30" dirty="0">
                <a:latin typeface="Tahoma"/>
                <a:cs typeface="Tahoma"/>
              </a:rPr>
              <a:t>Millions of potential stock correlations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20" dirty="0">
                <a:latin typeface="Tahoma"/>
                <a:cs typeface="Tahoma"/>
              </a:rPr>
              <a:t>Maritime Surveillance Use case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&gt;200K vessels operate globally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&gt; 1TB of data upon 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fused with satellite images &amp; </a:t>
            </a:r>
          </a:p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r>
              <a:rPr lang="en-US" sz="1100" dirty="0">
                <a:latin typeface="Tahoma"/>
                <a:cs typeface="Tahoma"/>
              </a:rPr>
              <a:t>acoustic signals</a:t>
            </a:r>
            <a:endParaRPr sz="1100" dirty="0">
              <a:latin typeface="Tahoma"/>
              <a:cs typeface="Tahoma"/>
            </a:endParaRPr>
          </a:p>
        </p:txBody>
      </p:sp>
      <p:pic>
        <p:nvPicPr>
          <p:cNvPr id="194" name="Picture 193" descr="A group of ships in the water&#10;&#10;Description automatically generated">
            <a:extLst>
              <a:ext uri="{FF2B5EF4-FFF2-40B4-BE49-F238E27FC236}">
                <a16:creationId xmlns:a16="http://schemas.microsoft.com/office/drawing/2014/main" id="{591E77CD-BF27-CB42-4D53-07E8A00CB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2335858"/>
            <a:ext cx="1999807" cy="1124891"/>
          </a:xfrm>
          <a:prstGeom prst="rect">
            <a:avLst/>
          </a:prstGeom>
        </p:spPr>
      </p:pic>
      <p:pic>
        <p:nvPicPr>
          <p:cNvPr id="196" name="Picture 195" descr="A couple of ships in the water&#10;&#10;Description automatically generated">
            <a:extLst>
              <a:ext uri="{FF2B5EF4-FFF2-40B4-BE49-F238E27FC236}">
                <a16:creationId xmlns:a16="http://schemas.microsoft.com/office/drawing/2014/main" id="{EAB798B9-E718-5354-1457-2C97702E3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5" y="1277938"/>
            <a:ext cx="1608665" cy="904874"/>
          </a:xfrm>
          <a:prstGeom prst="rect">
            <a:avLst/>
          </a:prstGeom>
        </p:spPr>
      </p:pic>
      <p:pic>
        <p:nvPicPr>
          <p:cNvPr id="198" name="Picture 197" descr="A screen shot of a graph&#10;&#10;Description automatically generated">
            <a:extLst>
              <a:ext uri="{FF2B5EF4-FFF2-40B4-BE49-F238E27FC236}">
                <a16:creationId xmlns:a16="http://schemas.microsoft.com/office/drawing/2014/main" id="{10718074-D1E0-DD23-A0B3-E0EF040B5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695" y="1183387"/>
            <a:ext cx="1464945" cy="930124"/>
          </a:xfrm>
          <a:prstGeom prst="rect">
            <a:avLst/>
          </a:prstGeom>
        </p:spPr>
      </p:pic>
      <p:pic>
        <p:nvPicPr>
          <p:cNvPr id="200" name="Picture 19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D77CFCA-E80D-0280-7D05-2B9CBFBD91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90580"/>
            <a:ext cx="1508125" cy="9048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764C0-B71D-6692-B484-ABEC09BB470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9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373379087"/>
      </p:ext>
    </p:extLst>
  </p:cSld>
  <p:clrMapOvr>
    <a:masterClrMapping/>
  </p:clrMapOvr>
  <p:transition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CF097-5DB9-CB1A-9175-A275F375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Short Plug –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Apache Beam</a:t>
            </a:r>
            <a:endParaRPr lang="en-US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AF36B62F-CD0D-ACD7-A4FC-A61A1C189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50" y="453278"/>
            <a:ext cx="4514850" cy="2974163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34EE5D5-BAB5-4B3C-A211-7E1901236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602604"/>
              </p:ext>
            </p:extLst>
          </p:nvPr>
        </p:nvGraphicFramePr>
        <p:xfrm>
          <a:off x="171449" y="385831"/>
          <a:ext cx="4256628" cy="2820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4157">
                  <a:extLst>
                    <a:ext uri="{9D8B030D-6E8A-4147-A177-3AD203B41FA5}">
                      <a16:colId xmlns:a16="http://schemas.microsoft.com/office/drawing/2014/main" val="1140587116"/>
                    </a:ext>
                  </a:extLst>
                </a:gridCol>
                <a:gridCol w="1064157">
                  <a:extLst>
                    <a:ext uri="{9D8B030D-6E8A-4147-A177-3AD203B41FA5}">
                      <a16:colId xmlns:a16="http://schemas.microsoft.com/office/drawing/2014/main" val="2588934164"/>
                    </a:ext>
                  </a:extLst>
                </a:gridCol>
                <a:gridCol w="1064157">
                  <a:extLst>
                    <a:ext uri="{9D8B030D-6E8A-4147-A177-3AD203B41FA5}">
                      <a16:colId xmlns:a16="http://schemas.microsoft.com/office/drawing/2014/main" val="2455093788"/>
                    </a:ext>
                  </a:extLst>
                </a:gridCol>
                <a:gridCol w="1064157">
                  <a:extLst>
                    <a:ext uri="{9D8B030D-6E8A-4147-A177-3AD203B41FA5}">
                      <a16:colId xmlns:a16="http://schemas.microsoft.com/office/drawing/2014/main" val="2111856511"/>
                    </a:ext>
                  </a:extLst>
                </a:gridCol>
              </a:tblGrid>
              <a:tr h="337986">
                <a:tc>
                  <a:txBody>
                    <a:bodyPr/>
                    <a:lstStyle/>
                    <a:p>
                      <a:r>
                        <a:rPr lang="en-US" sz="1000" dirty="0"/>
                        <a:t>Platform →</a:t>
                      </a:r>
                    </a:p>
                    <a:p>
                      <a:r>
                        <a:rPr lang="en-US" sz="1000" dirty="0"/>
                        <a:t>Operation ↓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Apache </a:t>
                      </a:r>
                      <a:r>
                        <a:rPr lang="en-US" sz="1000" dirty="0" err="1"/>
                        <a:t>Flink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Spark Streaming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Spark Structured Streaming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04606"/>
                  </a:ext>
                </a:extLst>
              </a:tr>
              <a:tr h="337986">
                <a:tc>
                  <a:txBody>
                    <a:bodyPr/>
                    <a:lstStyle/>
                    <a:p>
                      <a:r>
                        <a:rPr lang="en-US" sz="1000" dirty="0" err="1"/>
                        <a:t>ParDo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95522"/>
                  </a:ext>
                </a:extLst>
              </a:tr>
              <a:tr h="337986">
                <a:tc>
                  <a:txBody>
                    <a:bodyPr/>
                    <a:lstStyle/>
                    <a:p>
                      <a:r>
                        <a:rPr lang="en-US" sz="1000" dirty="0" err="1"/>
                        <a:t>GroupByKey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~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783459"/>
                  </a:ext>
                </a:extLst>
              </a:tr>
              <a:tr h="337986">
                <a:tc>
                  <a:txBody>
                    <a:bodyPr/>
                    <a:lstStyle/>
                    <a:p>
                      <a:r>
                        <a:rPr lang="en-US" sz="1000" dirty="0"/>
                        <a:t>Flatten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214049"/>
                  </a:ext>
                </a:extLst>
              </a:tr>
              <a:tr h="337986">
                <a:tc>
                  <a:txBody>
                    <a:bodyPr/>
                    <a:lstStyle/>
                    <a:p>
                      <a:r>
                        <a:rPr lang="en-US" sz="1000" dirty="0"/>
                        <a:t>Combine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~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700385"/>
                  </a:ext>
                </a:extLst>
              </a:tr>
              <a:tr h="337986">
                <a:tc>
                  <a:txBody>
                    <a:bodyPr/>
                    <a:lstStyle/>
                    <a:p>
                      <a:r>
                        <a:rPr lang="en-US" sz="1000" dirty="0"/>
                        <a:t>Composite Transforms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~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~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498462"/>
                  </a:ext>
                </a:extLst>
              </a:tr>
              <a:tr h="337986">
                <a:tc>
                  <a:txBody>
                    <a:bodyPr/>
                    <a:lstStyle/>
                    <a:p>
                      <a:r>
                        <a:rPr lang="en-US" sz="1000" dirty="0"/>
                        <a:t>Side Inputs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891094"/>
                  </a:ext>
                </a:extLst>
              </a:tr>
              <a:tr h="337986">
                <a:tc>
                  <a:txBody>
                    <a:bodyPr/>
                    <a:lstStyle/>
                    <a:p>
                      <a:r>
                        <a:rPr lang="en-US" sz="1000" dirty="0"/>
                        <a:t>Source 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732875"/>
                  </a:ext>
                </a:extLst>
              </a:tr>
            </a:tbl>
          </a:graphicData>
        </a:graphic>
      </p:graphicFrame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885DF33-9AA1-2878-263F-B23162E323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90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7419221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BB93-DE4A-0181-599D-72875296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Lossless Heuristic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38AF4-AFE7-75F8-C9D6-99C863EFE5F1}"/>
              </a:ext>
            </a:extLst>
          </p:cNvPr>
          <p:cNvSpPr txBox="1"/>
          <p:nvPr/>
        </p:nvSpPr>
        <p:spPr>
          <a:xfrm>
            <a:off x="3101" y="290555"/>
            <a:ext cx="4606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Originated from </a:t>
            </a:r>
            <a:r>
              <a:rPr lang="en-US" sz="1100" spc="-10" dirty="0" err="1">
                <a:latin typeface="Tahoma"/>
                <a:cs typeface="Tahoma"/>
              </a:rPr>
              <a:t>Rheem</a:t>
            </a:r>
            <a:r>
              <a:rPr lang="en-US" sz="1100" spc="-10" dirty="0">
                <a:latin typeface="Tahoma"/>
                <a:cs typeface="Tahoma"/>
              </a:rPr>
              <a:t> (now </a:t>
            </a:r>
            <a:r>
              <a:rPr lang="en-US" sz="1100" spc="-10" dirty="0">
                <a:latin typeface="Tahoma"/>
                <a:cs typeface="Tahoma"/>
                <a:hlinkClick r:id="rId2"/>
              </a:rPr>
              <a:t>Apache </a:t>
            </a:r>
            <a:r>
              <a:rPr lang="en-US" sz="1100" spc="-10" dirty="0" err="1">
                <a:latin typeface="Tahoma"/>
                <a:cs typeface="Tahoma"/>
                <a:hlinkClick r:id="rId2"/>
              </a:rPr>
              <a:t>Waywang</a:t>
            </a:r>
            <a:r>
              <a:rPr lang="en-US" sz="1100" spc="-10" dirty="0">
                <a:latin typeface="Tahoma"/>
                <a:cs typeface="Tahoma"/>
              </a:rPr>
              <a:t>)</a:t>
            </a:r>
          </a:p>
          <a:p>
            <a:pPr marL="214629" indent="-176530"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Inflated Operators + Communication Channels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32C8F067-00E6-2B57-6D76-C02140BDD54D}"/>
              </a:ext>
            </a:extLst>
          </p:cNvPr>
          <p:cNvSpPr/>
          <p:nvPr/>
        </p:nvSpPr>
        <p:spPr>
          <a:xfrm>
            <a:off x="552450" y="1588630"/>
            <a:ext cx="38100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Op1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259E5C-FBEE-B99F-1785-447F86E8C054}"/>
              </a:ext>
            </a:extLst>
          </p:cNvPr>
          <p:cNvSpPr txBox="1"/>
          <p:nvPr/>
        </p:nvSpPr>
        <p:spPr>
          <a:xfrm>
            <a:off x="373297" y="1157741"/>
            <a:ext cx="7393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Logical </a:t>
            </a:r>
          </a:p>
          <a:p>
            <a:r>
              <a:rPr lang="en-US" sz="1100" dirty="0"/>
              <a:t>Operator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8F74C91B-88D3-4810-14BF-CAFAF46D8A7E}"/>
              </a:ext>
            </a:extLst>
          </p:cNvPr>
          <p:cNvSpPr/>
          <p:nvPr/>
        </p:nvSpPr>
        <p:spPr>
          <a:xfrm>
            <a:off x="1390649" y="1588629"/>
            <a:ext cx="1295399" cy="258143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Op1a@platform 1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F9EF3EA6-1FB2-B47D-C143-899CAB23183F}"/>
              </a:ext>
            </a:extLst>
          </p:cNvPr>
          <p:cNvSpPr/>
          <p:nvPr/>
        </p:nvSpPr>
        <p:spPr>
          <a:xfrm>
            <a:off x="1390650" y="2093450"/>
            <a:ext cx="1295400" cy="25814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Op1b@platform 2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74B01414-E92A-B667-8382-546AFCA8284E}"/>
              </a:ext>
            </a:extLst>
          </p:cNvPr>
          <p:cNvSpPr/>
          <p:nvPr/>
        </p:nvSpPr>
        <p:spPr>
          <a:xfrm>
            <a:off x="1390650" y="2577752"/>
            <a:ext cx="1295400" cy="258143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Op1d@platform 3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67F5D1-DEA8-B29D-CC3E-491E44575734}"/>
              </a:ext>
            </a:extLst>
          </p:cNvPr>
          <p:cNvSpPr/>
          <p:nvPr/>
        </p:nvSpPr>
        <p:spPr>
          <a:xfrm>
            <a:off x="2990850" y="2577751"/>
            <a:ext cx="1295400" cy="258143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Op1e@platform 3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A985C98B-AF57-9B83-B94E-27D756C3B0AA}"/>
              </a:ext>
            </a:extLst>
          </p:cNvPr>
          <p:cNvSpPr/>
          <p:nvPr/>
        </p:nvSpPr>
        <p:spPr>
          <a:xfrm>
            <a:off x="2996677" y="3151307"/>
            <a:ext cx="1295400" cy="258143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Op1f@platform 3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E0F36929-615C-2021-A7C3-FC8A09D46C7A}"/>
              </a:ext>
            </a:extLst>
          </p:cNvPr>
          <p:cNvSpPr/>
          <p:nvPr/>
        </p:nvSpPr>
        <p:spPr>
          <a:xfrm>
            <a:off x="2990850" y="2093449"/>
            <a:ext cx="1295400" cy="25814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Op1c@platform 2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C4A08-EF64-FE80-2E21-C3418BF881F2}"/>
              </a:ext>
            </a:extLst>
          </p:cNvPr>
          <p:cNvSpPr txBox="1"/>
          <p:nvPr/>
        </p:nvSpPr>
        <p:spPr>
          <a:xfrm>
            <a:off x="1745434" y="1230703"/>
            <a:ext cx="2525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Physical Interpretations per Platform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5D299B-D129-9D9B-ED4E-C30A8AF43962}"/>
              </a:ext>
            </a:extLst>
          </p:cNvPr>
          <p:cNvCxnSpPr/>
          <p:nvPr/>
        </p:nvCxnSpPr>
        <p:spPr>
          <a:xfrm>
            <a:off x="1259758" y="954047"/>
            <a:ext cx="0" cy="2506703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D854F5-C6C5-303C-984D-3772B0D25C5E}"/>
              </a:ext>
            </a:extLst>
          </p:cNvPr>
          <p:cNvCxnSpPr>
            <a:cxnSpLocks/>
          </p:cNvCxnSpPr>
          <p:nvPr/>
        </p:nvCxnSpPr>
        <p:spPr>
          <a:xfrm>
            <a:off x="1265000" y="1969630"/>
            <a:ext cx="3345100" cy="0"/>
          </a:xfrm>
          <a:prstGeom prst="line">
            <a:avLst/>
          </a:prstGeom>
          <a:ln w="15875">
            <a:solidFill>
              <a:schemeClr val="accent6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94B5B9-DE4E-B7EC-D4B4-BEB7638AF4DC}"/>
              </a:ext>
            </a:extLst>
          </p:cNvPr>
          <p:cNvCxnSpPr>
            <a:cxnSpLocks/>
          </p:cNvCxnSpPr>
          <p:nvPr/>
        </p:nvCxnSpPr>
        <p:spPr>
          <a:xfrm>
            <a:off x="1259758" y="2503030"/>
            <a:ext cx="3345100" cy="0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0CA4C6A-EB04-48BB-5FB9-CA160996834B}"/>
              </a:ext>
            </a:extLst>
          </p:cNvPr>
          <p:cNvCxnSpPr>
            <a:stCxn id="9" idx="3"/>
            <a:endCxn id="13" idx="1"/>
          </p:cNvCxnSpPr>
          <p:nvPr/>
        </p:nvCxnSpPr>
        <p:spPr>
          <a:xfrm flipV="1">
            <a:off x="2686050" y="2222521"/>
            <a:ext cx="304800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E55FC4-BD7E-8E98-2151-25D0FDC4DB42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 flipV="1">
            <a:off x="2686050" y="2706823"/>
            <a:ext cx="304800" cy="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DFDDC49-723D-B46E-3D14-00F518FC6783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3638550" y="2835894"/>
            <a:ext cx="5827" cy="31541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06E5A32-EE78-A5CB-619D-0D58D54F6F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91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0967717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BB93-DE4A-0181-599D-72875296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Lossless Heuristic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38AF4-AFE7-75F8-C9D6-99C863EFE5F1}"/>
              </a:ext>
            </a:extLst>
          </p:cNvPr>
          <p:cNvSpPr txBox="1"/>
          <p:nvPr/>
        </p:nvSpPr>
        <p:spPr>
          <a:xfrm>
            <a:off x="3101" y="290555"/>
            <a:ext cx="4606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Originated from </a:t>
            </a:r>
            <a:r>
              <a:rPr lang="en-US" sz="1100" spc="-10" dirty="0" err="1">
                <a:latin typeface="Tahoma"/>
                <a:cs typeface="Tahoma"/>
              </a:rPr>
              <a:t>Rheem</a:t>
            </a:r>
            <a:r>
              <a:rPr lang="en-US" sz="1100" spc="-10" dirty="0">
                <a:latin typeface="Tahoma"/>
                <a:cs typeface="Tahoma"/>
              </a:rPr>
              <a:t> (now </a:t>
            </a:r>
            <a:r>
              <a:rPr lang="en-US" sz="1100" spc="-10" dirty="0">
                <a:latin typeface="Tahoma"/>
                <a:cs typeface="Tahoma"/>
                <a:hlinkClick r:id="rId2"/>
              </a:rPr>
              <a:t>Apache </a:t>
            </a:r>
            <a:r>
              <a:rPr lang="en-US" sz="1100" spc="-10" dirty="0" err="1">
                <a:latin typeface="Tahoma"/>
                <a:cs typeface="Tahoma"/>
                <a:hlinkClick r:id="rId2"/>
              </a:rPr>
              <a:t>Waywang</a:t>
            </a:r>
            <a:r>
              <a:rPr lang="en-US" sz="1100" spc="-10" dirty="0">
                <a:latin typeface="Tahoma"/>
                <a:cs typeface="Tahoma"/>
              </a:rPr>
              <a:t>)</a:t>
            </a:r>
          </a:p>
          <a:p>
            <a:pPr marL="214629" indent="-176530"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Concept of Boundary Operators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32C8F067-00E6-2B57-6D76-C02140BDD54D}"/>
              </a:ext>
            </a:extLst>
          </p:cNvPr>
          <p:cNvSpPr/>
          <p:nvPr/>
        </p:nvSpPr>
        <p:spPr>
          <a:xfrm>
            <a:off x="552450" y="1588630"/>
            <a:ext cx="38100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Op1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259E5C-FBEE-B99F-1785-447F86E8C054}"/>
              </a:ext>
            </a:extLst>
          </p:cNvPr>
          <p:cNvSpPr txBox="1"/>
          <p:nvPr/>
        </p:nvSpPr>
        <p:spPr>
          <a:xfrm>
            <a:off x="155880" y="901242"/>
            <a:ext cx="1174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Logical Plan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C4A08-EF64-FE80-2E21-C3418BF881F2}"/>
              </a:ext>
            </a:extLst>
          </p:cNvPr>
          <p:cNvSpPr txBox="1"/>
          <p:nvPr/>
        </p:nvSpPr>
        <p:spPr>
          <a:xfrm>
            <a:off x="1728177" y="901242"/>
            <a:ext cx="2525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Physical Interpretations per Platform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5D299B-D129-9D9B-ED4E-C30A8AF43962}"/>
              </a:ext>
            </a:extLst>
          </p:cNvPr>
          <p:cNvCxnSpPr/>
          <p:nvPr/>
        </p:nvCxnSpPr>
        <p:spPr>
          <a:xfrm>
            <a:off x="1238250" y="937960"/>
            <a:ext cx="0" cy="2506703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94B5B9-DE4E-B7EC-D4B4-BEB7638AF4DC}"/>
              </a:ext>
            </a:extLst>
          </p:cNvPr>
          <p:cNvCxnSpPr>
            <a:cxnSpLocks/>
          </p:cNvCxnSpPr>
          <p:nvPr/>
        </p:nvCxnSpPr>
        <p:spPr>
          <a:xfrm>
            <a:off x="19050" y="2035175"/>
            <a:ext cx="4591050" cy="0"/>
          </a:xfrm>
          <a:prstGeom prst="line">
            <a:avLst/>
          </a:prstGeom>
          <a:ln w="15875">
            <a:solidFill>
              <a:srgbClr val="0070C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ounded Rectangle 10">
            <a:extLst>
              <a:ext uri="{FF2B5EF4-FFF2-40B4-BE49-F238E27FC236}">
                <a16:creationId xmlns:a16="http://schemas.microsoft.com/office/drawing/2014/main" id="{3112373B-8043-C891-A421-5D9BA4E92501}"/>
              </a:ext>
            </a:extLst>
          </p:cNvPr>
          <p:cNvSpPr/>
          <p:nvPr/>
        </p:nvSpPr>
        <p:spPr>
          <a:xfrm>
            <a:off x="552450" y="2351592"/>
            <a:ext cx="38100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Op2</a:t>
            </a:r>
            <a:endParaRPr lang="el-GR" sz="12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237A671-172A-6E38-376E-1C5F1B5B7057}"/>
              </a:ext>
            </a:extLst>
          </p:cNvPr>
          <p:cNvCxnSpPr>
            <a:stCxn id="6" idx="2"/>
            <a:endCxn id="34" idx="0"/>
          </p:cNvCxnSpPr>
          <p:nvPr/>
        </p:nvCxnSpPr>
        <p:spPr>
          <a:xfrm>
            <a:off x="742950" y="1846773"/>
            <a:ext cx="0" cy="504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B1AAE746-4E15-B60F-A243-E3F17CE62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950" y="1532637"/>
            <a:ext cx="1303060" cy="314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4FF73A8-9D6C-F26B-502E-DE119CE44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148" y="1129322"/>
            <a:ext cx="2398918" cy="2616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66A8273-7784-AFD4-9159-2455543D3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997" y="1441219"/>
            <a:ext cx="1842051" cy="55980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8C7EC7B-6BA3-B154-D049-F74AA259C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557" y="2173672"/>
            <a:ext cx="1248426" cy="2953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9798CB1-1FCF-0A83-9500-DC6B5C9B0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451" y="2569634"/>
            <a:ext cx="2366520" cy="719189"/>
          </a:xfrm>
          <a:prstGeom prst="rect">
            <a:avLst/>
          </a:prstGeom>
        </p:spPr>
      </p:pic>
      <p:pic>
        <p:nvPicPr>
          <p:cNvPr id="51" name="Graphic 50" descr="Fence with solid fill">
            <a:extLst>
              <a:ext uri="{FF2B5EF4-FFF2-40B4-BE49-F238E27FC236}">
                <a16:creationId xmlns:a16="http://schemas.microsoft.com/office/drawing/2014/main" id="{F0FA7D9A-72F1-3429-BED5-791D446A40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01764" y="1108520"/>
            <a:ext cx="336745" cy="336745"/>
          </a:xfrm>
          <a:prstGeom prst="rect">
            <a:avLst/>
          </a:prstGeom>
        </p:spPr>
      </p:pic>
      <p:pic>
        <p:nvPicPr>
          <p:cNvPr id="56" name="Graphic 55" descr="Fence with solid fill">
            <a:extLst>
              <a:ext uri="{FF2B5EF4-FFF2-40B4-BE49-F238E27FC236}">
                <a16:creationId xmlns:a16="http://schemas.microsoft.com/office/drawing/2014/main" id="{416F9AEA-39A9-8812-A094-C79589FDE7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22531" y="1673520"/>
            <a:ext cx="336745" cy="336745"/>
          </a:xfrm>
          <a:prstGeom prst="rect">
            <a:avLst/>
          </a:prstGeom>
        </p:spPr>
      </p:pic>
      <p:pic>
        <p:nvPicPr>
          <p:cNvPr id="57" name="Graphic 56" descr="Fence with solid fill">
            <a:extLst>
              <a:ext uri="{FF2B5EF4-FFF2-40B4-BE49-F238E27FC236}">
                <a16:creationId xmlns:a16="http://schemas.microsoft.com/office/drawing/2014/main" id="{5328F90B-2198-09D3-A59F-57CC45C58C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48050" y="1697310"/>
            <a:ext cx="336745" cy="336745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1C0DB32-6D62-DDDC-22C0-54D20179181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92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4536618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BB93-DE4A-0181-599D-72875296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Lossless Heuristic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38AF4-AFE7-75F8-C9D6-99C863EFE5F1}"/>
              </a:ext>
            </a:extLst>
          </p:cNvPr>
          <p:cNvSpPr txBox="1"/>
          <p:nvPr/>
        </p:nvSpPr>
        <p:spPr>
          <a:xfrm>
            <a:off x="-35635" y="186946"/>
            <a:ext cx="4130749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Pruned placement enumeration based on local optimality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ML-based Cost Estimation and Aggregation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Duplicate Insensitive Operator Sharing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26FD0-742B-83A2-30A5-0559F8AD5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2503004"/>
            <a:ext cx="1390650" cy="885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F98721-89ED-FA02-66FB-DD1A2BAAD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362" y="1627481"/>
            <a:ext cx="1708054" cy="410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C271EC-05EC-B65B-EDC1-4AAA265FF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67" y="1654175"/>
            <a:ext cx="1572233" cy="377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BA05E1-4796-103A-19EF-8534126A2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893" y="936106"/>
            <a:ext cx="672942" cy="163605"/>
          </a:xfrm>
          <a:prstGeom prst="rect">
            <a:avLst/>
          </a:prstGeom>
        </p:spPr>
      </p:pic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3DBE6BC3-3DDE-E01D-F0F9-2B3A4158175A}"/>
              </a:ext>
            </a:extLst>
          </p:cNvPr>
          <p:cNvSpPr/>
          <p:nvPr/>
        </p:nvSpPr>
        <p:spPr>
          <a:xfrm>
            <a:off x="2457450" y="3080281"/>
            <a:ext cx="38100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Op1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8A5E6D6C-697C-F80C-E894-353CFCACE069}"/>
              </a:ext>
            </a:extLst>
          </p:cNvPr>
          <p:cNvSpPr/>
          <p:nvPr/>
        </p:nvSpPr>
        <p:spPr>
          <a:xfrm>
            <a:off x="1579912" y="2067260"/>
            <a:ext cx="38100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Op2</a:t>
            </a:r>
            <a:endParaRPr lang="el-GR" sz="1200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B92699-0731-3BCF-74FB-34D3802C7B03}"/>
              </a:ext>
            </a:extLst>
          </p:cNvPr>
          <p:cNvCxnSpPr>
            <a:cxnSpLocks/>
            <a:stCxn id="12" idx="0"/>
            <a:endCxn id="13" idx="2"/>
          </p:cNvCxnSpPr>
          <p:nvPr/>
        </p:nvCxnSpPr>
        <p:spPr>
          <a:xfrm flipH="1" flipV="1">
            <a:off x="1770412" y="2325403"/>
            <a:ext cx="877538" cy="754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5F7560C2-3F5A-EBED-B286-42CA1B86A8DF}"/>
              </a:ext>
            </a:extLst>
          </p:cNvPr>
          <p:cNvSpPr/>
          <p:nvPr/>
        </p:nvSpPr>
        <p:spPr>
          <a:xfrm>
            <a:off x="3305546" y="2141210"/>
            <a:ext cx="38100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Op3</a:t>
            </a:r>
            <a:endParaRPr lang="el-GR" sz="12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3B3B89E-1989-10F9-3938-4078928E3ACC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V="1">
            <a:off x="2647950" y="2399353"/>
            <a:ext cx="848096" cy="680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DFA4CA30-0377-3843-5A09-6520A347B647}"/>
              </a:ext>
            </a:extLst>
          </p:cNvPr>
          <p:cNvSpPr/>
          <p:nvPr/>
        </p:nvSpPr>
        <p:spPr>
          <a:xfrm>
            <a:off x="2457450" y="1126024"/>
            <a:ext cx="38100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Op4</a:t>
            </a:r>
            <a:endParaRPr lang="el-GR" sz="12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674D86-A5BE-E6EE-2B15-E524206CB23D}"/>
              </a:ext>
            </a:extLst>
          </p:cNvPr>
          <p:cNvCxnSpPr>
            <a:cxnSpLocks/>
            <a:stCxn id="13" idx="0"/>
            <a:endCxn id="19" idx="2"/>
          </p:cNvCxnSpPr>
          <p:nvPr/>
        </p:nvCxnSpPr>
        <p:spPr>
          <a:xfrm flipV="1">
            <a:off x="1770412" y="1384167"/>
            <a:ext cx="877538" cy="683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D4B5C8-A251-7311-76A7-8A5E0F7D97C0}"/>
              </a:ext>
            </a:extLst>
          </p:cNvPr>
          <p:cNvCxnSpPr>
            <a:cxnSpLocks/>
            <a:stCxn id="17" idx="0"/>
            <a:endCxn id="19" idx="2"/>
          </p:cNvCxnSpPr>
          <p:nvPr/>
        </p:nvCxnSpPr>
        <p:spPr>
          <a:xfrm flipH="1" flipV="1">
            <a:off x="2647950" y="1384167"/>
            <a:ext cx="848096" cy="757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Brain with solid fill">
            <a:extLst>
              <a:ext uri="{FF2B5EF4-FFF2-40B4-BE49-F238E27FC236}">
                <a16:creationId xmlns:a16="http://schemas.microsoft.com/office/drawing/2014/main" id="{D572BA54-83B3-6808-8FFF-9FEA6F933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93557" y="387353"/>
            <a:ext cx="914400" cy="91440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555447B5-1C12-9E46-718D-3C954EDEB992}"/>
              </a:ext>
            </a:extLst>
          </p:cNvPr>
          <p:cNvSpPr/>
          <p:nvPr/>
        </p:nvSpPr>
        <p:spPr>
          <a:xfrm>
            <a:off x="1518364" y="1969844"/>
            <a:ext cx="530292" cy="49277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84F4CAE-5072-63BA-15E6-6F85E5449E2B}"/>
              </a:ext>
            </a:extLst>
          </p:cNvPr>
          <p:cNvSpPr/>
          <p:nvPr/>
        </p:nvSpPr>
        <p:spPr>
          <a:xfrm>
            <a:off x="2379820" y="2937185"/>
            <a:ext cx="530292" cy="49277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0301875-949F-6265-0CED-15FCC7D5F593}"/>
              </a:ext>
            </a:extLst>
          </p:cNvPr>
          <p:cNvSpPr/>
          <p:nvPr/>
        </p:nvSpPr>
        <p:spPr>
          <a:xfrm>
            <a:off x="2379820" y="1015764"/>
            <a:ext cx="530292" cy="49277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D157416-2654-8199-1E3B-EF34B777C17E}"/>
              </a:ext>
            </a:extLst>
          </p:cNvPr>
          <p:cNvSpPr/>
          <p:nvPr/>
        </p:nvSpPr>
        <p:spPr>
          <a:xfrm>
            <a:off x="3233884" y="2038369"/>
            <a:ext cx="530292" cy="49277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3B7D93E-CF56-431C-38D2-2F7A58AF83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93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19337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5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BB93-DE4A-0181-599D-72875296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Lossless Heuristic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38AF4-AFE7-75F8-C9D6-99C863EFE5F1}"/>
              </a:ext>
            </a:extLst>
          </p:cNvPr>
          <p:cNvSpPr txBox="1"/>
          <p:nvPr/>
        </p:nvSpPr>
        <p:spPr>
          <a:xfrm>
            <a:off x="-35635" y="186946"/>
            <a:ext cx="4130749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Pruned placement enumeration based on local optimality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ML-based Cost Estimation and Aggregation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Duplicate Insensitive Operator Sharing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BA05E1-4796-103A-19EF-8534126A2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584" y="940840"/>
            <a:ext cx="672942" cy="163605"/>
          </a:xfrm>
          <a:prstGeom prst="rect">
            <a:avLst/>
          </a:prstGeom>
        </p:spPr>
      </p:pic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3DBE6BC3-3DDE-E01D-F0F9-2B3A4158175A}"/>
              </a:ext>
            </a:extLst>
          </p:cNvPr>
          <p:cNvSpPr/>
          <p:nvPr/>
        </p:nvSpPr>
        <p:spPr>
          <a:xfrm>
            <a:off x="2457450" y="3080281"/>
            <a:ext cx="38100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Op1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8A5E6D6C-697C-F80C-E894-353CFCACE069}"/>
              </a:ext>
            </a:extLst>
          </p:cNvPr>
          <p:cNvSpPr/>
          <p:nvPr/>
        </p:nvSpPr>
        <p:spPr>
          <a:xfrm>
            <a:off x="1579912" y="2067260"/>
            <a:ext cx="38100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Op2</a:t>
            </a:r>
            <a:endParaRPr lang="el-GR" sz="1200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B92699-0731-3BCF-74FB-34D3802C7B03}"/>
              </a:ext>
            </a:extLst>
          </p:cNvPr>
          <p:cNvCxnSpPr>
            <a:cxnSpLocks/>
            <a:stCxn id="12" idx="0"/>
            <a:endCxn id="13" idx="2"/>
          </p:cNvCxnSpPr>
          <p:nvPr/>
        </p:nvCxnSpPr>
        <p:spPr>
          <a:xfrm flipH="1" flipV="1">
            <a:off x="1770412" y="2325403"/>
            <a:ext cx="877538" cy="754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5F7560C2-3F5A-EBED-B286-42CA1B86A8DF}"/>
              </a:ext>
            </a:extLst>
          </p:cNvPr>
          <p:cNvSpPr/>
          <p:nvPr/>
        </p:nvSpPr>
        <p:spPr>
          <a:xfrm>
            <a:off x="3305546" y="2141210"/>
            <a:ext cx="38100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Op3</a:t>
            </a:r>
            <a:endParaRPr lang="el-GR" sz="12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3B3B89E-1989-10F9-3938-4078928E3ACC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V="1">
            <a:off x="2647950" y="2399353"/>
            <a:ext cx="848096" cy="680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DFA4CA30-0377-3843-5A09-6520A347B647}"/>
              </a:ext>
            </a:extLst>
          </p:cNvPr>
          <p:cNvSpPr/>
          <p:nvPr/>
        </p:nvSpPr>
        <p:spPr>
          <a:xfrm>
            <a:off x="2457450" y="1126024"/>
            <a:ext cx="38100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Op4</a:t>
            </a:r>
            <a:endParaRPr lang="el-GR" sz="12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674D86-A5BE-E6EE-2B15-E524206CB23D}"/>
              </a:ext>
            </a:extLst>
          </p:cNvPr>
          <p:cNvCxnSpPr>
            <a:cxnSpLocks/>
            <a:stCxn id="13" idx="0"/>
            <a:endCxn id="19" idx="2"/>
          </p:cNvCxnSpPr>
          <p:nvPr/>
        </p:nvCxnSpPr>
        <p:spPr>
          <a:xfrm flipV="1">
            <a:off x="1770412" y="1384167"/>
            <a:ext cx="877538" cy="683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D4B5C8-A251-7311-76A7-8A5E0F7D97C0}"/>
              </a:ext>
            </a:extLst>
          </p:cNvPr>
          <p:cNvCxnSpPr>
            <a:cxnSpLocks/>
            <a:stCxn id="17" idx="0"/>
            <a:endCxn id="19" idx="2"/>
          </p:cNvCxnSpPr>
          <p:nvPr/>
        </p:nvCxnSpPr>
        <p:spPr>
          <a:xfrm flipH="1" flipV="1">
            <a:off x="2647950" y="1384167"/>
            <a:ext cx="848096" cy="757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Brain with solid fill">
            <a:extLst>
              <a:ext uri="{FF2B5EF4-FFF2-40B4-BE49-F238E27FC236}">
                <a16:creationId xmlns:a16="http://schemas.microsoft.com/office/drawing/2014/main" id="{D572BA54-83B3-6808-8FFF-9FEA6F933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3557" y="387353"/>
            <a:ext cx="914400" cy="914400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1C8CEC0A-508A-28C2-4FB8-58A48A08BFC0}"/>
              </a:ext>
            </a:extLst>
          </p:cNvPr>
          <p:cNvSpPr/>
          <p:nvPr/>
        </p:nvSpPr>
        <p:spPr>
          <a:xfrm rot="2542463">
            <a:off x="2600015" y="1696435"/>
            <a:ext cx="943967" cy="211177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25F66D7-3D4B-27DF-EE86-F10BDD51D998}"/>
              </a:ext>
            </a:extLst>
          </p:cNvPr>
          <p:cNvSpPr/>
          <p:nvPr/>
        </p:nvSpPr>
        <p:spPr>
          <a:xfrm rot="19204984">
            <a:off x="1834009" y="1744701"/>
            <a:ext cx="943967" cy="211177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8BF9823-9049-C48D-01B4-C1E4ECFEA255}"/>
              </a:ext>
            </a:extLst>
          </p:cNvPr>
          <p:cNvSpPr/>
          <p:nvPr/>
        </p:nvSpPr>
        <p:spPr>
          <a:xfrm rot="2542463">
            <a:off x="1747860" y="668101"/>
            <a:ext cx="943967" cy="211177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305E667-9F4E-8617-03B4-A7C21DC47CA0}"/>
              </a:ext>
            </a:extLst>
          </p:cNvPr>
          <p:cNvSpPr/>
          <p:nvPr/>
        </p:nvSpPr>
        <p:spPr>
          <a:xfrm rot="19204984">
            <a:off x="2640544" y="661455"/>
            <a:ext cx="943967" cy="211177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8DC168-3160-7B63-A159-1D08DB90E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2503004"/>
            <a:ext cx="1390650" cy="885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02876F-B0F2-DC83-03E6-82856C990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8362" y="1627481"/>
            <a:ext cx="1708054" cy="410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FFCAA8-1CDF-23CD-EB7F-BF6E0F67E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67" y="1654175"/>
            <a:ext cx="1572233" cy="377723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8116C9A-98C1-837D-D973-1687ADE4E8C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94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34586572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BB93-DE4A-0181-599D-72875296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Lossless Heuristic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38AF4-AFE7-75F8-C9D6-99C863EFE5F1}"/>
              </a:ext>
            </a:extLst>
          </p:cNvPr>
          <p:cNvSpPr txBox="1"/>
          <p:nvPr/>
        </p:nvSpPr>
        <p:spPr>
          <a:xfrm>
            <a:off x="-35635" y="186946"/>
            <a:ext cx="4130749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Pruned placement enumeration based on local optimality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ML-based Cost Estimation and Aggregation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Duplicate Insensitive Operator Sharing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B92699-0731-3BCF-74FB-34D3802C7B03}"/>
              </a:ext>
            </a:extLst>
          </p:cNvPr>
          <p:cNvCxnSpPr>
            <a:cxnSpLocks/>
            <a:stCxn id="5" idx="0"/>
            <a:endCxn id="7" idx="2"/>
          </p:cNvCxnSpPr>
          <p:nvPr/>
        </p:nvCxnSpPr>
        <p:spPr>
          <a:xfrm flipH="1" flipV="1">
            <a:off x="2087252" y="1865370"/>
            <a:ext cx="94946" cy="677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Brain with solid fill">
            <a:extLst>
              <a:ext uri="{FF2B5EF4-FFF2-40B4-BE49-F238E27FC236}">
                <a16:creationId xmlns:a16="http://schemas.microsoft.com/office/drawing/2014/main" id="{D572BA54-83B3-6808-8FFF-9FEA6F933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3557" y="387353"/>
            <a:ext cx="914400" cy="914400"/>
          </a:xfrm>
          <a:prstGeom prst="rect">
            <a:avLst/>
          </a:prstGeom>
        </p:spPr>
      </p:pic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ACF420DF-E03E-25D8-B19B-1F9A21A3BD67}"/>
              </a:ext>
            </a:extLst>
          </p:cNvPr>
          <p:cNvSpPr/>
          <p:nvPr/>
        </p:nvSpPr>
        <p:spPr>
          <a:xfrm>
            <a:off x="2584880" y="1601303"/>
            <a:ext cx="53946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Op34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1ED7BE5C-A130-D3C2-6918-963BFE4836F1}"/>
              </a:ext>
            </a:extLst>
          </p:cNvPr>
          <p:cNvSpPr/>
          <p:nvPr/>
        </p:nvSpPr>
        <p:spPr>
          <a:xfrm>
            <a:off x="1912468" y="2542446"/>
            <a:ext cx="53946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Op12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5A935BF7-9D8F-BC31-2805-8C6F8B5EEF53}"/>
              </a:ext>
            </a:extLst>
          </p:cNvPr>
          <p:cNvSpPr/>
          <p:nvPr/>
        </p:nvSpPr>
        <p:spPr>
          <a:xfrm>
            <a:off x="2660138" y="2517827"/>
            <a:ext cx="53946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Op13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647A1B0F-CDD8-B8B8-4075-C5E10FC20617}"/>
              </a:ext>
            </a:extLst>
          </p:cNvPr>
          <p:cNvSpPr/>
          <p:nvPr/>
        </p:nvSpPr>
        <p:spPr>
          <a:xfrm>
            <a:off x="1817522" y="1607227"/>
            <a:ext cx="53946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Op24</a:t>
            </a:r>
            <a:endParaRPr lang="el-GR" sz="12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D0F33C-77A0-E3AE-C074-1E89AF868AF2}"/>
              </a:ext>
            </a:extLst>
          </p:cNvPr>
          <p:cNvCxnSpPr>
            <a:cxnSpLocks/>
            <a:stCxn id="6" idx="0"/>
            <a:endCxn id="3" idx="2"/>
          </p:cNvCxnSpPr>
          <p:nvPr/>
        </p:nvCxnSpPr>
        <p:spPr>
          <a:xfrm flipH="1" flipV="1">
            <a:off x="2854610" y="1859446"/>
            <a:ext cx="75258" cy="658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1ADE4F7-2720-AB06-0379-3F962C261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2503004"/>
            <a:ext cx="1390650" cy="8852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E19F16-E713-6583-93E5-12D6B6A88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06163"/>
            <a:ext cx="1314450" cy="3157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E3B7C3-5001-42A3-3658-5347560D9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67" y="1654175"/>
            <a:ext cx="1572233" cy="3777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2E70B02-3609-4A0D-0552-6FE2BD00B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39" y="2611727"/>
            <a:ext cx="1572233" cy="3777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DFE5A1B-7B52-A9A7-AB58-EB449D145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12" y="1760479"/>
            <a:ext cx="672942" cy="1636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4746DB-4A5F-C72B-64F7-D141DC31E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404" y="1868235"/>
            <a:ext cx="672942" cy="1636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3411ECE-28D9-B2C6-0DA5-5987AB891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307" y="2531700"/>
            <a:ext cx="1390650" cy="8852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C1597BA-B984-0B42-CB0F-724171D19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9305">
            <a:off x="3295650" y="2661254"/>
            <a:ext cx="1314450" cy="31579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AFB9B6-2AA2-9104-54A4-9D4E30F25E3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087252" y="815975"/>
            <a:ext cx="1599294" cy="7912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82900AE-D44D-764B-AECC-C0BFD1EB9D83}"/>
              </a:ext>
            </a:extLst>
          </p:cNvPr>
          <p:cNvCxnSpPr>
            <a:cxnSpLocks/>
            <a:stCxn id="26" idx="1"/>
            <a:endCxn id="5" idx="0"/>
          </p:cNvCxnSpPr>
          <p:nvPr/>
        </p:nvCxnSpPr>
        <p:spPr>
          <a:xfrm flipH="1">
            <a:off x="2182198" y="844553"/>
            <a:ext cx="1511359" cy="16978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8B5168-5125-7689-CBAA-4DBBF0DBE386}"/>
              </a:ext>
            </a:extLst>
          </p:cNvPr>
          <p:cNvCxnSpPr>
            <a:cxnSpLocks/>
            <a:stCxn id="26" idx="1"/>
            <a:endCxn id="3" idx="0"/>
          </p:cNvCxnSpPr>
          <p:nvPr/>
        </p:nvCxnSpPr>
        <p:spPr>
          <a:xfrm flipH="1">
            <a:off x="2854610" y="844553"/>
            <a:ext cx="838947" cy="756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AA94DA1-9F79-F627-82A3-25948401ACE8}"/>
              </a:ext>
            </a:extLst>
          </p:cNvPr>
          <p:cNvCxnSpPr>
            <a:cxnSpLocks/>
            <a:stCxn id="26" idx="1"/>
            <a:endCxn id="6" idx="0"/>
          </p:cNvCxnSpPr>
          <p:nvPr/>
        </p:nvCxnSpPr>
        <p:spPr>
          <a:xfrm flipH="1">
            <a:off x="2929868" y="844553"/>
            <a:ext cx="763689" cy="16732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Multiplication Sign 55">
            <a:extLst>
              <a:ext uri="{FF2B5EF4-FFF2-40B4-BE49-F238E27FC236}">
                <a16:creationId xmlns:a16="http://schemas.microsoft.com/office/drawing/2014/main" id="{ADB95016-0AF9-2DC1-FEB6-8A8FF20A482D}"/>
              </a:ext>
            </a:extLst>
          </p:cNvPr>
          <p:cNvSpPr/>
          <p:nvPr/>
        </p:nvSpPr>
        <p:spPr>
          <a:xfrm>
            <a:off x="1041911" y="1760479"/>
            <a:ext cx="502037" cy="2669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ultiplication Sign 56">
            <a:extLst>
              <a:ext uri="{FF2B5EF4-FFF2-40B4-BE49-F238E27FC236}">
                <a16:creationId xmlns:a16="http://schemas.microsoft.com/office/drawing/2014/main" id="{15A7E695-57B7-4E5A-947D-C683B877B555}"/>
              </a:ext>
            </a:extLst>
          </p:cNvPr>
          <p:cNvSpPr/>
          <p:nvPr/>
        </p:nvSpPr>
        <p:spPr>
          <a:xfrm>
            <a:off x="1243082" y="2722518"/>
            <a:ext cx="502037" cy="2669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ultiplication Sign 57">
            <a:extLst>
              <a:ext uri="{FF2B5EF4-FFF2-40B4-BE49-F238E27FC236}">
                <a16:creationId xmlns:a16="http://schemas.microsoft.com/office/drawing/2014/main" id="{01E31F8A-D721-0154-083F-82CC37FC4D1B}"/>
              </a:ext>
            </a:extLst>
          </p:cNvPr>
          <p:cNvSpPr/>
          <p:nvPr/>
        </p:nvSpPr>
        <p:spPr>
          <a:xfrm>
            <a:off x="4084932" y="1859446"/>
            <a:ext cx="502037" cy="2669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ultiplication Sign 58">
            <a:extLst>
              <a:ext uri="{FF2B5EF4-FFF2-40B4-BE49-F238E27FC236}">
                <a16:creationId xmlns:a16="http://schemas.microsoft.com/office/drawing/2014/main" id="{89817544-5CA6-D3C1-B9CF-7D7E4CF04E3E}"/>
              </a:ext>
            </a:extLst>
          </p:cNvPr>
          <p:cNvSpPr/>
          <p:nvPr/>
        </p:nvSpPr>
        <p:spPr>
          <a:xfrm>
            <a:off x="3701856" y="3040023"/>
            <a:ext cx="502037" cy="2669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30416E1-8028-FB9C-8A68-FD339EC27E1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95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3888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BB93-DE4A-0181-599D-72875296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Lossless Heuristic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38AF4-AFE7-75F8-C9D6-99C863EFE5F1}"/>
              </a:ext>
            </a:extLst>
          </p:cNvPr>
          <p:cNvSpPr txBox="1"/>
          <p:nvPr/>
        </p:nvSpPr>
        <p:spPr>
          <a:xfrm>
            <a:off x="-35635" y="186946"/>
            <a:ext cx="4130749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Pruned placement enumeration based on local optimality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ML-based Cost Estimation and Aggregation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Duplicate Insensitive Operator Sharing</a:t>
            </a:r>
          </a:p>
        </p:txBody>
      </p:sp>
      <p:pic>
        <p:nvPicPr>
          <p:cNvPr id="26" name="Graphic 25" descr="Brain with solid fill">
            <a:extLst>
              <a:ext uri="{FF2B5EF4-FFF2-40B4-BE49-F238E27FC236}">
                <a16:creationId xmlns:a16="http://schemas.microsoft.com/office/drawing/2014/main" id="{D572BA54-83B3-6808-8FFF-9FEA6F933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3557" y="387353"/>
            <a:ext cx="914400" cy="91440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1E37A7B7-92CD-4D13-B7FD-48B194D90FAE}"/>
              </a:ext>
            </a:extLst>
          </p:cNvPr>
          <p:cNvSpPr/>
          <p:nvPr/>
        </p:nvSpPr>
        <p:spPr>
          <a:xfrm>
            <a:off x="1510505" y="1325116"/>
            <a:ext cx="1902015" cy="7912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ACF420DF-E03E-25D8-B19B-1F9A21A3BD67}"/>
              </a:ext>
            </a:extLst>
          </p:cNvPr>
          <p:cNvSpPr/>
          <p:nvPr/>
        </p:nvSpPr>
        <p:spPr>
          <a:xfrm>
            <a:off x="2584880" y="1601303"/>
            <a:ext cx="53946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Op134</a:t>
            </a:r>
            <a:endParaRPr lang="el-GR" sz="1200" dirty="0">
              <a:solidFill>
                <a:schemeClr val="tx1"/>
              </a:solidFill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647A1B0F-CDD8-B8B8-4075-C5E10FC20617}"/>
              </a:ext>
            </a:extLst>
          </p:cNvPr>
          <p:cNvSpPr/>
          <p:nvPr/>
        </p:nvSpPr>
        <p:spPr>
          <a:xfrm>
            <a:off x="1817522" y="1607227"/>
            <a:ext cx="539460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Op124</a:t>
            </a:r>
            <a:endParaRPr lang="el-GR" sz="1200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1ADE4F7-2720-AB06-0379-3F962C261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5" y="1354485"/>
            <a:ext cx="1390650" cy="8852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E19F16-E713-6583-93E5-12D6B6A88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488"/>
          <a:stretch/>
        </p:blipFill>
        <p:spPr>
          <a:xfrm>
            <a:off x="3295650" y="1806163"/>
            <a:ext cx="1314450" cy="153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E3B7C3-5001-42A3-3658-5347560D9C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329"/>
          <a:stretch/>
        </p:blipFill>
        <p:spPr>
          <a:xfrm>
            <a:off x="123467" y="1654176"/>
            <a:ext cx="1572233" cy="2140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2E70B02-3609-4A0D-0552-6FE2BD00B8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43328"/>
          <a:stretch/>
        </p:blipFill>
        <p:spPr>
          <a:xfrm rot="2819462">
            <a:off x="176562" y="1935244"/>
            <a:ext cx="1572233" cy="2140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DFE5A1B-7B52-A9A7-AB58-EB449D145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12" y="1760479"/>
            <a:ext cx="672942" cy="1636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4746DB-4A5F-C72B-64F7-D141DC31E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404" y="1868235"/>
            <a:ext cx="672942" cy="1636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3411ECE-28D9-B2C6-0DA5-5987AB8913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919"/>
          <a:stretch/>
        </p:blipFill>
        <p:spPr>
          <a:xfrm rot="18951179">
            <a:off x="3172700" y="1633288"/>
            <a:ext cx="1390650" cy="4433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C1597BA-B984-0B42-CB0F-724171D19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183" y="1762637"/>
            <a:ext cx="1314450" cy="31579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AFB9B6-2AA2-9104-54A4-9D4E30F25E3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087252" y="815975"/>
            <a:ext cx="1599294" cy="7912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8B5168-5125-7689-CBAA-4DBBF0DBE386}"/>
              </a:ext>
            </a:extLst>
          </p:cNvPr>
          <p:cNvCxnSpPr>
            <a:cxnSpLocks/>
            <a:stCxn id="26" idx="1"/>
            <a:endCxn id="3" idx="0"/>
          </p:cNvCxnSpPr>
          <p:nvPr/>
        </p:nvCxnSpPr>
        <p:spPr>
          <a:xfrm flipH="1">
            <a:off x="2854610" y="844553"/>
            <a:ext cx="838947" cy="756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FEAB7521-4952-A232-2B68-09F7B6F48FA9}"/>
              </a:ext>
            </a:extLst>
          </p:cNvPr>
          <p:cNvSpPr/>
          <p:nvPr/>
        </p:nvSpPr>
        <p:spPr>
          <a:xfrm>
            <a:off x="645087" y="1670610"/>
            <a:ext cx="502037" cy="2669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1047D11F-FB78-F473-3191-EAD8CBB10464}"/>
              </a:ext>
            </a:extLst>
          </p:cNvPr>
          <p:cNvSpPr/>
          <p:nvPr/>
        </p:nvSpPr>
        <p:spPr>
          <a:xfrm>
            <a:off x="3760963" y="1760040"/>
            <a:ext cx="502037" cy="2669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ECD4C1B-E96E-1585-B5F6-400DBE6C889C}"/>
              </a:ext>
            </a:extLst>
          </p:cNvPr>
          <p:cNvCxnSpPr>
            <a:cxnSpLocks/>
            <a:stCxn id="7" idx="3"/>
            <a:endCxn id="3" idx="1"/>
          </p:cNvCxnSpPr>
          <p:nvPr/>
        </p:nvCxnSpPr>
        <p:spPr>
          <a:xfrm flipV="1">
            <a:off x="2356982" y="1730375"/>
            <a:ext cx="227898" cy="5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39A75407-995B-48A0-A98B-B2A1F1A639B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96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6948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8" grpId="0" animBg="1"/>
      <p:bldP spid="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BB93-DE4A-0181-599D-72875296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Lossless Heuristic 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38AF4-AFE7-75F8-C9D6-99C863EFE5F1}"/>
              </a:ext>
            </a:extLst>
          </p:cNvPr>
          <p:cNvSpPr txBox="1"/>
          <p:nvPr/>
        </p:nvSpPr>
        <p:spPr>
          <a:xfrm>
            <a:off x="-35635" y="186946"/>
            <a:ext cx="4130749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8">
              <a:spcBef>
                <a:spcPts val="334"/>
              </a:spcBef>
              <a:buClr>
                <a:srgbClr val="3333B2"/>
              </a:buClr>
              <a:tabLst>
                <a:tab pos="265113" algn="l"/>
              </a:tabLst>
            </a:pPr>
            <a:endParaRPr lang="en-US" sz="300" dirty="0">
              <a:latin typeface="Tahoma"/>
              <a:cs typeface="Tahoma"/>
            </a:endParaRP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Pruned placement enumeration based on local optimality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ML-based Cost Estimation and Aggregation</a:t>
            </a:r>
          </a:p>
          <a:p>
            <a:pPr marL="214629" indent="-176530">
              <a:lnSpc>
                <a:spcPct val="100000"/>
              </a:lnSpc>
              <a:spcBef>
                <a:spcPts val="330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100" spc="-10" dirty="0">
                <a:latin typeface="Tahoma"/>
                <a:cs typeface="Tahoma"/>
              </a:rPr>
              <a:t>Duplicate Insensitive Operator Sharing</a:t>
            </a:r>
          </a:p>
        </p:txBody>
      </p:sp>
      <p:pic>
        <p:nvPicPr>
          <p:cNvPr id="26" name="Graphic 25" descr="Brain with solid fill">
            <a:extLst>
              <a:ext uri="{FF2B5EF4-FFF2-40B4-BE49-F238E27FC236}">
                <a16:creationId xmlns:a16="http://schemas.microsoft.com/office/drawing/2014/main" id="{D572BA54-83B3-6808-8FFF-9FEA6F933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3557" y="387353"/>
            <a:ext cx="914400" cy="914400"/>
          </a:xfrm>
          <a:prstGeom prst="rect">
            <a:avLst/>
          </a:prstGeom>
        </p:spPr>
      </p:pic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647A1B0F-CDD8-B8B8-4075-C5E10FC20617}"/>
              </a:ext>
            </a:extLst>
          </p:cNvPr>
          <p:cNvSpPr/>
          <p:nvPr/>
        </p:nvSpPr>
        <p:spPr>
          <a:xfrm>
            <a:off x="1817522" y="1607227"/>
            <a:ext cx="634406" cy="2581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Op1234</a:t>
            </a:r>
            <a:endParaRPr lang="el-GR" sz="1200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1ADE4F7-2720-AB06-0379-3F962C261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922"/>
          <a:stretch/>
        </p:blipFill>
        <p:spPr>
          <a:xfrm rot="2853150">
            <a:off x="68928" y="1991233"/>
            <a:ext cx="1390650" cy="1688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E19F16-E713-6583-93E5-12D6B6A88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488"/>
          <a:stretch/>
        </p:blipFill>
        <p:spPr>
          <a:xfrm rot="2347405">
            <a:off x="255459" y="1616140"/>
            <a:ext cx="1314450" cy="153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E3B7C3-5001-42A3-3658-5347560D9C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329"/>
          <a:stretch/>
        </p:blipFill>
        <p:spPr>
          <a:xfrm>
            <a:off x="123467" y="1654176"/>
            <a:ext cx="1572233" cy="2140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DFE5A1B-7B52-A9A7-AB58-EB449D145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12" y="1760479"/>
            <a:ext cx="672942" cy="1636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4746DB-4A5F-C72B-64F7-D141DC31E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47405">
            <a:off x="628650" y="1718097"/>
            <a:ext cx="672942" cy="1636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3411ECE-28D9-B2C6-0DA5-5987AB8913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919"/>
          <a:stretch/>
        </p:blipFill>
        <p:spPr>
          <a:xfrm rot="18466973">
            <a:off x="3148232" y="1492122"/>
            <a:ext cx="986029" cy="3143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C1597BA-B984-0B42-CB0F-724171D19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321" y="1585081"/>
            <a:ext cx="1314450" cy="31579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AFB9B6-2AA2-9104-54A4-9D4E30F25E3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134725" y="815975"/>
            <a:ext cx="1551821" cy="7912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B2A4F07-E717-77BE-9542-EFB22EACC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7815" y="1640852"/>
            <a:ext cx="672942" cy="163605"/>
          </a:xfrm>
          <a:prstGeom prst="rect">
            <a:avLst/>
          </a:prstGeom>
        </p:spPr>
      </p:pic>
      <p:pic>
        <p:nvPicPr>
          <p:cNvPr id="13" name="Graphic 12" descr="Thumbs up sign with solid fill">
            <a:extLst>
              <a:ext uri="{FF2B5EF4-FFF2-40B4-BE49-F238E27FC236}">
                <a16:creationId xmlns:a16="http://schemas.microsoft.com/office/drawing/2014/main" id="{17B22B4A-8784-5733-CC26-D146249423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5963" y="1996595"/>
            <a:ext cx="569098" cy="569098"/>
          </a:xfrm>
          <a:prstGeom prst="rect">
            <a:avLst/>
          </a:prstGeom>
        </p:spPr>
      </p:pic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5083B9B4-8689-C423-E1D1-B8DAB4A5CBD9}"/>
              </a:ext>
            </a:extLst>
          </p:cNvPr>
          <p:cNvSpPr/>
          <p:nvPr/>
        </p:nvSpPr>
        <p:spPr>
          <a:xfrm>
            <a:off x="3435527" y="1595207"/>
            <a:ext cx="502037" cy="2669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DA25DA2-26B0-A1EB-35E9-975A043A4B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97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19729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AE29-F29F-38A1-5F84-E86E69C6A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Jarvis for </a:t>
            </a:r>
            <a:r>
              <a:rPr lang="en-US"/>
              <a:t>Efficient Statistic/Log </a:t>
            </a:r>
            <a:r>
              <a:rPr lang="en-US" dirty="0"/>
              <a:t>Collection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C3171FB-502F-D7FE-1E70-BBBDDAC4FBD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98</a:t>
            </a:fld>
            <a:endParaRPr lang="en-US" spc="-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54AB3-8E8A-E324-907D-C072A14A3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969"/>
            <a:ext cx="4610100" cy="19268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6B50A1-F9AA-E44E-D887-711027B370ED}"/>
              </a:ext>
            </a:extLst>
          </p:cNvPr>
          <p:cNvSpPr txBox="1"/>
          <p:nvPr/>
        </p:nvSpPr>
        <p:spPr>
          <a:xfrm>
            <a:off x="16731" y="3112456"/>
            <a:ext cx="4610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A. </a:t>
            </a:r>
            <a:r>
              <a:rPr lang="en-US" sz="800" dirty="0" err="1">
                <a:solidFill>
                  <a:srgbClr val="00B050"/>
                </a:solidFill>
              </a:rPr>
              <a:t>Sandur</a:t>
            </a:r>
            <a:r>
              <a:rPr lang="en-US" sz="800" dirty="0">
                <a:solidFill>
                  <a:srgbClr val="00B050"/>
                </a:solidFill>
              </a:rPr>
              <a:t>, C. Park, S. Volos, G. Agha, M. Jeon: Jarvis: Large-scale Server Monitoring with Adaptive Near-data Processing. ICDE 2022</a:t>
            </a:r>
          </a:p>
        </p:txBody>
      </p:sp>
    </p:spTree>
    <p:extLst>
      <p:ext uri="{BB962C8B-B14F-4D97-AF65-F5344CB8AC3E}">
        <p14:creationId xmlns:p14="http://schemas.microsoft.com/office/powerpoint/2010/main" val="21485873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B994-6A23-D588-209A-6BAFB4CF7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72527"/>
            <a:ext cx="3483610" cy="215444"/>
          </a:xfrm>
        </p:spPr>
        <p:txBody>
          <a:bodyPr/>
          <a:lstStyle/>
          <a:p>
            <a:r>
              <a:rPr lang="en-US" dirty="0"/>
              <a:t>Summing-Up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808DC1-CB77-20CB-6FAC-6BC191CECE51}"/>
              </a:ext>
            </a:extLst>
          </p:cNvPr>
          <p:cNvGrpSpPr/>
          <p:nvPr/>
        </p:nvGrpSpPr>
        <p:grpSpPr>
          <a:xfrm rot="19556650">
            <a:off x="62831" y="733240"/>
            <a:ext cx="2002844" cy="930178"/>
            <a:chOff x="78684" y="419197"/>
            <a:chExt cx="2002844" cy="9301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DE20A3-9803-5533-CDC8-AD242F7F9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803" y="419197"/>
              <a:ext cx="1983647" cy="93017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DC567F-B494-C39A-192C-804555BADEB8}"/>
                </a:ext>
              </a:extLst>
            </p:cNvPr>
            <p:cNvSpPr/>
            <p:nvPr/>
          </p:nvSpPr>
          <p:spPr>
            <a:xfrm>
              <a:off x="78684" y="587375"/>
              <a:ext cx="1993805" cy="685800"/>
            </a:xfrm>
            <a:prstGeom prst="rect">
              <a:avLst/>
            </a:prstGeom>
            <a:solidFill>
              <a:schemeClr val="accent6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597CC2-BDD2-3985-F8FF-F7F0AD4BEF2A}"/>
                </a:ext>
              </a:extLst>
            </p:cNvPr>
            <p:cNvSpPr/>
            <p:nvPr/>
          </p:nvSpPr>
          <p:spPr>
            <a:xfrm>
              <a:off x="87723" y="1261237"/>
              <a:ext cx="1993805" cy="71813"/>
            </a:xfrm>
            <a:prstGeom prst="rect">
              <a:avLst/>
            </a:prstGeom>
            <a:solidFill>
              <a:srgbClr val="00B05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CDACA7-FC60-7D7C-7FFD-9D9A21545520}"/>
              </a:ext>
            </a:extLst>
          </p:cNvPr>
          <p:cNvGrpSpPr/>
          <p:nvPr/>
        </p:nvGrpSpPr>
        <p:grpSpPr>
          <a:xfrm rot="817286">
            <a:off x="1530812" y="865292"/>
            <a:ext cx="3240229" cy="930177"/>
            <a:chOff x="1461999" y="900609"/>
            <a:chExt cx="3240229" cy="9301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53F148-5C87-2724-A73F-50A12E687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99300">
              <a:off x="1635178" y="900609"/>
              <a:ext cx="3067050" cy="93017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FB7378-B087-283A-E9E6-835C3FAFE124}"/>
                </a:ext>
              </a:extLst>
            </p:cNvPr>
            <p:cNvSpPr/>
            <p:nvPr/>
          </p:nvSpPr>
          <p:spPr>
            <a:xfrm rot="1899300">
              <a:off x="1632166" y="1139284"/>
              <a:ext cx="3067050" cy="462596"/>
            </a:xfrm>
            <a:prstGeom prst="rect">
              <a:avLst/>
            </a:prstGeom>
            <a:solidFill>
              <a:schemeClr val="accent6">
                <a:alpha val="16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F9FF19-D0AF-7DFC-9195-5B14D5AB5207}"/>
                </a:ext>
              </a:extLst>
            </p:cNvPr>
            <p:cNvSpPr/>
            <p:nvPr/>
          </p:nvSpPr>
          <p:spPr>
            <a:xfrm rot="1899300">
              <a:off x="1461999" y="1546394"/>
              <a:ext cx="3050434" cy="221182"/>
            </a:xfrm>
            <a:prstGeom prst="rect">
              <a:avLst/>
            </a:prstGeom>
            <a:solidFill>
              <a:srgbClr val="00B05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00C9248-84D6-F965-895A-4ACABE8F5FF5}"/>
              </a:ext>
            </a:extLst>
          </p:cNvPr>
          <p:cNvSpPr txBox="1"/>
          <p:nvPr/>
        </p:nvSpPr>
        <p:spPr>
          <a:xfrm>
            <a:off x="-135635" y="2077832"/>
            <a:ext cx="461010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29" indent="-176530">
              <a:lnSpc>
                <a:spcPct val="100000"/>
              </a:lnSpc>
              <a:spcBef>
                <a:spcPts val="334"/>
              </a:spcBef>
              <a:buClr>
                <a:srgbClr val="3333B2"/>
              </a:buClr>
              <a:buFont typeface="Arial"/>
              <a:buChar char="►"/>
              <a:tabLst>
                <a:tab pos="214629" algn="l"/>
              </a:tabLst>
            </a:pPr>
            <a:r>
              <a:rPr lang="en-US" sz="1050" spc="-20" dirty="0">
                <a:latin typeface="Tahoma"/>
                <a:cs typeface="Tahoma"/>
              </a:rPr>
              <a:t>Prior Art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050" dirty="0">
                <a:latin typeface="Tahoma"/>
                <a:cs typeface="Tahoma"/>
              </a:rPr>
              <a:t>No native stream synopsis API w </a:t>
            </a:r>
            <a:r>
              <a:rPr lang="en-US" sz="1050" dirty="0">
                <a:solidFill>
                  <a:srgbClr val="C00000"/>
                </a:solidFill>
                <a:latin typeface="Tahoma"/>
                <a:cs typeface="Tahoma"/>
              </a:rPr>
              <a:t>3 types of scalability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050" dirty="0">
                <a:latin typeface="Tahoma"/>
                <a:cs typeface="Tahoma"/>
              </a:rPr>
              <a:t>No </a:t>
            </a:r>
            <a:r>
              <a:rPr lang="en-US" sz="1050" dirty="0">
                <a:solidFill>
                  <a:srgbClr val="C00000"/>
                </a:solidFill>
                <a:latin typeface="Tahoma"/>
                <a:cs typeface="Tahoma"/>
              </a:rPr>
              <a:t>scalable/parallel </a:t>
            </a:r>
            <a:r>
              <a:rPr lang="en-US" sz="1050" dirty="0">
                <a:latin typeface="Tahoma"/>
                <a:cs typeface="Tahoma"/>
              </a:rPr>
              <a:t>CEF - No sufficient </a:t>
            </a:r>
            <a:r>
              <a:rPr lang="en-US" sz="1050" dirty="0">
                <a:solidFill>
                  <a:srgbClr val="C00000"/>
                </a:solidFill>
                <a:latin typeface="Tahoma"/>
                <a:cs typeface="Tahoma"/>
              </a:rPr>
              <a:t>expressive power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050" dirty="0">
                <a:latin typeface="Tahoma"/>
                <a:cs typeface="Tahoma"/>
              </a:rPr>
              <a:t>No </a:t>
            </a:r>
            <a:r>
              <a:rPr lang="en-US" sz="1050" dirty="0" err="1">
                <a:solidFill>
                  <a:srgbClr val="C00000"/>
                </a:solidFill>
                <a:latin typeface="Tahoma"/>
                <a:cs typeface="Tahoma"/>
              </a:rPr>
              <a:t>multi-cluster</a:t>
            </a:r>
            <a:r>
              <a:rPr lang="en-US" sz="1050" dirty="0" err="1">
                <a:solidFill>
                  <a:schemeClr val="tx1"/>
                </a:solidFill>
                <a:latin typeface="Tahoma"/>
                <a:cs typeface="Tahoma"/>
              </a:rPr>
              <a:t>+</a:t>
            </a:r>
            <a:r>
              <a:rPr lang="en-US" sz="1050" dirty="0" err="1">
                <a:solidFill>
                  <a:srgbClr val="C00000"/>
                </a:solidFill>
                <a:latin typeface="Tahoma"/>
                <a:cs typeface="Tahoma"/>
              </a:rPr>
              <a:t>cross-platform</a:t>
            </a:r>
            <a:r>
              <a:rPr lang="en-US" sz="105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en-US" sz="1050" dirty="0">
                <a:latin typeface="Tahoma"/>
                <a:cs typeface="Tahoma"/>
              </a:rPr>
              <a:t>support for </a:t>
            </a:r>
            <a:r>
              <a:rPr lang="en-US" sz="1050" dirty="0">
                <a:solidFill>
                  <a:srgbClr val="C00000"/>
                </a:solidFill>
                <a:latin typeface="Tahoma"/>
                <a:cs typeface="Tahoma"/>
              </a:rPr>
              <a:t>streaming</a:t>
            </a:r>
            <a:r>
              <a:rPr lang="en-US" sz="1050" dirty="0">
                <a:latin typeface="Tahoma"/>
                <a:cs typeface="Tahoma"/>
              </a:rPr>
              <a:t> workflows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050" dirty="0">
                <a:latin typeface="Tahoma"/>
                <a:cs typeface="Tahoma"/>
              </a:rPr>
              <a:t>Requires programming effort often defining their own languages</a:t>
            </a:r>
          </a:p>
          <a:p>
            <a:pPr marL="355600" lvl="8" indent="-174625">
              <a:spcBef>
                <a:spcPts val="334"/>
              </a:spcBef>
              <a:buClr>
                <a:srgbClr val="3333B2"/>
              </a:buClr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1050" dirty="0">
                <a:solidFill>
                  <a:srgbClr val="00B050"/>
                </a:solidFill>
                <a:latin typeface="Tahoma"/>
                <a:cs typeface="Tahoma"/>
              </a:rPr>
              <a:t>Our Goal</a:t>
            </a:r>
            <a:r>
              <a:rPr lang="en-US" sz="1050" dirty="0">
                <a:solidFill>
                  <a:srgbClr val="00B050"/>
                </a:solidFill>
                <a:latin typeface="Tahoma"/>
                <a:cs typeface="Tahoma"/>
                <a:sym typeface="Wingdings" panose="05000000000000000000" pitchFamily="2" charset="2"/>
              </a:rPr>
              <a:t> Fill these gaps + deploy in a commercial platform with vast user base</a:t>
            </a:r>
            <a:endParaRPr lang="en-US" sz="105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BAA890C-C6C2-24AD-C925-704C26A4F7E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28077" y="3330575"/>
            <a:ext cx="198754" cy="89768"/>
          </a:xfrm>
        </p:spPr>
        <p:txBody>
          <a:bodyPr/>
          <a:lstStyle/>
          <a:p>
            <a:pPr marL="38100">
              <a:lnSpc>
                <a:spcPts val="675"/>
              </a:lnSpc>
            </a:pPr>
            <a:fld id="{81D60167-4931-47E6-BA6A-407CBD079E47}" type="slidenum">
              <a:rPr lang="en-US" spc="-20" smtClean="0"/>
              <a:t>99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2638140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FOR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ORE.potx" id="{C56D772A-12A1-4A3F-954D-C7F93F9ED8D4}" vid="{57473E4C-DE2C-4103-BE9A-C30DFAE7F5F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6853</TotalTime>
  <Words>7442</Words>
  <Application>Microsoft Office PowerPoint</Application>
  <PresentationFormat>Custom</PresentationFormat>
  <Paragraphs>1856</Paragraphs>
  <Slides>148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148</vt:i4>
      </vt:variant>
    </vt:vector>
  </HeadingPairs>
  <TitlesOfParts>
    <vt:vector size="177" baseType="lpstr">
      <vt:lpstr>MS UI Gothic</vt:lpstr>
      <vt:lpstr>-apple-system</vt:lpstr>
      <vt:lpstr>Arial</vt:lpstr>
      <vt:lpstr>Arial Narrow</vt:lpstr>
      <vt:lpstr>Calibri</vt:lpstr>
      <vt:lpstr>Cambria</vt:lpstr>
      <vt:lpstr>Cambria Math</vt:lpstr>
      <vt:lpstr>Century</vt:lpstr>
      <vt:lpstr>Century Gothic</vt:lpstr>
      <vt:lpstr>Comic Sans MS</vt:lpstr>
      <vt:lpstr>Courier New</vt:lpstr>
      <vt:lpstr>Garamond</vt:lpstr>
      <vt:lpstr>Gill Sans MT</vt:lpstr>
      <vt:lpstr>Helvetica</vt:lpstr>
      <vt:lpstr>LinLibertineT</vt:lpstr>
      <vt:lpstr>Linux Biolinum</vt:lpstr>
      <vt:lpstr>Lucida Console</vt:lpstr>
      <vt:lpstr>Lucida Sans Typewriter</vt:lpstr>
      <vt:lpstr>Lucida Sans Unicode</vt:lpstr>
      <vt:lpstr>Palatino Linotype</vt:lpstr>
      <vt:lpstr>Tahoma</vt:lpstr>
      <vt:lpstr>Times New Roman</vt:lpstr>
      <vt:lpstr>Trebuchet MS</vt:lpstr>
      <vt:lpstr>Verdana</vt:lpstr>
      <vt:lpstr>Wingdings</vt:lpstr>
      <vt:lpstr>Office Theme</vt:lpstr>
      <vt:lpstr>1_Office Theme</vt:lpstr>
      <vt:lpstr>2_Office Theme</vt:lpstr>
      <vt:lpstr>INFORE</vt:lpstr>
      <vt:lpstr>Proactive Streaming Analytics at Scale:  A Journey from the State-of-the-art to a Production Platform</vt:lpstr>
      <vt:lpstr>Outline</vt:lpstr>
      <vt:lpstr>Outline</vt:lpstr>
      <vt:lpstr>Outline</vt:lpstr>
      <vt:lpstr>Streaming Analytics</vt:lpstr>
      <vt:lpstr>PowerPoint Presentation</vt:lpstr>
      <vt:lpstr>Streaming Analytics</vt:lpstr>
      <vt:lpstr>PowerPoint Presentation</vt:lpstr>
      <vt:lpstr>Streaming Analytics at Scale</vt:lpstr>
      <vt:lpstr>PowerPoint Presentation</vt:lpstr>
      <vt:lpstr>PowerPoint Presentation</vt:lpstr>
      <vt:lpstr>Streaming Analytics at any Scale</vt:lpstr>
      <vt:lpstr>PowerPoint Presentation</vt:lpstr>
      <vt:lpstr>PowerPoint Presentation</vt:lpstr>
      <vt:lpstr>Proactive Streaming Analytics at Scale – Maritime Use Case</vt:lpstr>
      <vt:lpstr>Outline</vt:lpstr>
      <vt:lpstr>The Case for Stream Synopses </vt:lpstr>
      <vt:lpstr>Enhanced Horizontal Scalability via Stream Synopses </vt:lpstr>
      <vt:lpstr>Federated Scalability via Stream Synopses</vt:lpstr>
      <vt:lpstr>Vertical Scalability via Stream Synopses</vt:lpstr>
      <vt:lpstr>Stream Synopses SOTA</vt:lpstr>
      <vt:lpstr>Apache DataSketches</vt:lpstr>
      <vt:lpstr>Apache DataSketches</vt:lpstr>
      <vt:lpstr>Apache DataSketches</vt:lpstr>
      <vt:lpstr>Apache DataSketches</vt:lpstr>
      <vt:lpstr>Stream-lib</vt:lpstr>
      <vt:lpstr>Stream-lib</vt:lpstr>
      <vt:lpstr>Snappy Data SDE &amp; StreamApprox</vt:lpstr>
      <vt:lpstr>The Condor Approach</vt:lpstr>
      <vt:lpstr>The Condor Approach</vt:lpstr>
      <vt:lpstr>Add – Merge – Estimate Motif</vt:lpstr>
      <vt:lpstr>Stream Synopses SOTA Overview</vt:lpstr>
      <vt:lpstr>Outline</vt:lpstr>
      <vt:lpstr>Complex Event Forecasting (CEF)∗,†</vt:lpstr>
      <vt:lpstr>Complex Event Forecasting (CEF)∗,†</vt:lpstr>
      <vt:lpstr>Complex Event Forecasting (CEF)</vt:lpstr>
      <vt:lpstr>Complex Event Forecasting (CEF)</vt:lpstr>
      <vt:lpstr>Complex Event Forecasting (CEF)</vt:lpstr>
      <vt:lpstr>Wayeb:  A Complex Event Forecasting system∗</vt:lpstr>
      <vt:lpstr>Complex Event Forecasting vs Machine Learning</vt:lpstr>
      <vt:lpstr>Complex Event Forecasting vs Machine Learning</vt:lpstr>
      <vt:lpstr>Complex Event Forecasting vs Machine Learning</vt:lpstr>
      <vt:lpstr>Complex Event Forecasting vs Machine Learning</vt:lpstr>
      <vt:lpstr>Complex Event Forecasting vs Machine Learning</vt:lpstr>
      <vt:lpstr>Complex Event Forecasting vs Machine Learning</vt:lpstr>
      <vt:lpstr>Complex Event Forecasting vs Machine Learning</vt:lpstr>
      <vt:lpstr>Automata-based Complex Event Forecasting∗</vt:lpstr>
      <vt:lpstr>Automata-based Complex Event Forecasting∗</vt:lpstr>
      <vt:lpstr>Automata-based Complex Event Forecasting∗</vt:lpstr>
      <vt:lpstr>Approach overview</vt:lpstr>
      <vt:lpstr>Approach overview</vt:lpstr>
      <vt:lpstr>Approach overview</vt:lpstr>
      <vt:lpstr>Approach overview</vt:lpstr>
      <vt:lpstr>Approach overview</vt:lpstr>
      <vt:lpstr>Probability Estimation</vt:lpstr>
      <vt:lpstr>Probability Estimation</vt:lpstr>
      <vt:lpstr>Probability Estimation</vt:lpstr>
      <vt:lpstr>Regular Expression → Pattern Markov Chain</vt:lpstr>
      <vt:lpstr>Regular Expression → Pattern Markov Chain</vt:lpstr>
      <vt:lpstr>Regular Expression → Pattern Markov Chain</vt:lpstr>
      <vt:lpstr>Waiting-Time and Forecasts</vt:lpstr>
      <vt:lpstr>Example: R = a · b · b · b.</vt:lpstr>
      <vt:lpstr>Example: R = a · b · b · b.</vt:lpstr>
      <vt:lpstr>Example: R = a · b · b · b.</vt:lpstr>
      <vt:lpstr>Symbolic Automata &amp; Variable-oder Markov Models∗</vt:lpstr>
      <vt:lpstr>Symbolic Automata &amp; Variable-order Markov Models∗</vt:lpstr>
      <vt:lpstr>Complex Event Forecasting with Prediction Suffix Trees</vt:lpstr>
      <vt:lpstr>Complex Event Forecasting with Prediction Suffix Trees</vt:lpstr>
      <vt:lpstr>Complex Event Forecasting with Prediction Suffix Trees</vt:lpstr>
      <vt:lpstr>Complex Event Forecasting with Prediction Suffix Trees</vt:lpstr>
      <vt:lpstr>Complex Event Forecasting with Prediction Suffix Trees</vt:lpstr>
      <vt:lpstr>Complex Event Forecasting with Prediction Suffix Trees</vt:lpstr>
      <vt:lpstr>Complex Event Forecasting with Prediction Suffix Trees</vt:lpstr>
      <vt:lpstr>Complex Event Forecasting with Prediction Suffix Trees</vt:lpstr>
      <vt:lpstr>Outline</vt:lpstr>
      <vt:lpstr>PowerPoint Presentation</vt:lpstr>
      <vt:lpstr>Begin  End of Optimization Process</vt:lpstr>
      <vt:lpstr>Pareto Optimal Resource Allocation</vt:lpstr>
      <vt:lpstr>Begin  End of Optimization Process</vt:lpstr>
      <vt:lpstr>Optimization Approaches SOTA</vt:lpstr>
      <vt:lpstr>PowerPoint Presentation</vt:lpstr>
      <vt:lpstr>PowerPoint Presentation</vt:lpstr>
      <vt:lpstr>PowerPoint Presentation</vt:lpstr>
      <vt:lpstr>PowerPoint Presentation</vt:lpstr>
      <vt:lpstr>Dynamic Programming Algorithm</vt:lpstr>
      <vt:lpstr>Evolutionary Search Algorithm</vt:lpstr>
      <vt:lpstr>Evolutionary Search Algorithm</vt:lpstr>
      <vt:lpstr>Evolutionary Search Algorithm</vt:lpstr>
      <vt:lpstr>Evolutionary Search Algorithm</vt:lpstr>
      <vt:lpstr>Short Plug – Apache Beam</vt:lpstr>
      <vt:lpstr>Lossless Heuristic Search</vt:lpstr>
      <vt:lpstr>Lossless Heuristic Search</vt:lpstr>
      <vt:lpstr>Lossless Heuristic Search</vt:lpstr>
      <vt:lpstr>Lossless Heuristic Search</vt:lpstr>
      <vt:lpstr>Lossless Heuristic Search</vt:lpstr>
      <vt:lpstr>Lossless Heuristic Search</vt:lpstr>
      <vt:lpstr>Lossless Heuristic Search</vt:lpstr>
      <vt:lpstr>Jarvis for Efficient Statistic/Log Collection</vt:lpstr>
      <vt:lpstr>Summing-Up</vt:lpstr>
      <vt:lpstr>Outline</vt:lpstr>
      <vt:lpstr>PowerPoint Presentation</vt:lpstr>
      <vt:lpstr>Synopses Data Engine-as-a-Service Paradigm</vt:lpstr>
      <vt:lpstr>SDE Class Hierarchy</vt:lpstr>
      <vt:lpstr>SDE Class Hierarchy</vt:lpstr>
      <vt:lpstr>SDE Architecture – Condensed View</vt:lpstr>
      <vt:lpstr>SDE Architecture – Condensed View</vt:lpstr>
      <vt:lpstr>SDE Architecture – Condensed View</vt:lpstr>
      <vt:lpstr>SDE Highlights</vt:lpstr>
      <vt:lpstr>Outline</vt:lpstr>
      <vt:lpstr>Hyper-paremeter tuning for Complex Event Forecasting</vt:lpstr>
      <vt:lpstr>Hyper-paremeter tuning for Complex Event Forecasting</vt:lpstr>
      <vt:lpstr>Bayesian Optimization for Complex Event Forecasting∗</vt:lpstr>
      <vt:lpstr>Exhaustive search vs Bayesian Optimization</vt:lpstr>
      <vt:lpstr>Parallel Complex Event Forecasting∗</vt:lpstr>
      <vt:lpstr>Execution time &amp; Back-pressure</vt:lpstr>
      <vt:lpstr>Execution time &amp; Back-pressure</vt:lpstr>
      <vt:lpstr>Outline</vt:lpstr>
      <vt:lpstr>What is different?</vt:lpstr>
      <vt:lpstr>Cherry-picking Optimization Algorithms </vt:lpstr>
      <vt:lpstr>Cherry-picking Optimization Algorithms </vt:lpstr>
      <vt:lpstr>Reminder: Begin  End of Optimization Process</vt:lpstr>
      <vt:lpstr>Lossless A*-alike Search Algorithm </vt:lpstr>
      <vt:lpstr>PowerPoint Presentation</vt:lpstr>
      <vt:lpstr>A*-alike Search Algorithm </vt:lpstr>
      <vt:lpstr>A*-alike Search Algorithm - Heuristic </vt:lpstr>
      <vt:lpstr>A*-alike Search Algorithm - Heuristic </vt:lpstr>
      <vt:lpstr>A*-alike Search Algorithm - Heuristic </vt:lpstr>
      <vt:lpstr>A*-alike Search Algorithm - Heuristic </vt:lpstr>
      <vt:lpstr>A*-alike Search Algorithm - Heuristic </vt:lpstr>
      <vt:lpstr>A*-alike Search Algorithm </vt:lpstr>
      <vt:lpstr>A*-alike Search Algorithm </vt:lpstr>
      <vt:lpstr>A*-alike Search Algorithm </vt:lpstr>
      <vt:lpstr>A*-alike Search Algorithm </vt:lpstr>
      <vt:lpstr>Heuristic Search Algorithm – Join Vicinity Example</vt:lpstr>
      <vt:lpstr>Greedy Variants</vt:lpstr>
      <vt:lpstr>Performance inc. Adaptation</vt:lpstr>
      <vt:lpstr>Algorithms Adapted for Adaptation</vt:lpstr>
      <vt:lpstr>Optimization Algorithm Performance Highlights</vt:lpstr>
      <vt:lpstr>PowerPoint Presentation</vt:lpstr>
      <vt:lpstr>PowerPoint Presentation</vt:lpstr>
      <vt:lpstr>Cost Estimator: Benchmarking Mode</vt:lpstr>
      <vt:lpstr>SheerMP Optimizer Architectural View</vt:lpstr>
      <vt:lpstr>Outline</vt:lpstr>
      <vt:lpstr>Architecture Overview</vt:lpstr>
      <vt:lpstr>Stock Market Use Case – Optimization &amp; Adaptation Oriented</vt:lpstr>
      <vt:lpstr>Maritime Use Case – Complex Event Forecasting Oriented</vt:lpstr>
      <vt:lpstr>Open Issues</vt:lpstr>
      <vt:lpstr>ngiatrakos     softnet.tuc.gr alevizos.elias     iit.demokritos.gr adeli     softnet.tuc.gr rklinkenberg     altair.com a.artikis     iit.demokritos.gr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Complex Event Recognition:   Automata–based CER &amp; Complex Event Forecasting</dc:title>
  <cp:lastModifiedBy>Giatrakos Nikolaos</cp:lastModifiedBy>
  <cp:revision>340</cp:revision>
  <dcterms:created xsi:type="dcterms:W3CDTF">2023-08-24T15:30:52Z</dcterms:created>
  <dcterms:modified xsi:type="dcterms:W3CDTF">2023-10-21T19:04:46Z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2021-08-19T00:00:00Z</vt:filetime>
  </property>
  <property fmtid="{D5CDD505-2E9C-101B-9397-08002B2CF9AE}" pid="3" name="Creator">
    <vt:lpwstr>LaTeX with Beamer class</vt:lpwstr>
  </property>
  <property fmtid="{D5CDD505-2E9C-101B-9397-08002B2CF9AE}" pid="4" name="LastSaved">
    <vt:filetime>2023-08-24T00:00:00Z</vt:filetime>
  </property>
  <property fmtid="{D5CDD505-2E9C-101B-9397-08002B2CF9AE}" pid="5" name="PTEX.Fullbanner">
    <vt:lpwstr>This is pdfTeX, Version 3.14159265-2.6-1.40.20 (TeX Live 2019) kpathsea version 6.3.1</vt:lpwstr>
  </property>
  <property fmtid="{D5CDD505-2E9C-101B-9397-08002B2CF9AE}" pid="6" name="Producer">
    <vt:lpwstr>pdfTeX-1.40.20</vt:lpwstr>
  </property>
</Properties>
</file>